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6" r:id="rId3"/>
    <p:sldId id="258" r:id="rId4"/>
    <p:sldId id="26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77" r:id="rId25"/>
    <p:sldId id="265" r:id="rId26"/>
    <p:sldId id="27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9B096EC6-10F0-4953-8A29-6E86CBAE7F7C}" type="datetimeFigureOut">
              <a:rPr lang="en-US" smtClean="0"/>
              <a:pPr>
                <a:defRPr/>
              </a:pPr>
              <a:t>2/10/2006</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8934F118-1EDE-478D-9230-7A4B14AC2F0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126E0AF-00F7-426D-B56D-4A6417532537}" type="datetimeFigureOut">
              <a:rPr lang="en-US" smtClean="0"/>
              <a:pPr>
                <a:defRPr/>
              </a:pPr>
              <a:t>2/10/2006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E41A34-F9F4-4130-BA35-F6AC7EFA45A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275D7BFE-4C77-4891-A8AF-9227BCFEE70C}" type="datetimeFigureOut">
              <a:rPr lang="en-US" smtClean="0"/>
              <a:pPr>
                <a:defRPr/>
              </a:pPr>
              <a:t>2/10/2006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580CAE-C620-4C39-B7ED-8FE586C042B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1AD0258E-CEDF-4ECA-A07F-0CEB6CE591DC}" type="datetimeFigureOut">
              <a:rPr lang="en-US" smtClean="0"/>
              <a:pPr>
                <a:defRPr/>
              </a:pPr>
              <a:t>2/10/2006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3777DC-8E7F-4DAE-B375-58E4E56067B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B888CB3F-CC50-4F57-B208-E3A8E39C14B6}" type="datetimeFigureOut">
              <a:rPr lang="en-US" smtClean="0"/>
              <a:pPr>
                <a:defRPr/>
              </a:pPr>
              <a:t>2/10/2006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E4794F3-CE6B-4974-A467-95EC1851A13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79377B2-4B59-484B-AB63-236AD25893BA}" type="datetimeFigureOut">
              <a:rPr lang="en-US" smtClean="0"/>
              <a:pPr>
                <a:defRPr/>
              </a:pPr>
              <a:t>2/10/2006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FD9D060-FB0A-4564-BE2D-50D413162ED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12B2D4DD-F8E4-4F1A-A2EF-015731E7975D}" type="datetimeFigureOut">
              <a:rPr lang="en-US" smtClean="0"/>
              <a:pPr>
                <a:defRPr/>
              </a:pPr>
              <a:t>2/10/2006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95D14DA-A386-4941-AB53-5DCC22058627}"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70956E66-B089-42BE-98A7-3A7B2329CCEF}" type="datetimeFigureOut">
              <a:rPr lang="en-US" smtClean="0"/>
              <a:pPr>
                <a:defRPr/>
              </a:pPr>
              <a:t>2/10/2006</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C2677F5-8B80-4FCC-ABB1-09B01B4F0F2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F7903E5-5D50-41FD-BDD8-8248B9371F69}" type="datetimeFigureOut">
              <a:rPr lang="en-US" smtClean="0"/>
              <a:pPr>
                <a:defRPr/>
              </a:pPr>
              <a:t>2/10/2006</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071A68D-A2F6-484C-827C-AC700FD55D8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CD57EB20-3D29-43A5-9B85-B329FC695094}" type="datetimeFigureOut">
              <a:rPr lang="en-US" smtClean="0"/>
              <a:pPr>
                <a:defRPr/>
              </a:pPr>
              <a:t>2/10/2006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C72D613-9E33-40CA-A40E-E2B45A2B5A7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BA77E84D-73F4-464D-A375-C05A17087E6F}" type="datetimeFigureOut">
              <a:rPr lang="en-US" smtClean="0"/>
              <a:pPr>
                <a:defRPr/>
              </a:pPr>
              <a:t>2/10/2006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7A27E5B-FD57-4926-89F6-2F337EDEA4DF}"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00952F38-9BFC-48C9-804B-1C1FC7E992CA}" type="datetimeFigureOut">
              <a:rPr lang="en-US" smtClean="0"/>
              <a:pPr>
                <a:defRPr/>
              </a:pPr>
              <a:t>2/10/2006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57AA1998-0A95-4AA7-810E-99E787DA2261}"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marL="182880" indent="0" algn="ctr">
              <a:buNone/>
            </a:pPr>
            <a:r>
              <a:rPr lang="en-US" smtClean="0">
                <a:cs typeface="Times New Roman" pitchFamily="18" charset="0"/>
              </a:rPr>
              <a:t>TẬP </a:t>
            </a:r>
            <a:r>
              <a:rPr lang="en-US" dirty="0" smtClean="0">
                <a:cs typeface="Times New Roman" pitchFamily="18" charset="0"/>
              </a:rPr>
              <a:t>TIN</a:t>
            </a:r>
          </a:p>
        </p:txBody>
      </p:sp>
      <p:sp>
        <p:nvSpPr>
          <p:cNvPr id="3" name="Subtitle 2"/>
          <p:cNvSpPr>
            <a:spLocks noGrp="1"/>
          </p:cNvSpPr>
          <p:nvPr>
            <p:ph type="subTitle" idx="1"/>
          </p:nvPr>
        </p:nvSpPr>
        <p:spPr>
          <a:xfrm>
            <a:off x="1473795" y="4495801"/>
            <a:ext cx="5637010" cy="1371600"/>
          </a:xfrm>
        </p:spPr>
        <p:txBody>
          <a:bodyPr rtlCol="0">
            <a:normAutofit/>
          </a:bodyPr>
          <a:lstStyle/>
          <a:p>
            <a:pPr>
              <a:spcAft>
                <a:spcPts val="0"/>
              </a:spcAft>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Đóng một tập tin</a:t>
            </a:r>
          </a:p>
        </p:txBody>
      </p:sp>
      <p:sp>
        <p:nvSpPr>
          <p:cNvPr id="3" name="Content Placeholder 2"/>
          <p:cNvSpPr>
            <a:spLocks noGrp="1"/>
          </p:cNvSpPr>
          <p:nvPr>
            <p:ph idx="1"/>
          </p:nvPr>
        </p:nvSpPr>
        <p:spPr/>
        <p:txBody>
          <a:bodyPr/>
          <a:lstStyle/>
          <a:p>
            <a:r>
              <a:rPr lang="en-US" dirty="0" err="1"/>
              <a:t>Để</a:t>
            </a:r>
            <a:r>
              <a:rPr lang="en-US" dirty="0"/>
              <a:t> </a:t>
            </a:r>
            <a:r>
              <a:rPr lang="en-US" dirty="0" err="1"/>
              <a:t>đóng</a:t>
            </a:r>
            <a:r>
              <a:rPr lang="en-US" dirty="0"/>
              <a:t> </a:t>
            </a:r>
            <a:r>
              <a:rPr lang="en-US" dirty="0" err="1"/>
              <a:t>một</a:t>
            </a:r>
            <a:r>
              <a:rPr lang="en-US" dirty="0"/>
              <a:t> </a:t>
            </a:r>
            <a:r>
              <a:rPr lang="en-US" dirty="0" err="1"/>
              <a:t>tập</a:t>
            </a:r>
            <a:r>
              <a:rPr lang="en-US" dirty="0"/>
              <a:t> tin ta </a:t>
            </a:r>
            <a:r>
              <a:rPr lang="en-US" dirty="0" err="1"/>
              <a:t>dùng</a:t>
            </a:r>
            <a:r>
              <a:rPr lang="en-US" dirty="0"/>
              <a:t> </a:t>
            </a:r>
            <a:r>
              <a:rPr lang="en-US" dirty="0" err="1"/>
              <a:t>hàm</a:t>
            </a:r>
            <a:r>
              <a:rPr lang="en-US" dirty="0"/>
              <a:t> </a:t>
            </a:r>
            <a:r>
              <a:rPr lang="en-US" i="1" dirty="0" err="1"/>
              <a:t>fclose</a:t>
            </a:r>
            <a:r>
              <a:rPr lang="en-US" i="1" dirty="0"/>
              <a:t>. </a:t>
            </a:r>
            <a:r>
              <a:rPr lang="en-US" dirty="0" err="1"/>
              <a:t>Khai</a:t>
            </a:r>
            <a:r>
              <a:rPr lang="en-US" dirty="0"/>
              <a:t> </a:t>
            </a:r>
            <a:r>
              <a:rPr lang="en-US" dirty="0" err="1"/>
              <a:t>báo</a:t>
            </a:r>
            <a:r>
              <a:rPr lang="en-US" dirty="0"/>
              <a:t> </a:t>
            </a:r>
            <a:r>
              <a:rPr lang="en-US" dirty="0" err="1"/>
              <a:t>nguyên</a:t>
            </a:r>
            <a:r>
              <a:rPr lang="en-US" dirty="0"/>
              <a:t> </a:t>
            </a:r>
            <a:r>
              <a:rPr lang="en-US" dirty="0" err="1"/>
              <a:t>mẫu</a:t>
            </a:r>
            <a:r>
              <a:rPr lang="en-US" dirty="0"/>
              <a:t> </a:t>
            </a:r>
            <a:r>
              <a:rPr lang="en-US" dirty="0" err="1"/>
              <a:t>hàm</a:t>
            </a:r>
            <a:r>
              <a:rPr lang="en-US" dirty="0"/>
              <a:t> </a:t>
            </a:r>
            <a:r>
              <a:rPr lang="en-US" dirty="0" err="1"/>
              <a:t>như</a:t>
            </a:r>
            <a:r>
              <a:rPr lang="en-US" dirty="0"/>
              <a:t> </a:t>
            </a:r>
            <a:r>
              <a:rPr lang="en-US" dirty="0" err="1"/>
              <a:t>sau</a:t>
            </a:r>
            <a:r>
              <a:rPr lang="en-US" dirty="0"/>
              <a:t>:</a:t>
            </a:r>
          </a:p>
          <a:p>
            <a:r>
              <a:rPr lang="en-US" b="1" dirty="0" err="1"/>
              <a:t>int</a:t>
            </a:r>
            <a:r>
              <a:rPr lang="en-US" b="1" dirty="0"/>
              <a:t> </a:t>
            </a:r>
            <a:r>
              <a:rPr lang="en-US" b="1" dirty="0" err="1"/>
              <a:t>fclose</a:t>
            </a:r>
            <a:r>
              <a:rPr lang="en-US" b="1" dirty="0"/>
              <a:t>(FILE *</a:t>
            </a:r>
            <a:r>
              <a:rPr lang="en-US" dirty="0" err="1"/>
              <a:t>fp</a:t>
            </a:r>
            <a:r>
              <a:rPr lang="en-US" dirty="0"/>
              <a:t>)</a:t>
            </a:r>
            <a:r>
              <a:rPr lang="en-US" b="1" dirty="0"/>
              <a:t>;</a:t>
            </a:r>
            <a:endParaRPr lang="en-US" dirty="0"/>
          </a:p>
          <a:p>
            <a:r>
              <a:rPr lang="en-US" dirty="0" err="1"/>
              <a:t>Hàm</a:t>
            </a:r>
            <a:r>
              <a:rPr lang="en-US" dirty="0"/>
              <a:t> </a:t>
            </a:r>
            <a:r>
              <a:rPr lang="en-US" dirty="0" err="1"/>
              <a:t>trả</a:t>
            </a:r>
            <a:r>
              <a:rPr lang="en-US" dirty="0"/>
              <a:t> </a:t>
            </a:r>
            <a:r>
              <a:rPr lang="en-US" dirty="0" err="1"/>
              <a:t>về</a:t>
            </a:r>
            <a:r>
              <a:rPr lang="en-US" dirty="0"/>
              <a:t> </a:t>
            </a:r>
            <a:r>
              <a:rPr lang="en-US" dirty="0"/>
              <a:t>0</a:t>
            </a:r>
            <a:r>
              <a:rPr lang="en-US" dirty="0" smtClean="0"/>
              <a:t> </a:t>
            </a:r>
            <a:r>
              <a:rPr lang="en-US" dirty="0" err="1"/>
              <a:t>nếu</a:t>
            </a:r>
            <a:r>
              <a:rPr lang="en-US" dirty="0"/>
              <a:t> </a:t>
            </a:r>
            <a:r>
              <a:rPr lang="en-US" dirty="0" err="1"/>
              <a:t>thành</a:t>
            </a:r>
            <a:r>
              <a:rPr lang="en-US" dirty="0"/>
              <a:t> </a:t>
            </a:r>
            <a:r>
              <a:rPr lang="en-US" dirty="0" err="1"/>
              <a:t>công</a:t>
            </a:r>
            <a:r>
              <a:rPr lang="en-US" dirty="0"/>
              <a:t>, </a:t>
            </a:r>
            <a:r>
              <a:rPr lang="en-US" i="1" dirty="0"/>
              <a:t>EOF</a:t>
            </a:r>
            <a:r>
              <a:rPr lang="en-US" dirty="0"/>
              <a:t> (-1) </a:t>
            </a:r>
            <a:r>
              <a:rPr lang="en-US" dirty="0" err="1"/>
              <a:t>nếu</a:t>
            </a:r>
            <a:r>
              <a:rPr lang="en-US" dirty="0"/>
              <a:t> </a:t>
            </a:r>
            <a:r>
              <a:rPr lang="en-US" dirty="0" err="1"/>
              <a:t>không</a:t>
            </a:r>
            <a:r>
              <a:rPr lang="en-US" dirty="0"/>
              <a:t> </a:t>
            </a:r>
            <a:r>
              <a:rPr lang="en-US" dirty="0" err="1"/>
              <a:t>thành</a:t>
            </a:r>
            <a:r>
              <a:rPr lang="en-US" dirty="0"/>
              <a:t> </a:t>
            </a:r>
            <a:r>
              <a:rPr lang="en-US" dirty="0" err="1"/>
              <a:t>công</a:t>
            </a:r>
            <a:r>
              <a:rPr lang="en-US" dirty="0"/>
              <a:t>. </a:t>
            </a:r>
            <a:r>
              <a:rPr lang="en-US" i="1" dirty="0" err="1"/>
              <a:t>fp</a:t>
            </a:r>
            <a:r>
              <a:rPr lang="en-US" dirty="0"/>
              <a:t> </a:t>
            </a:r>
            <a:r>
              <a:rPr lang="en-US" dirty="0" err="1"/>
              <a:t>là</a:t>
            </a:r>
            <a:r>
              <a:rPr lang="en-US" dirty="0"/>
              <a:t> con </a:t>
            </a:r>
            <a:r>
              <a:rPr lang="en-US" dirty="0" err="1"/>
              <a:t>trỏ</a:t>
            </a:r>
            <a:r>
              <a:rPr lang="en-US" dirty="0"/>
              <a:t> </a:t>
            </a:r>
            <a:r>
              <a:rPr lang="en-US" dirty="0" err="1"/>
              <a:t>tập</a:t>
            </a:r>
            <a:r>
              <a:rPr lang="en-US" dirty="0"/>
              <a:t> tin </a:t>
            </a:r>
            <a:r>
              <a:rPr lang="en-US" dirty="0" err="1"/>
              <a:t>được</a:t>
            </a:r>
            <a:r>
              <a:rPr lang="en-US" dirty="0"/>
              <a:t> </a:t>
            </a:r>
            <a:r>
              <a:rPr lang="en-US" dirty="0" err="1"/>
              <a:t>trả</a:t>
            </a:r>
            <a:r>
              <a:rPr lang="en-US" dirty="0"/>
              <a:t> </a:t>
            </a:r>
            <a:r>
              <a:rPr lang="en-US" dirty="0" err="1"/>
              <a:t>về</a:t>
            </a:r>
            <a:r>
              <a:rPr lang="en-US" dirty="0"/>
              <a:t> </a:t>
            </a:r>
            <a:r>
              <a:rPr lang="en-US" dirty="0" err="1"/>
              <a:t>thông</a:t>
            </a:r>
            <a:r>
              <a:rPr lang="en-US" dirty="0"/>
              <a:t> qua </a:t>
            </a:r>
            <a:r>
              <a:rPr lang="en-US" dirty="0" err="1"/>
              <a:t>hàm</a:t>
            </a:r>
            <a:r>
              <a:rPr lang="en-US" dirty="0"/>
              <a:t> </a:t>
            </a:r>
            <a:r>
              <a:rPr lang="en-US" i="1" dirty="0" err="1"/>
              <a:t>fopen</a:t>
            </a:r>
            <a:r>
              <a:rPr lang="en-US" dirty="0"/>
              <a:t> </a:t>
            </a:r>
            <a:r>
              <a:rPr lang="en-US" dirty="0" err="1"/>
              <a:t>trước</a:t>
            </a:r>
            <a:r>
              <a:rPr lang="en-US" dirty="0"/>
              <a:t> </a:t>
            </a:r>
            <a:r>
              <a:rPr lang="en-US" dirty="0" err="1"/>
              <a:t>đó</a:t>
            </a:r>
            <a:r>
              <a:rPr lang="en-US" dirty="0"/>
              <a:t>.</a:t>
            </a:r>
          </a:p>
          <a:p>
            <a:endParaRPr lang="en-US" dirty="0"/>
          </a:p>
        </p:txBody>
      </p:sp>
    </p:spTree>
    <p:extLst>
      <p:ext uri="{BB962C8B-B14F-4D97-AF65-F5344CB8AC3E}">
        <p14:creationId xmlns:p14="http://schemas.microsoft.com/office/powerpoint/2010/main" val="157342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Ví dụ</a:t>
            </a:r>
            <a:r>
              <a:rPr lang="en-US" b="1" smtClean="0"/>
              <a:t>:</a:t>
            </a:r>
            <a:endParaRPr lang="en-US"/>
          </a:p>
        </p:txBody>
      </p:sp>
      <p:sp>
        <p:nvSpPr>
          <p:cNvPr id="3" name="Content Placeholder 2"/>
          <p:cNvSpPr>
            <a:spLocks noGrp="1"/>
          </p:cNvSpPr>
          <p:nvPr>
            <p:ph idx="1"/>
          </p:nvPr>
        </p:nvSpPr>
        <p:spPr/>
        <p:txBody>
          <a:bodyPr>
            <a:normAutofit/>
          </a:bodyPr>
          <a:lstStyle/>
          <a:p>
            <a:r>
              <a:rPr lang="en-US" dirty="0" smtClean="0"/>
              <a:t>void </a:t>
            </a:r>
            <a:r>
              <a:rPr lang="en-US" dirty="0"/>
              <a:t>main() </a:t>
            </a:r>
          </a:p>
          <a:p>
            <a:r>
              <a:rPr lang="en-US" dirty="0" smtClean="0"/>
              <a:t>{</a:t>
            </a:r>
          </a:p>
          <a:p>
            <a:r>
              <a:rPr lang="en-US" dirty="0" smtClean="0"/>
              <a:t>FILE </a:t>
            </a:r>
            <a:r>
              <a:rPr lang="en-US" dirty="0"/>
              <a:t>*</a:t>
            </a:r>
            <a:r>
              <a:rPr lang="en-US" dirty="0" err="1"/>
              <a:t>fp</a:t>
            </a:r>
            <a:r>
              <a:rPr lang="en-US" dirty="0"/>
              <a:t>; </a:t>
            </a:r>
            <a:br>
              <a:rPr lang="en-US" dirty="0"/>
            </a:br>
            <a:r>
              <a:rPr lang="en-US" dirty="0" err="1"/>
              <a:t>int</a:t>
            </a:r>
            <a:r>
              <a:rPr lang="en-US" dirty="0"/>
              <a:t> </a:t>
            </a:r>
            <a:r>
              <a:rPr lang="en-US" dirty="0" err="1"/>
              <a:t>ch</a:t>
            </a:r>
            <a:r>
              <a:rPr lang="en-US" dirty="0"/>
              <a:t>; </a:t>
            </a:r>
            <a:br>
              <a:rPr lang="en-US" dirty="0"/>
            </a:br>
            <a:r>
              <a:rPr lang="en-US" dirty="0" err="1" smtClean="0"/>
              <a:t>fp</a:t>
            </a:r>
            <a:r>
              <a:rPr lang="en-US" dirty="0" smtClean="0"/>
              <a:t>=</a:t>
            </a:r>
            <a:r>
              <a:rPr lang="en-US" dirty="0" err="1" smtClean="0"/>
              <a:t>fopen</a:t>
            </a:r>
            <a:r>
              <a:rPr lang="en-US" dirty="0"/>
              <a:t>("</a:t>
            </a:r>
            <a:r>
              <a:rPr lang="en-US" dirty="0" err="1"/>
              <a:t>textfile</a:t>
            </a:r>
            <a:r>
              <a:rPr lang="en-US" dirty="0"/>
              <a:t>","r"); </a:t>
            </a:r>
            <a:br>
              <a:rPr lang="en-US" dirty="0"/>
            </a:br>
            <a:r>
              <a:rPr lang="en-US" dirty="0"/>
              <a:t>while((</a:t>
            </a:r>
            <a:r>
              <a:rPr lang="en-US" dirty="0" err="1"/>
              <a:t>ch</a:t>
            </a:r>
            <a:r>
              <a:rPr lang="en-US" dirty="0"/>
              <a:t>=</a:t>
            </a:r>
            <a:r>
              <a:rPr lang="en-US" dirty="0" err="1"/>
              <a:t>getc</a:t>
            </a:r>
            <a:r>
              <a:rPr lang="en-US" dirty="0"/>
              <a:t>(</a:t>
            </a:r>
            <a:r>
              <a:rPr lang="en-US" dirty="0" err="1"/>
              <a:t>fp</a:t>
            </a:r>
            <a:r>
              <a:rPr lang="en-US" dirty="0"/>
              <a:t>))!=EOF</a:t>
            </a:r>
            <a:r>
              <a:rPr lang="en-US" dirty="0" smtClean="0"/>
              <a:t>)</a:t>
            </a:r>
          </a:p>
          <a:p>
            <a:pPr marL="0" indent="0">
              <a:buNone/>
            </a:pPr>
            <a:r>
              <a:rPr lang="en-US" dirty="0" smtClean="0"/>
              <a:t>              </a:t>
            </a:r>
            <a:r>
              <a:rPr lang="en-US" dirty="0" err="1" smtClean="0"/>
              <a:t>printf</a:t>
            </a:r>
            <a:r>
              <a:rPr lang="en-US" dirty="0" smtClean="0"/>
              <a:t>("%d",</a:t>
            </a:r>
            <a:r>
              <a:rPr lang="en-US" dirty="0" err="1"/>
              <a:t>ch</a:t>
            </a:r>
            <a:r>
              <a:rPr lang="en-US" dirty="0"/>
              <a:t>); </a:t>
            </a:r>
          </a:p>
          <a:p>
            <a:r>
              <a:rPr lang="en-US" dirty="0" err="1"/>
              <a:t>fclose</a:t>
            </a:r>
            <a:r>
              <a:rPr lang="en-US" dirty="0"/>
              <a:t>(</a:t>
            </a:r>
            <a:r>
              <a:rPr lang="en-US" dirty="0" err="1"/>
              <a:t>fp</a:t>
            </a:r>
            <a:r>
              <a:rPr lang="en-US" dirty="0"/>
              <a:t>); </a:t>
            </a:r>
          </a:p>
          <a:p>
            <a:r>
              <a:rPr lang="en-US" dirty="0" smtClean="0"/>
              <a:t>} </a:t>
            </a:r>
            <a:endParaRPr lang="en-US" dirty="0"/>
          </a:p>
          <a:p>
            <a:endParaRPr lang="en-US" dirty="0"/>
          </a:p>
        </p:txBody>
      </p:sp>
    </p:spTree>
    <p:extLst>
      <p:ext uri="{BB962C8B-B14F-4D97-AF65-F5344CB8AC3E}">
        <p14:creationId xmlns:p14="http://schemas.microsoft.com/office/powerpoint/2010/main" val="303185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HÀM TRUY XUẤT TẬP TIN </a:t>
            </a:r>
            <a:endParaRPr lang="en-US"/>
          </a:p>
        </p:txBody>
      </p:sp>
      <p:sp>
        <p:nvSpPr>
          <p:cNvPr id="3" name="Content Placeholder 2"/>
          <p:cNvSpPr>
            <a:spLocks noGrp="1"/>
          </p:cNvSpPr>
          <p:nvPr>
            <p:ph idx="1"/>
          </p:nvPr>
        </p:nvSpPr>
        <p:spPr/>
        <p:txBody>
          <a:bodyPr/>
          <a:lstStyle/>
          <a:p>
            <a:r>
              <a:rPr lang="en-US" b="1"/>
              <a:t>int fputc(int ch, FILE *fp)</a:t>
            </a:r>
            <a:r>
              <a:rPr lang="en-US"/>
              <a:t>:</a:t>
            </a:r>
            <a:r>
              <a:rPr lang="en-US" i="1"/>
              <a:t> </a:t>
            </a:r>
            <a:r>
              <a:rPr lang="en-US"/>
              <a:t>Ghi một ký tự ch vào một tập tin đang </a:t>
            </a:r>
            <a:r>
              <a:rPr lang="en-US" smtClean="0"/>
              <a:t>mở.</a:t>
            </a:r>
            <a:endParaRPr lang="en-US"/>
          </a:p>
          <a:p>
            <a:r>
              <a:rPr lang="en-US" b="1"/>
              <a:t>int fputs(char *buffer, FILE *fp)</a:t>
            </a:r>
            <a:r>
              <a:rPr lang="en-US"/>
              <a:t>: Ghi một chuỗi ký tự trong buffer vào  một tập tin đang mở.</a:t>
            </a:r>
          </a:p>
          <a:p>
            <a:endParaRPr lang="en-US"/>
          </a:p>
        </p:txBody>
      </p:sp>
    </p:spTree>
    <p:extLst>
      <p:ext uri="{BB962C8B-B14F-4D97-AF65-F5344CB8AC3E}">
        <p14:creationId xmlns:p14="http://schemas.microsoft.com/office/powerpoint/2010/main" val="69386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a:t>Ví </a:t>
            </a:r>
            <a:r>
              <a:rPr lang="en-US" b="1" smtClean="0"/>
              <a:t>dụ:</a:t>
            </a:r>
            <a:endParaRPr lang="en-US"/>
          </a:p>
        </p:txBody>
      </p:sp>
      <p:sp>
        <p:nvSpPr>
          <p:cNvPr id="3" name="Content Placeholder 2"/>
          <p:cNvSpPr>
            <a:spLocks noGrp="1"/>
          </p:cNvSpPr>
          <p:nvPr>
            <p:ph idx="1"/>
          </p:nvPr>
        </p:nvSpPr>
        <p:spPr>
          <a:xfrm>
            <a:off x="457200" y="1219200"/>
            <a:ext cx="8229600" cy="5105400"/>
          </a:xfrm>
        </p:spPr>
        <p:txBody>
          <a:bodyPr>
            <a:normAutofit/>
          </a:bodyPr>
          <a:lstStyle/>
          <a:p>
            <a:r>
              <a:rPr lang="en-US" dirty="0" smtClean="0"/>
              <a:t>void </a:t>
            </a:r>
            <a:r>
              <a:rPr lang="en-US" dirty="0"/>
              <a:t>main()</a:t>
            </a:r>
          </a:p>
          <a:p>
            <a:r>
              <a:rPr lang="en-US" dirty="0" smtClean="0"/>
              <a:t>{</a:t>
            </a:r>
          </a:p>
          <a:p>
            <a:r>
              <a:rPr lang="en-US" dirty="0" smtClean="0"/>
              <a:t>FILE </a:t>
            </a:r>
            <a:r>
              <a:rPr lang="en-US" dirty="0"/>
              <a:t>*f;  </a:t>
            </a:r>
            <a:r>
              <a:rPr lang="en-US" dirty="0" smtClean="0"/>
              <a:t> </a:t>
            </a:r>
            <a:r>
              <a:rPr lang="en-US" dirty="0"/>
              <a:t>char c;</a:t>
            </a:r>
          </a:p>
          <a:p>
            <a:r>
              <a:rPr lang="en-US" dirty="0" smtClean="0"/>
              <a:t>f=</a:t>
            </a:r>
            <a:r>
              <a:rPr lang="en-US" dirty="0" err="1" smtClean="0"/>
              <a:t>fopen</a:t>
            </a:r>
            <a:r>
              <a:rPr lang="en-US" dirty="0"/>
              <a:t>("</a:t>
            </a:r>
            <a:r>
              <a:rPr lang="en-US" dirty="0" err="1"/>
              <a:t>kytu.txt","</a:t>
            </a:r>
            <a:r>
              <a:rPr lang="en-US" dirty="0" err="1" smtClean="0"/>
              <a:t>w</a:t>
            </a:r>
            <a:r>
              <a:rPr lang="en-US" dirty="0" smtClean="0"/>
              <a:t>");  </a:t>
            </a:r>
            <a:endParaRPr lang="en-US" dirty="0"/>
          </a:p>
          <a:p>
            <a:r>
              <a:rPr lang="en-US" dirty="0"/>
              <a:t> while((c=</a:t>
            </a:r>
            <a:r>
              <a:rPr lang="en-US" dirty="0" err="1"/>
              <a:t>getchar</a:t>
            </a:r>
            <a:r>
              <a:rPr lang="en-US" dirty="0"/>
              <a:t>())!='\r')</a:t>
            </a:r>
            <a:r>
              <a:rPr lang="en-US" dirty="0" err="1" smtClean="0"/>
              <a:t>fputc</a:t>
            </a:r>
            <a:r>
              <a:rPr lang="en-US" dirty="0" smtClean="0"/>
              <a:t>(</a:t>
            </a:r>
            <a:r>
              <a:rPr lang="en-US" dirty="0" err="1" smtClean="0"/>
              <a:t>c,f</a:t>
            </a:r>
            <a:r>
              <a:rPr lang="en-US" dirty="0" smtClean="0"/>
              <a:t>); </a:t>
            </a:r>
            <a:endParaRPr lang="en-US" dirty="0"/>
          </a:p>
          <a:p>
            <a:r>
              <a:rPr lang="en-US" dirty="0"/>
              <a:t> </a:t>
            </a:r>
            <a:r>
              <a:rPr lang="en-US" dirty="0" err="1"/>
              <a:t>fclose</a:t>
            </a:r>
            <a:r>
              <a:rPr lang="en-US" dirty="0"/>
              <a:t>(f); </a:t>
            </a:r>
          </a:p>
          <a:p>
            <a:r>
              <a:rPr lang="en-US" dirty="0" smtClean="0"/>
              <a:t>}</a:t>
            </a:r>
            <a:endParaRPr lang="en-US" dirty="0"/>
          </a:p>
          <a:p>
            <a:endParaRPr lang="en-US" dirty="0"/>
          </a:p>
        </p:txBody>
      </p:sp>
    </p:spTree>
    <p:extLst>
      <p:ext uri="{BB962C8B-B14F-4D97-AF65-F5344CB8AC3E}">
        <p14:creationId xmlns:p14="http://schemas.microsoft.com/office/powerpoint/2010/main" val="387138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a:t>Ví </a:t>
            </a:r>
            <a:r>
              <a:rPr lang="en-US" b="1" smtClean="0"/>
              <a:t>dụ:</a:t>
            </a:r>
            <a:endParaRPr lang="en-US"/>
          </a:p>
        </p:txBody>
      </p:sp>
      <p:sp>
        <p:nvSpPr>
          <p:cNvPr id="3" name="Content Placeholder 2"/>
          <p:cNvSpPr>
            <a:spLocks noGrp="1"/>
          </p:cNvSpPr>
          <p:nvPr>
            <p:ph idx="1"/>
          </p:nvPr>
        </p:nvSpPr>
        <p:spPr>
          <a:xfrm>
            <a:off x="457200" y="1600200"/>
            <a:ext cx="8229600" cy="4724400"/>
          </a:xfrm>
        </p:spPr>
        <p:txBody>
          <a:bodyPr>
            <a:normAutofit fontScale="62500" lnSpcReduction="20000"/>
          </a:bodyPr>
          <a:lstStyle/>
          <a:p>
            <a:r>
              <a:rPr lang="en-US" sz="4000" smtClean="0"/>
              <a:t>void </a:t>
            </a:r>
            <a:r>
              <a:rPr lang="en-US" sz="4000"/>
              <a:t>main() </a:t>
            </a:r>
          </a:p>
          <a:p>
            <a:r>
              <a:rPr lang="en-US" sz="4000" smtClean="0"/>
              <a:t>{</a:t>
            </a:r>
          </a:p>
          <a:p>
            <a:r>
              <a:rPr lang="en-US" sz="4000" smtClean="0"/>
              <a:t>FILE </a:t>
            </a:r>
            <a:r>
              <a:rPr lang="en-US" sz="4000"/>
              <a:t>*fp; </a:t>
            </a:r>
            <a:br>
              <a:rPr lang="en-US" sz="4000"/>
            </a:br>
            <a:r>
              <a:rPr lang="en-US" sz="4000"/>
              <a:t>char string[8]; </a:t>
            </a:r>
            <a:br>
              <a:rPr lang="en-US" sz="4000"/>
            </a:br>
            <a:r>
              <a:rPr lang="en-US" sz="4000" smtClean="0"/>
              <a:t>if</a:t>
            </a:r>
            <a:r>
              <a:rPr lang="en-US" sz="4000"/>
              <a:t>((fp=fopen("a.txt","w"))==NULL) </a:t>
            </a:r>
          </a:p>
          <a:p>
            <a:r>
              <a:rPr lang="en-US" sz="4000"/>
              <a:t>{  printf("Khong mo duoc tap tin\n"); </a:t>
            </a:r>
            <a:r>
              <a:rPr lang="en-US" sz="4000" smtClean="0"/>
              <a:t>   </a:t>
            </a:r>
            <a:r>
              <a:rPr lang="en-US" sz="4000"/>
              <a:t>getch(); </a:t>
            </a:r>
            <a:r>
              <a:rPr lang="en-US" sz="4000" smtClean="0"/>
              <a:t>   </a:t>
            </a:r>
            <a:r>
              <a:rPr lang="en-US" sz="4000"/>
              <a:t>exit(1</a:t>
            </a:r>
            <a:r>
              <a:rPr lang="en-US" sz="4000" smtClean="0"/>
              <a:t>);} </a:t>
            </a:r>
            <a:endParaRPr lang="en-US" sz="4000"/>
          </a:p>
          <a:p>
            <a:r>
              <a:rPr lang="en-US" sz="4000"/>
              <a:t>while(strlen(gets(string))&gt;0) </a:t>
            </a:r>
          </a:p>
          <a:p>
            <a:r>
              <a:rPr lang="en-US" sz="4000"/>
              <a:t>{ </a:t>
            </a:r>
            <a:br>
              <a:rPr lang="en-US" sz="4000"/>
            </a:br>
            <a:r>
              <a:rPr lang="en-US" sz="4000"/>
              <a:t>   fputs(string,fp); </a:t>
            </a:r>
            <a:r>
              <a:rPr lang="en-US" sz="4000" smtClean="0"/>
              <a:t>   </a:t>
            </a:r>
            <a:r>
              <a:rPr lang="en-US" sz="4000"/>
              <a:t>fputs("\n",fp); </a:t>
            </a:r>
          </a:p>
          <a:p>
            <a:r>
              <a:rPr lang="en-US" sz="4000"/>
              <a:t>} </a:t>
            </a:r>
          </a:p>
          <a:p>
            <a:r>
              <a:rPr lang="en-US" sz="4000"/>
              <a:t>       fclose(fp); </a:t>
            </a:r>
            <a:br>
              <a:rPr lang="en-US" sz="4000"/>
            </a:br>
            <a:r>
              <a:rPr lang="en-US" sz="4000" smtClean="0"/>
              <a:t>} </a:t>
            </a:r>
            <a:endParaRPr lang="en-US" sz="4000"/>
          </a:p>
          <a:p>
            <a:endParaRPr lang="en-US"/>
          </a:p>
        </p:txBody>
      </p:sp>
    </p:spTree>
    <p:extLst>
      <p:ext uri="{BB962C8B-B14F-4D97-AF65-F5344CB8AC3E}">
        <p14:creationId xmlns:p14="http://schemas.microsoft.com/office/powerpoint/2010/main" val="227154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a:t>Đọc dữ liệu từ tập </a:t>
            </a:r>
            <a:r>
              <a:rPr lang="en-US" b="1" smtClean="0"/>
              <a:t>tin</a:t>
            </a:r>
            <a:endParaRPr lang="en-US"/>
          </a:p>
        </p:txBody>
      </p:sp>
      <p:sp>
        <p:nvSpPr>
          <p:cNvPr id="3" name="Content Placeholder 2"/>
          <p:cNvSpPr>
            <a:spLocks noGrp="1"/>
          </p:cNvSpPr>
          <p:nvPr>
            <p:ph idx="1"/>
          </p:nvPr>
        </p:nvSpPr>
        <p:spPr>
          <a:xfrm>
            <a:off x="457200" y="1447800"/>
            <a:ext cx="8534400" cy="5181600"/>
          </a:xfrm>
        </p:spPr>
        <p:txBody>
          <a:bodyPr>
            <a:normAutofit/>
          </a:bodyPr>
          <a:lstStyle/>
          <a:p>
            <a:r>
              <a:rPr lang="en-US" b="1" dirty="0" err="1"/>
              <a:t>int</a:t>
            </a:r>
            <a:r>
              <a:rPr lang="en-US" b="1" dirty="0"/>
              <a:t> </a:t>
            </a:r>
            <a:r>
              <a:rPr lang="en-US" b="1" dirty="0" err="1"/>
              <a:t>fgetc</a:t>
            </a:r>
            <a:r>
              <a:rPr lang="en-US" b="1" dirty="0"/>
              <a:t>( FILE *</a:t>
            </a:r>
            <a:r>
              <a:rPr lang="en-US" b="1" dirty="0" err="1"/>
              <a:t>fp</a:t>
            </a:r>
            <a:r>
              <a:rPr lang="en-US" b="1" dirty="0"/>
              <a:t>):</a:t>
            </a:r>
            <a:r>
              <a:rPr lang="en-US" i="1" dirty="0"/>
              <a:t> </a:t>
            </a:r>
            <a:r>
              <a:rPr lang="en-US" dirty="0" err="1"/>
              <a:t>Đọc</a:t>
            </a:r>
            <a:r>
              <a:rPr lang="en-US" dirty="0"/>
              <a:t> </a:t>
            </a:r>
            <a:r>
              <a:rPr lang="en-US" dirty="0" err="1"/>
              <a:t>một</a:t>
            </a:r>
            <a:r>
              <a:rPr lang="en-US" dirty="0"/>
              <a:t> </a:t>
            </a:r>
            <a:r>
              <a:rPr lang="en-US" dirty="0" err="1"/>
              <a:t>ký</a:t>
            </a:r>
            <a:r>
              <a:rPr lang="en-US" dirty="0"/>
              <a:t> </a:t>
            </a:r>
            <a:r>
              <a:rPr lang="en-US" dirty="0" err="1"/>
              <a:t>tự</a:t>
            </a:r>
            <a:r>
              <a:rPr lang="en-US" dirty="0"/>
              <a:t> </a:t>
            </a:r>
            <a:r>
              <a:rPr lang="en-US" dirty="0" err="1"/>
              <a:t>từ</a:t>
            </a:r>
            <a:r>
              <a:rPr lang="en-US" dirty="0"/>
              <a:t> </a:t>
            </a:r>
            <a:r>
              <a:rPr lang="en-US" dirty="0" err="1" smtClean="0"/>
              <a:t>tập</a:t>
            </a:r>
            <a:r>
              <a:rPr lang="en-US" dirty="0" smtClean="0"/>
              <a:t> </a:t>
            </a:r>
            <a:r>
              <a:rPr lang="en-US" dirty="0"/>
              <a:t>tin </a:t>
            </a:r>
            <a:r>
              <a:rPr lang="en-US" dirty="0" err="1"/>
              <a:t>đang</a:t>
            </a:r>
            <a:r>
              <a:rPr lang="en-US" dirty="0"/>
              <a:t> </a:t>
            </a:r>
            <a:r>
              <a:rPr lang="en-US" dirty="0" err="1"/>
              <a:t>mở</a:t>
            </a:r>
            <a:endParaRPr lang="en-US" dirty="0"/>
          </a:p>
          <a:p>
            <a:r>
              <a:rPr lang="en-US" b="1" dirty="0"/>
              <a:t>char *</a:t>
            </a:r>
            <a:r>
              <a:rPr lang="en-US" b="1" dirty="0" err="1"/>
              <a:t>fgets</a:t>
            </a:r>
            <a:r>
              <a:rPr lang="en-US" b="1" dirty="0"/>
              <a:t>(char *buffer, </a:t>
            </a:r>
            <a:r>
              <a:rPr lang="en-US" b="1" dirty="0" err="1"/>
              <a:t>int</a:t>
            </a:r>
            <a:r>
              <a:rPr lang="en-US" b="1" dirty="0"/>
              <a:t> n, FILE *</a:t>
            </a:r>
            <a:r>
              <a:rPr lang="en-US" b="1" dirty="0" err="1"/>
              <a:t>fp</a:t>
            </a:r>
            <a:r>
              <a:rPr lang="en-US" b="1" dirty="0"/>
              <a:t>)</a:t>
            </a:r>
            <a:r>
              <a:rPr lang="en-US" dirty="0"/>
              <a:t>:</a:t>
            </a:r>
            <a:r>
              <a:rPr lang="en-US" i="1" dirty="0"/>
              <a:t> </a:t>
            </a:r>
            <a:r>
              <a:rPr lang="en-US" dirty="0"/>
              <a:t> </a:t>
            </a:r>
            <a:r>
              <a:rPr lang="en-US" dirty="0" err="1"/>
              <a:t>Đọc</a:t>
            </a:r>
            <a:r>
              <a:rPr lang="en-US" dirty="0"/>
              <a:t> </a:t>
            </a:r>
            <a:r>
              <a:rPr lang="en-US" dirty="0" err="1"/>
              <a:t>một</a:t>
            </a:r>
            <a:r>
              <a:rPr lang="en-US" dirty="0"/>
              <a:t> </a:t>
            </a:r>
            <a:r>
              <a:rPr lang="en-US" dirty="0" err="1"/>
              <a:t>chuỗi</a:t>
            </a:r>
            <a:r>
              <a:rPr lang="en-US" dirty="0"/>
              <a:t> </a:t>
            </a:r>
            <a:r>
              <a:rPr lang="en-US" dirty="0" err="1"/>
              <a:t>ký</a:t>
            </a:r>
            <a:r>
              <a:rPr lang="en-US" dirty="0"/>
              <a:t> </a:t>
            </a:r>
            <a:r>
              <a:rPr lang="en-US" dirty="0" err="1"/>
              <a:t>tự</a:t>
            </a:r>
            <a:r>
              <a:rPr lang="en-US" dirty="0"/>
              <a:t> </a:t>
            </a:r>
            <a:r>
              <a:rPr lang="en-US" dirty="0" err="1"/>
              <a:t>từ</a:t>
            </a:r>
            <a:r>
              <a:rPr lang="en-US" dirty="0"/>
              <a:t> </a:t>
            </a:r>
            <a:r>
              <a:rPr lang="en-US" dirty="0" err="1" smtClean="0"/>
              <a:t>tập</a:t>
            </a:r>
            <a:r>
              <a:rPr lang="en-US" dirty="0" smtClean="0"/>
              <a:t> </a:t>
            </a:r>
            <a:r>
              <a:rPr lang="en-US" dirty="0"/>
              <a:t>tin </a:t>
            </a:r>
            <a:r>
              <a:rPr lang="en-US" dirty="0" err="1"/>
              <a:t>đang</a:t>
            </a:r>
            <a:r>
              <a:rPr lang="en-US" dirty="0"/>
              <a:t> </a:t>
            </a:r>
            <a:r>
              <a:rPr lang="en-US" dirty="0" err="1"/>
              <a:t>mở</a:t>
            </a:r>
            <a:r>
              <a:rPr lang="en-US" dirty="0"/>
              <a:t>.</a:t>
            </a:r>
          </a:p>
          <a:p>
            <a:r>
              <a:rPr lang="en-US" dirty="0" err="1"/>
              <a:t>Trong</a:t>
            </a:r>
            <a:r>
              <a:rPr lang="en-US" dirty="0"/>
              <a:t> </a:t>
            </a:r>
            <a:r>
              <a:rPr lang="en-US" dirty="0" err="1"/>
              <a:t>đó</a:t>
            </a:r>
            <a:r>
              <a:rPr lang="en-US" dirty="0"/>
              <a:t> n </a:t>
            </a:r>
            <a:r>
              <a:rPr lang="en-US" dirty="0" err="1"/>
              <a:t>chỉ</a:t>
            </a:r>
            <a:r>
              <a:rPr lang="en-US" dirty="0"/>
              <a:t> </a:t>
            </a:r>
            <a:r>
              <a:rPr lang="en-US" dirty="0" err="1"/>
              <a:t>độ</a:t>
            </a:r>
            <a:r>
              <a:rPr lang="en-US" dirty="0"/>
              <a:t> </a:t>
            </a:r>
            <a:r>
              <a:rPr lang="en-US" dirty="0" err="1"/>
              <a:t>dài</a:t>
            </a:r>
            <a:r>
              <a:rPr lang="en-US" dirty="0"/>
              <a:t> </a:t>
            </a:r>
            <a:r>
              <a:rPr lang="en-US" dirty="0" err="1"/>
              <a:t>cực</a:t>
            </a:r>
            <a:r>
              <a:rPr lang="en-US" dirty="0"/>
              <a:t> </a:t>
            </a:r>
            <a:r>
              <a:rPr lang="en-US" dirty="0" err="1"/>
              <a:t>đại</a:t>
            </a:r>
            <a:r>
              <a:rPr lang="en-US" dirty="0"/>
              <a:t> </a:t>
            </a:r>
            <a:r>
              <a:rPr lang="en-US" dirty="0" err="1"/>
              <a:t>của</a:t>
            </a:r>
            <a:r>
              <a:rPr lang="en-US" dirty="0"/>
              <a:t> </a:t>
            </a:r>
            <a:r>
              <a:rPr lang="en-US" dirty="0" err="1"/>
              <a:t>chuỗi</a:t>
            </a:r>
            <a:r>
              <a:rPr lang="en-US" dirty="0"/>
              <a:t> </a:t>
            </a:r>
            <a:r>
              <a:rPr lang="en-US" dirty="0" err="1"/>
              <a:t>ký</a:t>
            </a:r>
            <a:r>
              <a:rPr lang="en-US" dirty="0"/>
              <a:t> </a:t>
            </a:r>
            <a:r>
              <a:rPr lang="en-US" dirty="0" err="1"/>
              <a:t>tự</a:t>
            </a:r>
            <a:r>
              <a:rPr lang="en-US" dirty="0"/>
              <a:t> </a:t>
            </a:r>
            <a:r>
              <a:rPr lang="en-US" dirty="0" err="1"/>
              <a:t>nhận</a:t>
            </a:r>
            <a:r>
              <a:rPr lang="en-US" dirty="0"/>
              <a:t> </a:t>
            </a:r>
            <a:r>
              <a:rPr lang="en-US" dirty="0" err="1" smtClean="0"/>
              <a:t>được</a:t>
            </a:r>
            <a:r>
              <a:rPr lang="en-US" dirty="0" smtClean="0"/>
              <a:t>.</a:t>
            </a:r>
            <a:endParaRPr lang="en-US" dirty="0"/>
          </a:p>
          <a:p>
            <a:pPr lvl="0"/>
            <a:r>
              <a:rPr lang="en-US" dirty="0" err="1"/>
              <a:t>Hoặc</a:t>
            </a:r>
            <a:r>
              <a:rPr lang="en-US" dirty="0"/>
              <a:t> </a:t>
            </a:r>
            <a:r>
              <a:rPr lang="en-US" dirty="0" err="1"/>
              <a:t>đọc</a:t>
            </a:r>
            <a:r>
              <a:rPr lang="en-US" dirty="0"/>
              <a:t> </a:t>
            </a:r>
            <a:r>
              <a:rPr lang="en-US" dirty="0" err="1"/>
              <a:t>đủ</a:t>
            </a:r>
            <a:r>
              <a:rPr lang="en-US" dirty="0"/>
              <a:t> n-1 </a:t>
            </a:r>
            <a:r>
              <a:rPr lang="en-US" dirty="0" err="1"/>
              <a:t>ký</a:t>
            </a:r>
            <a:r>
              <a:rPr lang="en-US" dirty="0"/>
              <a:t> </a:t>
            </a:r>
            <a:r>
              <a:rPr lang="en-US" dirty="0" err="1" smtClean="0"/>
              <a:t>tự</a:t>
            </a:r>
            <a:r>
              <a:rPr lang="en-US" dirty="0" smtClean="0"/>
              <a:t> </a:t>
            </a:r>
            <a:r>
              <a:rPr lang="en-US" dirty="0" err="1" smtClean="0"/>
              <a:t>hoặc</a:t>
            </a:r>
            <a:r>
              <a:rPr lang="en-US" dirty="0" smtClean="0"/>
              <a:t> </a:t>
            </a:r>
            <a:r>
              <a:rPr lang="en-US" dirty="0" err="1"/>
              <a:t>dấu</a:t>
            </a:r>
            <a:r>
              <a:rPr lang="en-US" dirty="0"/>
              <a:t> </a:t>
            </a:r>
            <a:r>
              <a:rPr lang="en-US" dirty="0" err="1"/>
              <a:t>xuống</a:t>
            </a:r>
            <a:r>
              <a:rPr lang="en-US" dirty="0"/>
              <a:t> </a:t>
            </a:r>
            <a:r>
              <a:rPr lang="en-US" dirty="0" err="1"/>
              <a:t>dòng</a:t>
            </a:r>
            <a:r>
              <a:rPr lang="en-US" dirty="0"/>
              <a:t> ‘\n’ (</a:t>
            </a:r>
            <a:r>
              <a:rPr lang="en-US" dirty="0" err="1"/>
              <a:t>dấu</a:t>
            </a:r>
            <a:r>
              <a:rPr lang="en-US" dirty="0"/>
              <a:t> ‘\n’ </a:t>
            </a:r>
            <a:r>
              <a:rPr lang="en-US" dirty="0" err="1"/>
              <a:t>được</a:t>
            </a:r>
            <a:r>
              <a:rPr lang="en-US" dirty="0"/>
              <a:t> </a:t>
            </a:r>
            <a:r>
              <a:rPr lang="en-US" dirty="0" err="1"/>
              <a:t>đưa</a:t>
            </a:r>
            <a:r>
              <a:rPr lang="en-US" dirty="0"/>
              <a:t> </a:t>
            </a:r>
            <a:r>
              <a:rPr lang="en-US" dirty="0" err="1"/>
              <a:t>vào</a:t>
            </a:r>
            <a:r>
              <a:rPr lang="en-US" dirty="0"/>
              <a:t> </a:t>
            </a:r>
            <a:r>
              <a:rPr lang="en-US" dirty="0" err="1"/>
              <a:t>chuỗi</a:t>
            </a:r>
            <a:r>
              <a:rPr lang="en-US" dirty="0"/>
              <a:t> </a:t>
            </a:r>
            <a:r>
              <a:rPr lang="en-US" dirty="0" err="1"/>
              <a:t>kết</a:t>
            </a:r>
            <a:r>
              <a:rPr lang="en-US" dirty="0"/>
              <a:t> </a:t>
            </a:r>
            <a:r>
              <a:rPr lang="en-US" dirty="0" err="1"/>
              <a:t>quả</a:t>
            </a:r>
            <a:r>
              <a:rPr lang="en-US" dirty="0"/>
              <a:t>)</a:t>
            </a:r>
          </a:p>
          <a:p>
            <a:pPr lvl="0"/>
            <a:r>
              <a:rPr lang="en-US" dirty="0" err="1"/>
              <a:t>Hoặc</a:t>
            </a:r>
            <a:r>
              <a:rPr lang="en-US" dirty="0"/>
              <a:t> </a:t>
            </a:r>
            <a:r>
              <a:rPr lang="en-US" dirty="0" err="1"/>
              <a:t>gặp</a:t>
            </a:r>
            <a:r>
              <a:rPr lang="en-US" dirty="0"/>
              <a:t> EOF, EOF </a:t>
            </a:r>
            <a:r>
              <a:rPr lang="en-US" dirty="0" err="1"/>
              <a:t>không</a:t>
            </a:r>
            <a:r>
              <a:rPr lang="en-US" dirty="0"/>
              <a:t> </a:t>
            </a:r>
            <a:r>
              <a:rPr lang="en-US" dirty="0" err="1"/>
              <a:t>đưa</a:t>
            </a:r>
            <a:r>
              <a:rPr lang="en-US" dirty="0"/>
              <a:t> </a:t>
            </a:r>
            <a:r>
              <a:rPr lang="en-US" dirty="0" err="1"/>
              <a:t>vào</a:t>
            </a:r>
            <a:r>
              <a:rPr lang="en-US" dirty="0"/>
              <a:t> </a:t>
            </a:r>
            <a:r>
              <a:rPr lang="en-US" dirty="0" err="1"/>
              <a:t>chuỗi</a:t>
            </a:r>
            <a:r>
              <a:rPr lang="en-US" dirty="0"/>
              <a:t> </a:t>
            </a:r>
            <a:r>
              <a:rPr lang="en-US" dirty="0" err="1"/>
              <a:t>kết</a:t>
            </a:r>
            <a:r>
              <a:rPr lang="en-US" dirty="0"/>
              <a:t> </a:t>
            </a:r>
            <a:r>
              <a:rPr lang="en-US" dirty="0" err="1"/>
              <a:t>quả</a:t>
            </a:r>
            <a:r>
              <a:rPr lang="en-US" dirty="0"/>
              <a:t>.</a:t>
            </a:r>
          </a:p>
          <a:p>
            <a:pPr lvl="0"/>
            <a:r>
              <a:rPr lang="en-US" dirty="0" err="1"/>
              <a:t>Chuỗi</a:t>
            </a:r>
            <a:r>
              <a:rPr lang="en-US" dirty="0"/>
              <a:t> </a:t>
            </a:r>
            <a:r>
              <a:rPr lang="en-US" dirty="0" err="1"/>
              <a:t>kết</a:t>
            </a:r>
            <a:r>
              <a:rPr lang="en-US" dirty="0"/>
              <a:t> </a:t>
            </a:r>
            <a:r>
              <a:rPr lang="en-US" dirty="0" err="1"/>
              <a:t>quả</a:t>
            </a:r>
            <a:r>
              <a:rPr lang="en-US" dirty="0"/>
              <a:t> </a:t>
            </a:r>
            <a:r>
              <a:rPr lang="en-US" dirty="0" err="1"/>
              <a:t>được</a:t>
            </a:r>
            <a:r>
              <a:rPr lang="en-US" dirty="0"/>
              <a:t> </a:t>
            </a:r>
            <a:r>
              <a:rPr lang="en-US" dirty="0" err="1"/>
              <a:t>bổ</a:t>
            </a:r>
            <a:r>
              <a:rPr lang="en-US" dirty="0"/>
              <a:t> sung </a:t>
            </a:r>
            <a:r>
              <a:rPr lang="en-US" dirty="0" err="1"/>
              <a:t>ký</a:t>
            </a:r>
            <a:r>
              <a:rPr lang="en-US" dirty="0"/>
              <a:t> </a:t>
            </a:r>
            <a:r>
              <a:rPr lang="en-US" dirty="0" err="1"/>
              <a:t>hiệu</a:t>
            </a:r>
            <a:r>
              <a:rPr lang="en-US" dirty="0"/>
              <a:t> ‘\0’ </a:t>
            </a:r>
            <a:r>
              <a:rPr lang="en-US" dirty="0" err="1"/>
              <a:t>vào</a:t>
            </a:r>
            <a:r>
              <a:rPr lang="en-US" dirty="0"/>
              <a:t> </a:t>
            </a:r>
            <a:r>
              <a:rPr lang="en-US" dirty="0" err="1"/>
              <a:t>cuối</a:t>
            </a:r>
            <a:r>
              <a:rPr lang="en-US" dirty="0"/>
              <a:t> </a:t>
            </a:r>
            <a:r>
              <a:rPr lang="en-US" dirty="0" err="1"/>
              <a:t>và</a:t>
            </a:r>
            <a:r>
              <a:rPr lang="en-US" dirty="0"/>
              <a:t> </a:t>
            </a:r>
            <a:r>
              <a:rPr lang="en-US" dirty="0" err="1"/>
              <a:t>được</a:t>
            </a:r>
            <a:r>
              <a:rPr lang="en-US" dirty="0"/>
              <a:t> </a:t>
            </a:r>
            <a:r>
              <a:rPr lang="en-US" dirty="0" err="1"/>
              <a:t>lưu</a:t>
            </a:r>
            <a:r>
              <a:rPr lang="en-US" dirty="0"/>
              <a:t> </a:t>
            </a:r>
            <a:r>
              <a:rPr lang="en-US" dirty="0" err="1"/>
              <a:t>giữ</a:t>
            </a:r>
            <a:r>
              <a:rPr lang="en-US" dirty="0"/>
              <a:t> </a:t>
            </a:r>
            <a:r>
              <a:rPr lang="en-US" dirty="0" err="1"/>
              <a:t>trong</a:t>
            </a:r>
            <a:r>
              <a:rPr lang="en-US" dirty="0"/>
              <a:t> buffer.</a:t>
            </a:r>
          </a:p>
          <a:p>
            <a:r>
              <a:rPr lang="en-US" dirty="0" err="1"/>
              <a:t>Hàm</a:t>
            </a:r>
            <a:r>
              <a:rPr lang="en-US" dirty="0"/>
              <a:t> </a:t>
            </a:r>
            <a:r>
              <a:rPr lang="en-US" dirty="0" err="1"/>
              <a:t>trả</a:t>
            </a:r>
            <a:r>
              <a:rPr lang="en-US" dirty="0"/>
              <a:t> </a:t>
            </a:r>
            <a:r>
              <a:rPr lang="en-US" dirty="0" err="1"/>
              <a:t>về</a:t>
            </a:r>
            <a:r>
              <a:rPr lang="en-US" dirty="0"/>
              <a:t> NULL </a:t>
            </a:r>
            <a:r>
              <a:rPr lang="en-US" dirty="0" err="1"/>
              <a:t>nếu</a:t>
            </a:r>
            <a:r>
              <a:rPr lang="en-US" dirty="0"/>
              <a:t> </a:t>
            </a:r>
            <a:r>
              <a:rPr lang="en-US" dirty="0" err="1"/>
              <a:t>gặp</a:t>
            </a:r>
            <a:r>
              <a:rPr lang="en-US" dirty="0"/>
              <a:t> </a:t>
            </a:r>
            <a:r>
              <a:rPr lang="en-US" dirty="0" err="1"/>
              <a:t>lỗi</a:t>
            </a:r>
            <a:r>
              <a:rPr lang="en-US" dirty="0"/>
              <a:t>.</a:t>
            </a:r>
          </a:p>
          <a:p>
            <a:endParaRPr lang="en-US" dirty="0"/>
          </a:p>
        </p:txBody>
      </p:sp>
    </p:spTree>
    <p:extLst>
      <p:ext uri="{BB962C8B-B14F-4D97-AF65-F5344CB8AC3E}">
        <p14:creationId xmlns:p14="http://schemas.microsoft.com/office/powerpoint/2010/main" val="381635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b="1"/>
              <a:t>Ví </a:t>
            </a:r>
            <a:r>
              <a:rPr lang="en-US" b="1" smtClean="0"/>
              <a:t>dụ:</a:t>
            </a:r>
            <a:endParaRPr lang="en-US"/>
          </a:p>
        </p:txBody>
      </p:sp>
      <p:sp>
        <p:nvSpPr>
          <p:cNvPr id="3" name="Content Placeholder 2"/>
          <p:cNvSpPr>
            <a:spLocks noGrp="1"/>
          </p:cNvSpPr>
          <p:nvPr>
            <p:ph idx="1"/>
          </p:nvPr>
        </p:nvSpPr>
        <p:spPr/>
        <p:txBody>
          <a:bodyPr>
            <a:normAutofit/>
          </a:bodyPr>
          <a:lstStyle/>
          <a:p>
            <a:r>
              <a:rPr lang="en-US" dirty="0" smtClean="0"/>
              <a:t>void </a:t>
            </a:r>
            <a:r>
              <a:rPr lang="en-US" dirty="0"/>
              <a:t>main()</a:t>
            </a:r>
          </a:p>
          <a:p>
            <a:r>
              <a:rPr lang="en-US" dirty="0"/>
              <a:t> </a:t>
            </a:r>
            <a:r>
              <a:rPr lang="fr-FR" dirty="0"/>
              <a:t>{FILE *f; </a:t>
            </a:r>
            <a:r>
              <a:rPr lang="fr-FR" dirty="0" smtClean="0"/>
              <a:t> char </a:t>
            </a:r>
            <a:r>
              <a:rPr lang="fr-FR" dirty="0"/>
              <a:t>c;</a:t>
            </a:r>
            <a:endParaRPr lang="en-US" dirty="0"/>
          </a:p>
          <a:p>
            <a:r>
              <a:rPr lang="en-US" dirty="0" smtClean="0"/>
              <a:t> f=</a:t>
            </a:r>
            <a:r>
              <a:rPr lang="en-US" dirty="0" err="1" smtClean="0"/>
              <a:t>fopen</a:t>
            </a:r>
            <a:r>
              <a:rPr lang="en-US" dirty="0"/>
              <a:t>("</a:t>
            </a:r>
            <a:r>
              <a:rPr lang="en-US" dirty="0" err="1"/>
              <a:t>kytu.txt","</a:t>
            </a:r>
            <a:r>
              <a:rPr lang="en-US" dirty="0" err="1" smtClean="0"/>
              <a:t>r</a:t>
            </a:r>
            <a:r>
              <a:rPr lang="en-US" dirty="0" smtClean="0"/>
              <a:t>");  </a:t>
            </a:r>
            <a:endParaRPr lang="en-US" dirty="0"/>
          </a:p>
          <a:p>
            <a:r>
              <a:rPr lang="en-US" dirty="0"/>
              <a:t>  while(!</a:t>
            </a:r>
            <a:r>
              <a:rPr lang="en-US" dirty="0" err="1"/>
              <a:t>feof</a:t>
            </a:r>
            <a:r>
              <a:rPr lang="en-US" dirty="0"/>
              <a:t>(f))</a:t>
            </a:r>
          </a:p>
          <a:p>
            <a:r>
              <a:rPr lang="en-US" dirty="0"/>
              <a:t>  {c=</a:t>
            </a:r>
            <a:r>
              <a:rPr lang="en-US" dirty="0" err="1"/>
              <a:t>fgetc</a:t>
            </a:r>
            <a:r>
              <a:rPr lang="en-US" dirty="0"/>
              <a:t>(f); </a:t>
            </a:r>
            <a:endParaRPr lang="en-US" dirty="0" smtClean="0"/>
          </a:p>
          <a:p>
            <a:pPr marL="393192" lvl="1" indent="0">
              <a:buNone/>
            </a:pPr>
            <a:r>
              <a:rPr lang="en-US" dirty="0" smtClean="0"/>
              <a:t> </a:t>
            </a:r>
            <a:r>
              <a:rPr lang="en-US" dirty="0" err="1" smtClean="0"/>
              <a:t>printf</a:t>
            </a:r>
            <a:r>
              <a:rPr lang="en-US" dirty="0" smtClean="0"/>
              <a:t>(“%</a:t>
            </a:r>
            <a:r>
              <a:rPr lang="en-US" dirty="0" err="1" smtClean="0"/>
              <a:t>c”,c</a:t>
            </a:r>
            <a:r>
              <a:rPr lang="en-US" dirty="0" smtClean="0"/>
              <a:t>); </a:t>
            </a:r>
            <a:endParaRPr lang="en-US" dirty="0"/>
          </a:p>
          <a:p>
            <a:r>
              <a:rPr lang="en-US" dirty="0"/>
              <a:t>  }</a:t>
            </a:r>
          </a:p>
          <a:p>
            <a:r>
              <a:rPr lang="en-US" dirty="0"/>
              <a:t>  </a:t>
            </a:r>
            <a:r>
              <a:rPr lang="en-US" dirty="0" err="1"/>
              <a:t>fclose</a:t>
            </a:r>
            <a:r>
              <a:rPr lang="en-US" dirty="0"/>
              <a:t>(f); </a:t>
            </a:r>
            <a:r>
              <a:rPr lang="en-US" dirty="0" smtClean="0"/>
              <a:t>}</a:t>
            </a:r>
            <a:endParaRPr lang="en-US" dirty="0"/>
          </a:p>
          <a:p>
            <a:endParaRPr lang="en-US" dirty="0"/>
          </a:p>
        </p:txBody>
      </p:sp>
    </p:spTree>
    <p:extLst>
      <p:ext uri="{BB962C8B-B14F-4D97-AF65-F5344CB8AC3E}">
        <p14:creationId xmlns:p14="http://schemas.microsoft.com/office/powerpoint/2010/main" val="405440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normAutofit/>
          </a:bodyPr>
          <a:lstStyle/>
          <a:p>
            <a:r>
              <a:rPr lang="en-US" dirty="0" smtClean="0"/>
              <a:t>void </a:t>
            </a:r>
            <a:r>
              <a:rPr lang="en-US" dirty="0"/>
              <a:t>main()</a:t>
            </a:r>
          </a:p>
          <a:p>
            <a:r>
              <a:rPr lang="en-US" dirty="0"/>
              <a:t> { FILE *f</a:t>
            </a:r>
            <a:r>
              <a:rPr lang="en-US" dirty="0" smtClean="0"/>
              <a:t>;</a:t>
            </a:r>
          </a:p>
          <a:p>
            <a:r>
              <a:rPr lang="en-US" dirty="0"/>
              <a:t> </a:t>
            </a:r>
            <a:r>
              <a:rPr lang="en-US" dirty="0" smtClean="0"/>
              <a:t>   char </a:t>
            </a:r>
            <a:r>
              <a:rPr lang="en-US" dirty="0"/>
              <a:t>c[80];</a:t>
            </a:r>
          </a:p>
          <a:p>
            <a:r>
              <a:rPr lang="en-US" dirty="0" smtClean="0"/>
              <a:t>    f=</a:t>
            </a:r>
            <a:r>
              <a:rPr lang="en-US" dirty="0" err="1" smtClean="0"/>
              <a:t>fopen</a:t>
            </a:r>
            <a:r>
              <a:rPr lang="en-US" dirty="0"/>
              <a:t>("chuoi.txt","</a:t>
            </a:r>
            <a:r>
              <a:rPr lang="en-US" dirty="0" err="1"/>
              <a:t>rt</a:t>
            </a:r>
            <a:r>
              <a:rPr lang="en-US" dirty="0"/>
              <a:t>"); </a:t>
            </a:r>
          </a:p>
          <a:p>
            <a:r>
              <a:rPr lang="en-US" dirty="0"/>
              <a:t>   while(</a:t>
            </a:r>
            <a:r>
              <a:rPr lang="en-US" dirty="0" err="1"/>
              <a:t>fgets</a:t>
            </a:r>
            <a:r>
              <a:rPr lang="en-US" dirty="0"/>
              <a:t>(c,80,f) !=NULL)</a:t>
            </a:r>
          </a:p>
          <a:p>
            <a:r>
              <a:rPr lang="en-US" dirty="0"/>
              <a:t>      </a:t>
            </a:r>
            <a:r>
              <a:rPr lang="en-US" dirty="0" err="1"/>
              <a:t>printf</a:t>
            </a:r>
            <a:r>
              <a:rPr lang="en-US" dirty="0"/>
              <a:t>("%</a:t>
            </a:r>
            <a:r>
              <a:rPr lang="en-US" dirty="0" err="1"/>
              <a:t>s",c</a:t>
            </a:r>
            <a:r>
              <a:rPr lang="en-US" dirty="0"/>
              <a:t>); </a:t>
            </a:r>
          </a:p>
          <a:p>
            <a:r>
              <a:rPr lang="en-US" dirty="0" smtClean="0"/>
              <a:t>   </a:t>
            </a:r>
            <a:r>
              <a:rPr lang="en-US" dirty="0" err="1" smtClean="0"/>
              <a:t>fclose</a:t>
            </a:r>
            <a:r>
              <a:rPr lang="en-US" dirty="0" smtClean="0"/>
              <a:t>(f</a:t>
            </a:r>
            <a:r>
              <a:rPr lang="en-US" dirty="0"/>
              <a:t>); </a:t>
            </a:r>
          </a:p>
          <a:p>
            <a:r>
              <a:rPr lang="en-US" dirty="0" smtClean="0"/>
              <a:t>}</a:t>
            </a:r>
            <a:endParaRPr lang="en-US" dirty="0"/>
          </a:p>
          <a:p>
            <a:endParaRPr lang="en-US" dirty="0"/>
          </a:p>
        </p:txBody>
      </p:sp>
    </p:spTree>
    <p:extLst>
      <p:ext uri="{BB962C8B-B14F-4D97-AF65-F5344CB8AC3E}">
        <p14:creationId xmlns:p14="http://schemas.microsoft.com/office/powerpoint/2010/main" val="334077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Xuất nhập có định dạng</a:t>
            </a:r>
            <a:endParaRPr lang="en-US"/>
          </a:p>
        </p:txBody>
      </p:sp>
      <p:sp>
        <p:nvSpPr>
          <p:cNvPr id="3" name="Content Placeholder 2"/>
          <p:cNvSpPr>
            <a:spLocks noGrp="1"/>
          </p:cNvSpPr>
          <p:nvPr>
            <p:ph idx="1"/>
          </p:nvPr>
        </p:nvSpPr>
        <p:spPr/>
        <p:txBody>
          <a:bodyPr/>
          <a:lstStyle/>
          <a:p>
            <a:r>
              <a:rPr lang="en-US" b="1" dirty="0" err="1"/>
              <a:t>int</a:t>
            </a:r>
            <a:r>
              <a:rPr lang="en-US" b="1" dirty="0"/>
              <a:t> </a:t>
            </a:r>
            <a:r>
              <a:rPr lang="en-US" b="1" dirty="0" err="1"/>
              <a:t>fprintf</a:t>
            </a:r>
            <a:r>
              <a:rPr lang="en-US" b="1" dirty="0"/>
              <a:t>(FILE *</a:t>
            </a:r>
            <a:r>
              <a:rPr lang="en-US" b="1" dirty="0" err="1"/>
              <a:t>fp</a:t>
            </a:r>
            <a:r>
              <a:rPr lang="en-US" b="1" dirty="0"/>
              <a:t>, </a:t>
            </a:r>
            <a:r>
              <a:rPr lang="en-US" b="1" dirty="0" err="1"/>
              <a:t>const</a:t>
            </a:r>
            <a:r>
              <a:rPr lang="en-US" b="1" dirty="0"/>
              <a:t> char *format [, argument, ...]);</a:t>
            </a:r>
            <a:endParaRPr lang="en-US" dirty="0"/>
          </a:p>
          <a:p>
            <a:r>
              <a:rPr lang="en-US" b="1" dirty="0" err="1"/>
              <a:t>int</a:t>
            </a:r>
            <a:r>
              <a:rPr lang="en-US" b="1" dirty="0"/>
              <a:t> </a:t>
            </a:r>
            <a:r>
              <a:rPr lang="en-US" b="1" dirty="0" err="1"/>
              <a:t>fscanf</a:t>
            </a:r>
            <a:r>
              <a:rPr lang="en-US" b="1" dirty="0"/>
              <a:t>(FILE *</a:t>
            </a:r>
            <a:r>
              <a:rPr lang="en-US" b="1" dirty="0" err="1"/>
              <a:t>fp</a:t>
            </a:r>
            <a:r>
              <a:rPr lang="en-US" b="1" dirty="0"/>
              <a:t>, </a:t>
            </a:r>
            <a:r>
              <a:rPr lang="en-US" b="1" dirty="0" err="1"/>
              <a:t>const</a:t>
            </a:r>
            <a:r>
              <a:rPr lang="en-US" b="1" dirty="0"/>
              <a:t> char *format [, address, ...]);</a:t>
            </a:r>
            <a:endParaRPr lang="en-US" dirty="0"/>
          </a:p>
          <a:p>
            <a:r>
              <a:rPr lang="en-US" dirty="0" err="1"/>
              <a:t>Hàm</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khác</a:t>
            </a:r>
            <a:r>
              <a:rPr lang="en-US" dirty="0"/>
              <a:t> 0 </a:t>
            </a:r>
            <a:r>
              <a:rPr lang="en-US" dirty="0" err="1"/>
              <a:t>nếu</a:t>
            </a:r>
            <a:r>
              <a:rPr lang="en-US" dirty="0"/>
              <a:t> </a:t>
            </a:r>
            <a:r>
              <a:rPr lang="en-US" dirty="0" err="1"/>
              <a:t>thành</a:t>
            </a:r>
            <a:r>
              <a:rPr lang="en-US" dirty="0"/>
              <a:t> </a:t>
            </a:r>
            <a:r>
              <a:rPr lang="en-US" dirty="0" err="1"/>
              <a:t>công</a:t>
            </a:r>
            <a:r>
              <a:rPr lang="en-US" dirty="0"/>
              <a:t>, </a:t>
            </a:r>
            <a:r>
              <a:rPr lang="en-US" dirty="0" err="1"/>
              <a:t>ngược</a:t>
            </a:r>
            <a:r>
              <a:rPr lang="en-US" dirty="0"/>
              <a:t> </a:t>
            </a:r>
            <a:r>
              <a:rPr lang="en-US" dirty="0" err="1"/>
              <a:t>lại</a:t>
            </a:r>
            <a:r>
              <a:rPr lang="en-US" dirty="0"/>
              <a:t> </a:t>
            </a:r>
            <a:r>
              <a:rPr lang="en-US" dirty="0" err="1"/>
              <a:t>hàm</a:t>
            </a:r>
            <a:r>
              <a:rPr lang="en-US" dirty="0"/>
              <a:t> </a:t>
            </a:r>
            <a:r>
              <a:rPr lang="en-US" dirty="0" err="1"/>
              <a:t>trả</a:t>
            </a:r>
            <a:r>
              <a:rPr lang="en-US" dirty="0"/>
              <a:t> </a:t>
            </a:r>
            <a:r>
              <a:rPr lang="en-US" dirty="0" err="1"/>
              <a:t>về</a:t>
            </a:r>
            <a:r>
              <a:rPr lang="en-US" dirty="0"/>
              <a:t> EOF.</a:t>
            </a:r>
          </a:p>
          <a:p>
            <a:endParaRPr lang="en-US" dirty="0"/>
          </a:p>
        </p:txBody>
      </p:sp>
    </p:spTree>
    <p:extLst>
      <p:ext uri="{BB962C8B-B14F-4D97-AF65-F5344CB8AC3E}">
        <p14:creationId xmlns:p14="http://schemas.microsoft.com/office/powerpoint/2010/main" val="248679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b="1" dirty="0" err="1"/>
              <a:t>Ví</a:t>
            </a:r>
            <a:r>
              <a:rPr lang="en-US" b="1" dirty="0"/>
              <a:t> </a:t>
            </a:r>
            <a:r>
              <a:rPr lang="en-US" b="1" dirty="0" err="1"/>
              <a:t>dụ</a:t>
            </a:r>
            <a:r>
              <a:rPr lang="en-US" b="1" dirty="0" smtClean="0"/>
              <a:t>:</a:t>
            </a:r>
            <a:endParaRPr lang="en-US" dirty="0"/>
          </a:p>
        </p:txBody>
      </p:sp>
      <p:sp>
        <p:nvSpPr>
          <p:cNvPr id="3" name="Content Placeholder 2"/>
          <p:cNvSpPr>
            <a:spLocks noGrp="1"/>
          </p:cNvSpPr>
          <p:nvPr>
            <p:ph idx="1"/>
          </p:nvPr>
        </p:nvSpPr>
        <p:spPr>
          <a:xfrm>
            <a:off x="457200" y="1524000"/>
            <a:ext cx="8229600" cy="5181600"/>
          </a:xfrm>
        </p:spPr>
        <p:txBody>
          <a:bodyPr>
            <a:normAutofit fontScale="85000" lnSpcReduction="20000"/>
          </a:bodyPr>
          <a:lstStyle/>
          <a:p>
            <a:r>
              <a:rPr lang="en-US" dirty="0"/>
              <a:t>void </a:t>
            </a:r>
            <a:r>
              <a:rPr lang="en-US" dirty="0" err="1" smtClean="0"/>
              <a:t>ghi_file</a:t>
            </a:r>
            <a:r>
              <a:rPr lang="en-US" dirty="0" smtClean="0"/>
              <a:t>(FILE </a:t>
            </a:r>
            <a:r>
              <a:rPr lang="en-US" dirty="0"/>
              <a:t>*f)</a:t>
            </a:r>
          </a:p>
          <a:p>
            <a:r>
              <a:rPr lang="en-US" dirty="0"/>
              <a:t>{</a:t>
            </a:r>
          </a:p>
          <a:p>
            <a:r>
              <a:rPr lang="en-US" dirty="0"/>
              <a:t>	char </a:t>
            </a:r>
            <a:r>
              <a:rPr lang="en-US" dirty="0" err="1"/>
              <a:t>tenfile</a:t>
            </a:r>
            <a:r>
              <a:rPr lang="en-US" dirty="0"/>
              <a:t>[20],ten[20],dc[20];</a:t>
            </a:r>
          </a:p>
          <a:p>
            <a:r>
              <a:rPr lang="en-US" dirty="0"/>
              <a:t>	</a:t>
            </a:r>
            <a:r>
              <a:rPr lang="en-US" dirty="0" err="1"/>
              <a:t>int</a:t>
            </a:r>
            <a:r>
              <a:rPr lang="en-US" dirty="0"/>
              <a:t> </a:t>
            </a:r>
            <a:r>
              <a:rPr lang="en-US" dirty="0" err="1"/>
              <a:t>tuoi</a:t>
            </a:r>
            <a:r>
              <a:rPr lang="en-US" dirty="0"/>
              <a:t>;</a:t>
            </a:r>
          </a:p>
          <a:p>
            <a:r>
              <a:rPr lang="en-US" dirty="0"/>
              <a:t>	</a:t>
            </a:r>
            <a:r>
              <a:rPr lang="en-US" dirty="0" err="1"/>
              <a:t>printf</a:t>
            </a:r>
            <a:r>
              <a:rPr lang="en-US" dirty="0"/>
              <a:t>("</a:t>
            </a:r>
            <a:r>
              <a:rPr lang="en-US" dirty="0" err="1"/>
              <a:t>nhap</a:t>
            </a:r>
            <a:r>
              <a:rPr lang="en-US" dirty="0"/>
              <a:t> ten file can </a:t>
            </a:r>
            <a:r>
              <a:rPr lang="en-US" dirty="0" err="1"/>
              <a:t>ghi</a:t>
            </a:r>
            <a:r>
              <a:rPr lang="en-US" dirty="0"/>
              <a:t>:");gets(</a:t>
            </a:r>
            <a:r>
              <a:rPr lang="en-US" dirty="0" err="1"/>
              <a:t>tenfile</a:t>
            </a:r>
            <a:r>
              <a:rPr lang="en-US" dirty="0"/>
              <a:t>);</a:t>
            </a:r>
          </a:p>
          <a:p>
            <a:r>
              <a:rPr lang="en-US" dirty="0"/>
              <a:t>	</a:t>
            </a:r>
            <a:r>
              <a:rPr lang="en-US" dirty="0" smtClean="0"/>
              <a:t>f=</a:t>
            </a:r>
            <a:r>
              <a:rPr lang="en-US" dirty="0" err="1" smtClean="0"/>
              <a:t>fopen</a:t>
            </a:r>
            <a:r>
              <a:rPr lang="en-US" dirty="0" smtClean="0"/>
              <a:t>(</a:t>
            </a:r>
            <a:r>
              <a:rPr lang="en-US" dirty="0" err="1" smtClean="0"/>
              <a:t>tenfile</a:t>
            </a:r>
            <a:r>
              <a:rPr lang="en-US" dirty="0" smtClean="0"/>
              <a:t>,"</a:t>
            </a:r>
            <a:r>
              <a:rPr lang="en-US" dirty="0"/>
              <a:t>w");</a:t>
            </a:r>
          </a:p>
          <a:p>
            <a:r>
              <a:rPr lang="en-US" dirty="0"/>
              <a:t>	</a:t>
            </a:r>
            <a:r>
              <a:rPr lang="en-US" dirty="0" smtClean="0"/>
              <a:t>for(</a:t>
            </a:r>
            <a:r>
              <a:rPr lang="en-US" dirty="0" err="1" smtClean="0"/>
              <a:t>int</a:t>
            </a:r>
            <a:r>
              <a:rPr lang="en-US" dirty="0" smtClean="0"/>
              <a:t> </a:t>
            </a:r>
            <a:r>
              <a:rPr lang="en-US" dirty="0" err="1" smtClean="0"/>
              <a:t>i</a:t>
            </a:r>
            <a:r>
              <a:rPr lang="en-US" dirty="0" smtClean="0"/>
              <a:t>=0;i&lt;5;i++)</a:t>
            </a:r>
          </a:p>
          <a:p>
            <a:r>
              <a:rPr lang="en-US" dirty="0" smtClean="0"/>
              <a:t>	{</a:t>
            </a:r>
          </a:p>
          <a:p>
            <a:r>
              <a:rPr lang="en-US" dirty="0" smtClean="0"/>
              <a:t>	</a:t>
            </a:r>
            <a:r>
              <a:rPr lang="en-US" dirty="0" err="1" smtClean="0"/>
              <a:t>printf</a:t>
            </a:r>
            <a:r>
              <a:rPr lang="en-US" dirty="0" smtClean="0"/>
              <a:t>("</a:t>
            </a:r>
            <a:r>
              <a:rPr lang="en-US" dirty="0" err="1" smtClean="0"/>
              <a:t>nhap</a:t>
            </a:r>
            <a:r>
              <a:rPr lang="en-US" dirty="0" smtClean="0"/>
              <a:t> ten:");gets(ten);</a:t>
            </a:r>
          </a:p>
          <a:p>
            <a:r>
              <a:rPr lang="en-US" dirty="0"/>
              <a:t>	</a:t>
            </a:r>
            <a:r>
              <a:rPr lang="en-US" dirty="0" err="1"/>
              <a:t>printf</a:t>
            </a:r>
            <a:r>
              <a:rPr lang="en-US" dirty="0"/>
              <a:t>("</a:t>
            </a:r>
            <a:r>
              <a:rPr lang="en-US" dirty="0" err="1"/>
              <a:t>nhap</a:t>
            </a:r>
            <a:r>
              <a:rPr lang="en-US" dirty="0"/>
              <a:t> </a:t>
            </a:r>
            <a:r>
              <a:rPr lang="en-US" dirty="0" err="1"/>
              <a:t>tuoi</a:t>
            </a:r>
            <a:r>
              <a:rPr lang="en-US" dirty="0"/>
              <a:t>:");</a:t>
            </a:r>
            <a:r>
              <a:rPr lang="en-US" dirty="0" err="1"/>
              <a:t>scanf</a:t>
            </a:r>
            <a:r>
              <a:rPr lang="en-US" dirty="0"/>
              <a:t>("%d",&amp;</a:t>
            </a:r>
            <a:r>
              <a:rPr lang="en-US" dirty="0" err="1"/>
              <a:t>tuoi</a:t>
            </a:r>
            <a:r>
              <a:rPr lang="en-US" dirty="0"/>
              <a:t>);</a:t>
            </a:r>
          </a:p>
          <a:p>
            <a:r>
              <a:rPr lang="en-US" dirty="0"/>
              <a:t>	</a:t>
            </a:r>
            <a:r>
              <a:rPr lang="en-US" dirty="0" err="1" smtClean="0"/>
              <a:t>printf</a:t>
            </a:r>
            <a:r>
              <a:rPr lang="en-US" dirty="0"/>
              <a:t>("</a:t>
            </a:r>
            <a:r>
              <a:rPr lang="en-US" dirty="0" err="1"/>
              <a:t>nhap</a:t>
            </a:r>
            <a:r>
              <a:rPr lang="en-US" dirty="0"/>
              <a:t> </a:t>
            </a:r>
            <a:r>
              <a:rPr lang="en-US" dirty="0" err="1"/>
              <a:t>dia</a:t>
            </a:r>
            <a:r>
              <a:rPr lang="en-US" dirty="0"/>
              <a:t> chi:");gets(dc);</a:t>
            </a:r>
          </a:p>
          <a:p>
            <a:r>
              <a:rPr lang="en-US" dirty="0"/>
              <a:t>	</a:t>
            </a:r>
            <a:r>
              <a:rPr lang="en-US" dirty="0" err="1" smtClean="0"/>
              <a:t>fprintf</a:t>
            </a:r>
            <a:r>
              <a:rPr lang="en-US" dirty="0" smtClean="0"/>
              <a:t>(</a:t>
            </a:r>
            <a:r>
              <a:rPr lang="en-US" dirty="0" err="1" smtClean="0"/>
              <a:t>f</a:t>
            </a:r>
            <a:r>
              <a:rPr lang="en-US" dirty="0" err="1"/>
              <a:t>,"%s</a:t>
            </a:r>
            <a:r>
              <a:rPr lang="en-US" dirty="0"/>
              <a:t> %c %d %c %s %c",ten,';',</a:t>
            </a:r>
            <a:r>
              <a:rPr lang="en-US" dirty="0" err="1"/>
              <a:t>tuoi</a:t>
            </a:r>
            <a:r>
              <a:rPr lang="en-US" dirty="0"/>
              <a:t>,';',dc,'\n');</a:t>
            </a:r>
          </a:p>
          <a:p>
            <a:r>
              <a:rPr lang="en-US" dirty="0"/>
              <a:t>	</a:t>
            </a:r>
            <a:r>
              <a:rPr lang="en-US" dirty="0" smtClean="0"/>
              <a:t>}</a:t>
            </a:r>
            <a:endParaRPr lang="en-US" dirty="0"/>
          </a:p>
          <a:p>
            <a:r>
              <a:rPr lang="en-US" dirty="0"/>
              <a:t>	</a:t>
            </a:r>
            <a:r>
              <a:rPr lang="en-US" dirty="0" err="1"/>
              <a:t>fclose</a:t>
            </a:r>
            <a:r>
              <a:rPr lang="en-US" dirty="0"/>
              <a:t>(f);</a:t>
            </a:r>
          </a:p>
          <a:p>
            <a:r>
              <a:rPr lang="en-US" dirty="0"/>
              <a:t>}</a:t>
            </a:r>
            <a:endParaRPr lang="en-US" dirty="0"/>
          </a:p>
        </p:txBody>
      </p:sp>
    </p:spTree>
    <p:extLst>
      <p:ext uri="{BB962C8B-B14F-4D97-AF65-F5344CB8AC3E}">
        <p14:creationId xmlns:p14="http://schemas.microsoft.com/office/powerpoint/2010/main" val="24565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err="1" smtClean="0"/>
              <a:t>Mục</a:t>
            </a:r>
            <a:r>
              <a:rPr lang="en-US" dirty="0"/>
              <a:t> </a:t>
            </a:r>
            <a:r>
              <a:rPr lang="en-US" dirty="0" err="1" smtClean="0"/>
              <a:t>tiêu</a:t>
            </a:r>
            <a:endParaRPr lang="en-US" dirty="0"/>
          </a:p>
        </p:txBody>
      </p:sp>
      <p:sp>
        <p:nvSpPr>
          <p:cNvPr id="3" name="Content Placeholder 2"/>
          <p:cNvSpPr>
            <a:spLocks noGrp="1"/>
          </p:cNvSpPr>
          <p:nvPr>
            <p:ph idx="1"/>
          </p:nvPr>
        </p:nvSpPr>
        <p:spPr>
          <a:xfrm>
            <a:off x="461554" y="1613263"/>
            <a:ext cx="8229600" cy="4389120"/>
          </a:xfrm>
        </p:spPr>
        <p:txBody>
          <a:bodyPr/>
          <a:lstStyle/>
          <a:p>
            <a:r>
              <a:rPr lang="en-US" dirty="0" err="1" smtClean="0"/>
              <a:t>Cung</a:t>
            </a:r>
            <a:r>
              <a:rPr lang="en-US" dirty="0"/>
              <a:t> </a:t>
            </a:r>
            <a:r>
              <a:rPr lang="en-US" dirty="0" err="1" smtClean="0"/>
              <a:t>cấp</a:t>
            </a:r>
            <a:r>
              <a:rPr lang="en-US" dirty="0"/>
              <a:t> </a:t>
            </a:r>
            <a:r>
              <a:rPr lang="en-US" dirty="0" err="1" smtClean="0"/>
              <a:t>các</a:t>
            </a:r>
            <a:r>
              <a:rPr lang="en-US" dirty="0"/>
              <a:t> </a:t>
            </a:r>
            <a:r>
              <a:rPr lang="en-US" dirty="0" err="1" smtClean="0"/>
              <a:t>kiến</a:t>
            </a:r>
            <a:r>
              <a:rPr lang="en-US" dirty="0"/>
              <a:t> </a:t>
            </a:r>
            <a:r>
              <a:rPr lang="en-US" dirty="0" err="1" smtClean="0"/>
              <a:t>thức</a:t>
            </a:r>
            <a:r>
              <a:rPr lang="en-US" dirty="0" smtClean="0"/>
              <a:t> c</a:t>
            </a:r>
            <a:r>
              <a:rPr lang="vi-VN" dirty="0" smtClean="0"/>
              <a:t>ơ</a:t>
            </a:r>
            <a:r>
              <a:rPr lang="en-US" dirty="0"/>
              <a:t> </a:t>
            </a:r>
            <a:r>
              <a:rPr lang="en-US" dirty="0" err="1" smtClean="0"/>
              <a:t>bản</a:t>
            </a:r>
            <a:r>
              <a:rPr lang="en-US" dirty="0"/>
              <a:t> </a:t>
            </a:r>
            <a:r>
              <a:rPr lang="en-US" dirty="0" err="1" smtClean="0"/>
              <a:t>về</a:t>
            </a:r>
            <a:r>
              <a:rPr lang="en-US" dirty="0"/>
              <a:t> </a:t>
            </a:r>
            <a:r>
              <a:rPr lang="en-US" dirty="0" err="1" smtClean="0"/>
              <a:t>lập</a:t>
            </a:r>
            <a:r>
              <a:rPr lang="en-US" dirty="0"/>
              <a:t> </a:t>
            </a:r>
            <a:r>
              <a:rPr lang="en-US" dirty="0" err="1" smtClean="0"/>
              <a:t>trình</a:t>
            </a:r>
            <a:r>
              <a:rPr lang="en-US" dirty="0"/>
              <a:t> </a:t>
            </a:r>
            <a:r>
              <a:rPr lang="en-US" dirty="0" smtClean="0"/>
              <a:t>l</a:t>
            </a:r>
            <a:r>
              <a:rPr lang="vi-VN" dirty="0" smtClean="0"/>
              <a:t>ư</a:t>
            </a:r>
            <a:r>
              <a:rPr lang="en-US" dirty="0"/>
              <a:t>u </a:t>
            </a:r>
            <a:r>
              <a:rPr lang="en-US" dirty="0" err="1" smtClean="0"/>
              <a:t>trữ</a:t>
            </a:r>
            <a:r>
              <a:rPr lang="en-US" dirty="0"/>
              <a:t> </a:t>
            </a:r>
            <a:r>
              <a:rPr lang="en-US" dirty="0" err="1" smtClean="0"/>
              <a:t>trên</a:t>
            </a:r>
            <a:r>
              <a:rPr lang="en-US" dirty="0"/>
              <a:t> </a:t>
            </a:r>
            <a:r>
              <a:rPr lang="en-US" dirty="0" err="1" smtClean="0"/>
              <a:t>tập</a:t>
            </a:r>
            <a:r>
              <a:rPr lang="en-US" dirty="0" smtClean="0"/>
              <a:t> tin (FILE)</a:t>
            </a:r>
          </a:p>
          <a:p>
            <a:r>
              <a:rPr lang="en-US" dirty="0" err="1" smtClean="0"/>
              <a:t>Cung</a:t>
            </a:r>
            <a:r>
              <a:rPr lang="en-US" dirty="0"/>
              <a:t> </a:t>
            </a:r>
            <a:r>
              <a:rPr lang="en-US" dirty="0" err="1" smtClean="0"/>
              <a:t>cấp</a:t>
            </a:r>
            <a:r>
              <a:rPr lang="en-US" dirty="0" smtClean="0"/>
              <a:t> </a:t>
            </a:r>
            <a:r>
              <a:rPr lang="en-US" dirty="0" err="1" smtClean="0"/>
              <a:t>hàm</a:t>
            </a:r>
            <a:r>
              <a:rPr lang="en-US" dirty="0" smtClean="0"/>
              <a:t> </a:t>
            </a:r>
            <a:r>
              <a:rPr lang="en-US" dirty="0" err="1" smtClean="0"/>
              <a:t>th</a:t>
            </a:r>
            <a:r>
              <a:rPr lang="vi-VN" dirty="0" smtClean="0"/>
              <a:t>ư</a:t>
            </a:r>
            <a:r>
              <a:rPr lang="en-US" dirty="0"/>
              <a:t> </a:t>
            </a:r>
            <a:r>
              <a:rPr lang="en-US" dirty="0" err="1" smtClean="0"/>
              <a:t>viện</a:t>
            </a:r>
            <a:r>
              <a:rPr lang="en-US" dirty="0"/>
              <a:t> </a:t>
            </a:r>
            <a:r>
              <a:rPr lang="en-US" dirty="0" err="1" smtClean="0"/>
              <a:t>phổ</a:t>
            </a:r>
            <a:r>
              <a:rPr lang="en-US" dirty="0"/>
              <a:t> </a:t>
            </a:r>
            <a:r>
              <a:rPr lang="en-US" dirty="0" err="1" smtClean="0"/>
              <a:t>biến</a:t>
            </a:r>
            <a:r>
              <a:rPr lang="en-US" dirty="0" smtClean="0"/>
              <a:t> </a:t>
            </a:r>
            <a:r>
              <a:rPr lang="vi-VN" dirty="0" smtClean="0"/>
              <a:t>để</a:t>
            </a:r>
            <a:r>
              <a:rPr lang="en-US" dirty="0" smtClean="0"/>
              <a:t> </a:t>
            </a:r>
            <a:r>
              <a:rPr lang="en-US" dirty="0" err="1" smtClean="0"/>
              <a:t>thao</a:t>
            </a:r>
            <a:r>
              <a:rPr lang="en-US" dirty="0"/>
              <a:t> </a:t>
            </a:r>
            <a:r>
              <a:rPr lang="en-US" dirty="0" err="1" smtClean="0"/>
              <a:t>tác</a:t>
            </a:r>
            <a:r>
              <a:rPr lang="en-US" dirty="0"/>
              <a:t> </a:t>
            </a:r>
            <a:r>
              <a:rPr lang="en-US" dirty="0" err="1" smtClean="0"/>
              <a:t>trên</a:t>
            </a:r>
            <a:r>
              <a:rPr lang="en-US" dirty="0"/>
              <a:t> </a:t>
            </a:r>
            <a:r>
              <a:rPr lang="en-US" dirty="0" err="1" smtClean="0"/>
              <a:t>tập</a:t>
            </a:r>
            <a:r>
              <a:rPr lang="en-US" dirty="0" smtClean="0"/>
              <a:t> tin</a:t>
            </a:r>
            <a:endParaRPr lang="en-US" dirty="0"/>
          </a:p>
        </p:txBody>
      </p:sp>
      <p:sp>
        <p:nvSpPr>
          <p:cNvPr id="4" name="Rectangle 2"/>
          <p:cNvSpPr txBox="1">
            <a:spLocks noChangeArrowheads="1"/>
          </p:cNvSpPr>
          <p:nvPr/>
        </p:nvSpPr>
        <p:spPr>
          <a:xfrm>
            <a:off x="381000" y="3200400"/>
            <a:ext cx="8229600" cy="762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err="1" smtClean="0"/>
              <a:t>Phân</a:t>
            </a:r>
            <a:r>
              <a:rPr lang="en-US" sz="4000" dirty="0" smtClean="0"/>
              <a:t> </a:t>
            </a:r>
            <a:r>
              <a:rPr lang="en-US" sz="4000" dirty="0" err="1" smtClean="0"/>
              <a:t>loại</a:t>
            </a:r>
            <a:endParaRPr lang="en-US" sz="4000" i="1" dirty="0" smtClean="0"/>
          </a:p>
        </p:txBody>
      </p:sp>
      <p:sp>
        <p:nvSpPr>
          <p:cNvPr id="5" name="Rectangle 3"/>
          <p:cNvSpPr txBox="1">
            <a:spLocks noChangeArrowheads="1"/>
          </p:cNvSpPr>
          <p:nvPr/>
        </p:nvSpPr>
        <p:spPr>
          <a:xfrm>
            <a:off x="457200" y="3962400"/>
            <a:ext cx="8229600" cy="228817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US" u="sng" dirty="0" err="1" smtClean="0"/>
              <a:t>Tập</a:t>
            </a:r>
            <a:r>
              <a:rPr lang="en-US" u="sng" dirty="0" smtClean="0"/>
              <a:t> tin </a:t>
            </a:r>
            <a:r>
              <a:rPr lang="en-US" u="sng" dirty="0" err="1" smtClean="0"/>
              <a:t>văn</a:t>
            </a:r>
            <a:r>
              <a:rPr lang="en-US" u="sng" dirty="0" smtClean="0"/>
              <a:t> </a:t>
            </a:r>
            <a:r>
              <a:rPr lang="en-US" u="sng" dirty="0" err="1" smtClean="0"/>
              <a:t>bản</a:t>
            </a:r>
            <a:r>
              <a:rPr lang="en-US" u="sng" dirty="0" smtClean="0"/>
              <a:t> (text)</a:t>
            </a:r>
            <a:r>
              <a:rPr lang="en-US" dirty="0" smtClean="0"/>
              <a:t>: </a:t>
            </a:r>
            <a:r>
              <a:rPr lang="en-US" dirty="0" err="1" smtClean="0"/>
              <a:t>tập</a:t>
            </a:r>
            <a:r>
              <a:rPr lang="en-US" dirty="0" smtClean="0"/>
              <a:t> tin </a:t>
            </a:r>
            <a:r>
              <a:rPr lang="en-US" dirty="0" err="1" smtClean="0"/>
              <a:t>dùng</a:t>
            </a:r>
            <a:r>
              <a:rPr lang="en-US" dirty="0" smtClean="0"/>
              <a:t> </a:t>
            </a:r>
            <a:r>
              <a:rPr lang="en-US" dirty="0" err="1" smtClean="0"/>
              <a:t>đê</a:t>
            </a:r>
            <a:r>
              <a:rPr lang="en-US" dirty="0" smtClean="0"/>
              <a:t>̉ </a:t>
            </a:r>
            <a:r>
              <a:rPr lang="en-US" dirty="0" err="1" smtClean="0"/>
              <a:t>ghi</a:t>
            </a:r>
            <a:r>
              <a:rPr lang="en-US" dirty="0" smtClean="0"/>
              <a:t> </a:t>
            </a:r>
            <a:r>
              <a:rPr lang="en-US" dirty="0" err="1" smtClean="0"/>
              <a:t>các</a:t>
            </a:r>
            <a:r>
              <a:rPr lang="en-US" dirty="0" smtClean="0"/>
              <a:t> </a:t>
            </a:r>
            <a:r>
              <a:rPr lang="en-US" dirty="0" err="1" smtClean="0"/>
              <a:t>ky</a:t>
            </a:r>
            <a:r>
              <a:rPr lang="en-US" dirty="0" smtClean="0"/>
              <a:t>́ </a:t>
            </a:r>
            <a:r>
              <a:rPr lang="en-US" dirty="0" err="1" smtClean="0"/>
              <a:t>tư</a:t>
            </a:r>
            <a:r>
              <a:rPr lang="en-US" dirty="0" smtClean="0"/>
              <a:t>̣ </a:t>
            </a:r>
            <a:r>
              <a:rPr lang="en-US" dirty="0" err="1" smtClean="0"/>
              <a:t>lên</a:t>
            </a:r>
            <a:r>
              <a:rPr lang="en-US" dirty="0" smtClean="0"/>
              <a:t> </a:t>
            </a:r>
            <a:r>
              <a:rPr lang="en-US" dirty="0" err="1" smtClean="0"/>
              <a:t>đĩa</a:t>
            </a:r>
            <a:r>
              <a:rPr lang="en-US" dirty="0" smtClean="0"/>
              <a:t> </a:t>
            </a:r>
            <a:r>
              <a:rPr lang="en-US" dirty="0" err="1" smtClean="0"/>
              <a:t>theo</a:t>
            </a:r>
            <a:r>
              <a:rPr lang="en-US" dirty="0" smtClean="0"/>
              <a:t> </a:t>
            </a:r>
            <a:r>
              <a:rPr lang="en-US" dirty="0" err="1" smtClean="0"/>
              <a:t>các</a:t>
            </a:r>
            <a:r>
              <a:rPr lang="en-US" dirty="0" smtClean="0"/>
              <a:t> </a:t>
            </a:r>
            <a:r>
              <a:rPr lang="en-US" dirty="0" err="1" smtClean="0"/>
              <a:t>dòng</a:t>
            </a:r>
            <a:r>
              <a:rPr lang="en-US" dirty="0" smtClean="0"/>
              <a:t> </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l</a:t>
            </a:r>
            <a:r>
              <a:rPr lang="vi-VN" dirty="0" smtClean="0">
                <a:sym typeface="Wingdings" pitchFamily="2" charset="2"/>
              </a:rPr>
              <a:t>ư</a:t>
            </a:r>
            <a:r>
              <a:rPr lang="en-US" dirty="0" smtClean="0">
                <a:sym typeface="Wingdings" pitchFamily="2" charset="2"/>
              </a:rPr>
              <a:t>u </a:t>
            </a:r>
            <a:r>
              <a:rPr lang="vi-VN" dirty="0" smtClean="0">
                <a:sym typeface="Wingdings" pitchFamily="2" charset="2"/>
              </a:rPr>
              <a:t>được</a:t>
            </a:r>
            <a:r>
              <a:rPr lang="en-US" dirty="0" smtClean="0">
                <a:sym typeface="Wingdings" pitchFamily="2" charset="2"/>
              </a:rPr>
              <a:t>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về</a:t>
            </a:r>
            <a:r>
              <a:rPr lang="en-US" dirty="0" smtClean="0">
                <a:sym typeface="Wingdings" pitchFamily="2" charset="2"/>
              </a:rPr>
              <a:t> </a:t>
            </a:r>
            <a:r>
              <a:rPr lang="en-US" dirty="0" err="1" smtClean="0">
                <a:sym typeface="Wingdings" pitchFamily="2" charset="2"/>
              </a:rPr>
              <a:t>dạng</a:t>
            </a:r>
            <a:r>
              <a:rPr lang="en-US" dirty="0" smtClean="0">
                <a:sym typeface="Wingdings" pitchFamily="2" charset="2"/>
              </a:rPr>
              <a:t> text</a:t>
            </a:r>
            <a:endParaRPr lang="en-US" u="sng" dirty="0" smtClean="0"/>
          </a:p>
          <a:p>
            <a:pPr algn="just"/>
            <a:r>
              <a:rPr lang="en-US" u="sng" dirty="0" err="1" smtClean="0"/>
              <a:t>Tập</a:t>
            </a:r>
            <a:r>
              <a:rPr lang="en-US" u="sng" dirty="0" smtClean="0"/>
              <a:t> tin </a:t>
            </a:r>
            <a:r>
              <a:rPr lang="en-US" u="sng" dirty="0" err="1" smtClean="0"/>
              <a:t>nhi</a:t>
            </a:r>
            <a:r>
              <a:rPr lang="en-US" u="sng" dirty="0" smtClean="0"/>
              <a:t>̣ </a:t>
            </a:r>
            <a:r>
              <a:rPr lang="en-US" u="sng" dirty="0" err="1" smtClean="0"/>
              <a:t>phân</a:t>
            </a:r>
            <a:r>
              <a:rPr lang="en-US" u="sng" dirty="0" smtClean="0"/>
              <a:t> (binary)</a:t>
            </a:r>
            <a:r>
              <a:rPr lang="en-US" dirty="0" smtClean="0"/>
              <a:t>: </a:t>
            </a:r>
            <a:r>
              <a:rPr lang="en-US" dirty="0" err="1" smtClean="0"/>
              <a:t>tập</a:t>
            </a:r>
            <a:r>
              <a:rPr lang="en-US" dirty="0" smtClean="0"/>
              <a:t> tin </a:t>
            </a:r>
            <a:r>
              <a:rPr lang="en-US" dirty="0" err="1" smtClean="0"/>
              <a:t>dùng</a:t>
            </a:r>
            <a:r>
              <a:rPr lang="en-US" dirty="0" smtClean="0"/>
              <a:t> </a:t>
            </a:r>
            <a:r>
              <a:rPr lang="en-US" dirty="0" err="1" smtClean="0"/>
              <a:t>đê</a:t>
            </a:r>
            <a:r>
              <a:rPr lang="en-US" dirty="0" smtClean="0"/>
              <a:t>̉ </a:t>
            </a:r>
            <a:r>
              <a:rPr lang="en-US" dirty="0" err="1" smtClean="0"/>
              <a:t>ghi</a:t>
            </a:r>
            <a:r>
              <a:rPr lang="en-US" dirty="0" smtClean="0"/>
              <a:t> </a:t>
            </a:r>
            <a:r>
              <a:rPr lang="en-US" dirty="0" err="1" smtClean="0"/>
              <a:t>các</a:t>
            </a:r>
            <a:r>
              <a:rPr lang="en-US" dirty="0" smtClean="0"/>
              <a:t> </a:t>
            </a:r>
            <a:r>
              <a:rPr lang="en-US" dirty="0" err="1" smtClean="0"/>
              <a:t>dữ</a:t>
            </a:r>
            <a:r>
              <a:rPr lang="en-US" dirty="0" smtClean="0"/>
              <a:t> </a:t>
            </a:r>
            <a:r>
              <a:rPr lang="en-US" dirty="0" err="1" smtClean="0"/>
              <a:t>liệu</a:t>
            </a:r>
            <a:r>
              <a:rPr lang="en-US" dirty="0" smtClean="0"/>
              <a:t> d</a:t>
            </a:r>
            <a:r>
              <a:rPr lang="vi-VN" dirty="0" smtClean="0"/>
              <a:t>ưới</a:t>
            </a:r>
            <a:r>
              <a:rPr lang="en-US" dirty="0" smtClean="0"/>
              <a:t> </a:t>
            </a:r>
            <a:r>
              <a:rPr lang="en-US" dirty="0" err="1" smtClean="0"/>
              <a:t>dạng</a:t>
            </a:r>
            <a:r>
              <a:rPr lang="en-US" dirty="0" smtClean="0"/>
              <a:t> </a:t>
            </a:r>
            <a:r>
              <a:rPr lang="en-US" dirty="0" err="1" smtClean="0"/>
              <a:t>mã</a:t>
            </a:r>
            <a:r>
              <a:rPr lang="en-US" dirty="0" smtClean="0"/>
              <a:t> </a:t>
            </a:r>
            <a:r>
              <a:rPr lang="en-US" dirty="0" err="1" smtClean="0"/>
              <a:t>nhi</a:t>
            </a:r>
            <a:r>
              <a:rPr lang="en-US" dirty="0" smtClean="0"/>
              <a:t>̣ </a:t>
            </a:r>
            <a:r>
              <a:rPr lang="en-US" dirty="0" err="1" smtClean="0"/>
              <a:t>phân</a:t>
            </a:r>
            <a:endParaRPr lang="en-US" dirty="0" smtClean="0"/>
          </a:p>
        </p:txBody>
      </p:sp>
    </p:spTree>
    <p:extLst>
      <p:ext uri="{BB962C8B-B14F-4D97-AF65-F5344CB8AC3E}">
        <p14:creationId xmlns:p14="http://schemas.microsoft.com/office/powerpoint/2010/main" val="352318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a:t>Đọc ghi các mẫu tin</a:t>
            </a:r>
            <a:endParaRPr lang="en-US"/>
          </a:p>
        </p:txBody>
      </p:sp>
      <p:sp>
        <p:nvSpPr>
          <p:cNvPr id="3" name="Content Placeholder 2"/>
          <p:cNvSpPr>
            <a:spLocks noGrp="1"/>
          </p:cNvSpPr>
          <p:nvPr>
            <p:ph idx="1"/>
          </p:nvPr>
        </p:nvSpPr>
        <p:spPr>
          <a:xfrm>
            <a:off x="152400" y="1630680"/>
            <a:ext cx="8839200" cy="4389120"/>
          </a:xfrm>
        </p:spPr>
        <p:txBody>
          <a:bodyPr>
            <a:noAutofit/>
          </a:bodyPr>
          <a:lstStyle/>
          <a:p>
            <a:r>
              <a:rPr lang="en-US" sz="2800" b="1" dirty="0" err="1"/>
              <a:t>size_t</a:t>
            </a:r>
            <a:r>
              <a:rPr lang="en-US" sz="2800" b="1" dirty="0"/>
              <a:t> </a:t>
            </a:r>
            <a:r>
              <a:rPr lang="en-US" sz="2800" b="1" dirty="0" err="1"/>
              <a:t>fread</a:t>
            </a:r>
            <a:r>
              <a:rPr lang="en-US" sz="2800" b="1" dirty="0"/>
              <a:t> (void *</a:t>
            </a:r>
            <a:r>
              <a:rPr lang="en-US" sz="2800" b="1" dirty="0" err="1"/>
              <a:t>ptr</a:t>
            </a:r>
            <a:r>
              <a:rPr lang="en-US" sz="2800" b="1" dirty="0"/>
              <a:t>, </a:t>
            </a:r>
            <a:r>
              <a:rPr lang="en-US" sz="2800" b="1" dirty="0" err="1"/>
              <a:t>size_t</a:t>
            </a:r>
            <a:r>
              <a:rPr lang="en-US" sz="2800" b="1" dirty="0"/>
              <a:t> size, </a:t>
            </a:r>
            <a:r>
              <a:rPr lang="en-US" sz="2800" b="1" dirty="0" err="1"/>
              <a:t>size_t</a:t>
            </a:r>
            <a:r>
              <a:rPr lang="en-US" sz="2800" b="1" dirty="0"/>
              <a:t> </a:t>
            </a:r>
            <a:r>
              <a:rPr lang="en-US" sz="2800" b="1" dirty="0" err="1"/>
              <a:t>nmemb</a:t>
            </a:r>
            <a:r>
              <a:rPr lang="en-US" sz="2800" b="1" dirty="0"/>
              <a:t>, FILE *</a:t>
            </a:r>
            <a:r>
              <a:rPr lang="en-US" sz="2800" b="1" dirty="0" err="1"/>
              <a:t>fp</a:t>
            </a:r>
            <a:r>
              <a:rPr lang="en-US" sz="2800" b="1" dirty="0"/>
              <a:t>);</a:t>
            </a:r>
            <a:endParaRPr lang="en-US" sz="2800" dirty="0"/>
          </a:p>
          <a:p>
            <a:r>
              <a:rPr lang="en-US" sz="2800" b="1" dirty="0" err="1"/>
              <a:t>size_t</a:t>
            </a:r>
            <a:r>
              <a:rPr lang="en-US" sz="2800" b="1" dirty="0"/>
              <a:t> </a:t>
            </a:r>
            <a:r>
              <a:rPr lang="en-US" sz="2800" b="1" dirty="0" err="1"/>
              <a:t>fwrite</a:t>
            </a:r>
            <a:r>
              <a:rPr lang="en-US" sz="2800" b="1" dirty="0"/>
              <a:t>(void *</a:t>
            </a:r>
            <a:r>
              <a:rPr lang="en-US" sz="2800" b="1" dirty="0" err="1"/>
              <a:t>ptr</a:t>
            </a:r>
            <a:r>
              <a:rPr lang="en-US" sz="2800" b="1" dirty="0"/>
              <a:t>, </a:t>
            </a:r>
            <a:r>
              <a:rPr lang="en-US" sz="2800" b="1" dirty="0" err="1"/>
              <a:t>size_t</a:t>
            </a:r>
            <a:r>
              <a:rPr lang="en-US" sz="2800" b="1" dirty="0"/>
              <a:t> size, </a:t>
            </a:r>
            <a:r>
              <a:rPr lang="en-US" sz="2800" b="1" dirty="0" err="1"/>
              <a:t>size_t</a:t>
            </a:r>
            <a:r>
              <a:rPr lang="en-US" sz="2800" b="1" dirty="0"/>
              <a:t>  n, FILE *</a:t>
            </a:r>
            <a:r>
              <a:rPr lang="en-US" sz="2800" b="1" dirty="0" err="1"/>
              <a:t>fp</a:t>
            </a:r>
            <a:r>
              <a:rPr lang="en-US" sz="2800" b="1" dirty="0"/>
              <a:t>);</a:t>
            </a:r>
            <a:endParaRPr lang="en-US" sz="2800" dirty="0"/>
          </a:p>
          <a:p>
            <a:pPr lvl="1"/>
            <a:r>
              <a:rPr lang="en-US" sz="2800" i="1" dirty="0" err="1"/>
              <a:t>size_t</a:t>
            </a:r>
            <a:r>
              <a:rPr lang="en-US" sz="2800" dirty="0"/>
              <a:t>  </a:t>
            </a:r>
            <a:r>
              <a:rPr lang="en-US" sz="2800" dirty="0" err="1"/>
              <a:t>là</a:t>
            </a:r>
            <a:r>
              <a:rPr lang="en-US" sz="2800" dirty="0"/>
              <a:t> </a:t>
            </a:r>
            <a:r>
              <a:rPr lang="en-US" sz="2800" dirty="0" err="1"/>
              <a:t>một</a:t>
            </a:r>
            <a:r>
              <a:rPr lang="en-US" sz="2800" dirty="0"/>
              <a:t> </a:t>
            </a:r>
            <a:r>
              <a:rPr lang="en-US" sz="2800" dirty="0" err="1"/>
              <a:t>kiểu</a:t>
            </a:r>
            <a:r>
              <a:rPr lang="en-US" sz="2800" dirty="0"/>
              <a:t> </a:t>
            </a:r>
            <a:r>
              <a:rPr lang="en-US" sz="2800" dirty="0" err="1"/>
              <a:t>số</a:t>
            </a:r>
            <a:r>
              <a:rPr lang="en-US" sz="2800" dirty="0"/>
              <a:t> </a:t>
            </a:r>
            <a:r>
              <a:rPr lang="en-US" sz="2800" dirty="0" err="1"/>
              <a:t>nguyên</a:t>
            </a:r>
            <a:r>
              <a:rPr lang="en-US" sz="2800" dirty="0"/>
              <a:t> </a:t>
            </a:r>
            <a:r>
              <a:rPr lang="en-US" sz="2800" dirty="0" err="1"/>
              <a:t>đã</a:t>
            </a:r>
            <a:r>
              <a:rPr lang="en-US" sz="2800" dirty="0"/>
              <a:t> </a:t>
            </a:r>
            <a:r>
              <a:rPr lang="en-US" sz="2800" dirty="0" err="1"/>
              <a:t>định</a:t>
            </a:r>
            <a:r>
              <a:rPr lang="en-US" sz="2800" dirty="0"/>
              <a:t> </a:t>
            </a:r>
            <a:r>
              <a:rPr lang="en-US" sz="2800" dirty="0" err="1"/>
              <a:t>nghĩa</a:t>
            </a:r>
            <a:r>
              <a:rPr lang="en-US" sz="2800" dirty="0"/>
              <a:t> </a:t>
            </a:r>
            <a:r>
              <a:rPr lang="en-US" sz="2800" dirty="0" err="1"/>
              <a:t>trong</a:t>
            </a:r>
            <a:r>
              <a:rPr lang="en-US" sz="2800" dirty="0"/>
              <a:t> </a:t>
            </a:r>
            <a:r>
              <a:rPr lang="en-US" sz="2800" i="1" dirty="0"/>
              <a:t>&lt;</a:t>
            </a:r>
            <a:r>
              <a:rPr lang="en-US" sz="2800" i="1" dirty="0" err="1"/>
              <a:t>stdio.h</a:t>
            </a:r>
            <a:r>
              <a:rPr lang="en-US" sz="2800" i="1" dirty="0"/>
              <a:t>&gt;</a:t>
            </a:r>
            <a:endParaRPr lang="en-US" sz="2800" i="1" dirty="0" smtClean="0"/>
          </a:p>
          <a:p>
            <a:pPr lvl="1"/>
            <a:r>
              <a:rPr lang="en-US" sz="2800" i="1" dirty="0" err="1" smtClean="0"/>
              <a:t>ptr</a:t>
            </a:r>
            <a:r>
              <a:rPr lang="en-US" sz="2800" dirty="0"/>
              <a:t>	Con </a:t>
            </a:r>
            <a:r>
              <a:rPr lang="en-US" sz="2800" dirty="0" err="1"/>
              <a:t>trỏ</a:t>
            </a:r>
            <a:r>
              <a:rPr lang="en-US" sz="2800" dirty="0"/>
              <a:t> </a:t>
            </a:r>
            <a:r>
              <a:rPr lang="en-US" sz="2800" dirty="0" err="1"/>
              <a:t>trỏ</a:t>
            </a:r>
            <a:r>
              <a:rPr lang="en-US" sz="2800" dirty="0"/>
              <a:t> </a:t>
            </a:r>
            <a:r>
              <a:rPr lang="en-US" sz="2800" dirty="0" err="1"/>
              <a:t>đến</a:t>
            </a:r>
            <a:r>
              <a:rPr lang="en-US" sz="2800" dirty="0"/>
              <a:t> </a:t>
            </a:r>
            <a:r>
              <a:rPr lang="en-US" sz="2800" dirty="0" err="1"/>
              <a:t>vùng</a:t>
            </a:r>
            <a:r>
              <a:rPr lang="en-US" sz="2800" dirty="0"/>
              <a:t> </a:t>
            </a:r>
            <a:r>
              <a:rPr lang="en-US" sz="2800" dirty="0" err="1"/>
              <a:t>nhớ</a:t>
            </a:r>
            <a:r>
              <a:rPr lang="en-US" sz="2800" dirty="0"/>
              <a:t> </a:t>
            </a:r>
            <a:r>
              <a:rPr lang="en-US" sz="2800" dirty="0" err="1"/>
              <a:t>chứa</a:t>
            </a:r>
            <a:r>
              <a:rPr lang="en-US" sz="2800" dirty="0"/>
              <a:t> </a:t>
            </a:r>
            <a:r>
              <a:rPr lang="en-US" sz="2800" dirty="0" err="1"/>
              <a:t>dữ</a:t>
            </a:r>
            <a:r>
              <a:rPr lang="en-US" sz="2800" dirty="0"/>
              <a:t> </a:t>
            </a:r>
            <a:r>
              <a:rPr lang="en-US" sz="2800" dirty="0" err="1"/>
              <a:t>liệu</a:t>
            </a:r>
            <a:endParaRPr lang="en-US" sz="2800" dirty="0"/>
          </a:p>
          <a:p>
            <a:pPr lvl="1"/>
            <a:r>
              <a:rPr lang="en-US" sz="2800" i="1" dirty="0"/>
              <a:t>size</a:t>
            </a:r>
            <a:r>
              <a:rPr lang="en-US" sz="2800" dirty="0"/>
              <a:t>	</a:t>
            </a:r>
            <a:r>
              <a:rPr lang="en-US" sz="2800" dirty="0" err="1"/>
              <a:t>Kích</a:t>
            </a:r>
            <a:r>
              <a:rPr lang="en-US" sz="2800" dirty="0"/>
              <a:t> </a:t>
            </a:r>
            <a:r>
              <a:rPr lang="en-US" sz="2800" dirty="0" err="1"/>
              <a:t>thước</a:t>
            </a:r>
            <a:r>
              <a:rPr lang="en-US" sz="2800" dirty="0"/>
              <a:t> </a:t>
            </a:r>
            <a:r>
              <a:rPr lang="en-US" sz="2800" dirty="0" err="1"/>
              <a:t>của</a:t>
            </a:r>
            <a:r>
              <a:rPr lang="en-US" sz="2800" dirty="0"/>
              <a:t> </a:t>
            </a:r>
            <a:r>
              <a:rPr lang="en-US" sz="2800" dirty="0" err="1"/>
              <a:t>mẫu</a:t>
            </a:r>
            <a:r>
              <a:rPr lang="en-US" sz="2800" dirty="0"/>
              <a:t> tin </a:t>
            </a:r>
            <a:r>
              <a:rPr lang="en-US" sz="2800" dirty="0" err="1"/>
              <a:t>theo</a:t>
            </a:r>
            <a:r>
              <a:rPr lang="en-US" sz="2800" dirty="0"/>
              <a:t> byte</a:t>
            </a:r>
          </a:p>
          <a:p>
            <a:pPr lvl="1"/>
            <a:r>
              <a:rPr lang="en-US" sz="2800" i="1" dirty="0"/>
              <a:t>n</a:t>
            </a:r>
            <a:r>
              <a:rPr lang="en-US" sz="2800" dirty="0"/>
              <a:t>	</a:t>
            </a:r>
            <a:r>
              <a:rPr lang="en-US" sz="2800" dirty="0" err="1"/>
              <a:t>Số</a:t>
            </a:r>
            <a:r>
              <a:rPr lang="en-US" sz="2800" dirty="0"/>
              <a:t> </a:t>
            </a:r>
            <a:r>
              <a:rPr lang="en-US" sz="2800" dirty="0" err="1"/>
              <a:t>mẫu</a:t>
            </a:r>
            <a:r>
              <a:rPr lang="en-US" sz="2800" dirty="0"/>
              <a:t> tin </a:t>
            </a:r>
            <a:r>
              <a:rPr lang="en-US" sz="2800" dirty="0" err="1"/>
              <a:t>sẽ</a:t>
            </a:r>
            <a:r>
              <a:rPr lang="en-US" sz="2800" dirty="0"/>
              <a:t> </a:t>
            </a:r>
            <a:r>
              <a:rPr lang="en-US" sz="2800" dirty="0" err="1"/>
              <a:t>đọc</a:t>
            </a:r>
            <a:r>
              <a:rPr lang="en-US" sz="2800" dirty="0"/>
              <a:t> / </a:t>
            </a:r>
            <a:r>
              <a:rPr lang="en-US" sz="2800" dirty="0" err="1"/>
              <a:t>ghi</a:t>
            </a:r>
            <a:endParaRPr lang="en-US" sz="2800" dirty="0"/>
          </a:p>
          <a:p>
            <a:pPr lvl="1"/>
            <a:r>
              <a:rPr lang="en-US" sz="2800" i="1" dirty="0" err="1"/>
              <a:t>fp</a:t>
            </a:r>
            <a:r>
              <a:rPr lang="en-US" sz="2800" dirty="0"/>
              <a:t>	Con </a:t>
            </a:r>
            <a:r>
              <a:rPr lang="en-US" sz="2800" dirty="0" err="1"/>
              <a:t>trỏ</a:t>
            </a:r>
            <a:r>
              <a:rPr lang="en-US" sz="2800" dirty="0"/>
              <a:t> </a:t>
            </a:r>
            <a:r>
              <a:rPr lang="en-US" sz="2800" dirty="0" err="1"/>
              <a:t>tập</a:t>
            </a:r>
            <a:r>
              <a:rPr lang="en-US" sz="2800" dirty="0"/>
              <a:t> tin</a:t>
            </a:r>
          </a:p>
          <a:p>
            <a:pPr lvl="1"/>
            <a:endParaRPr lang="en-US" sz="2800" dirty="0"/>
          </a:p>
        </p:txBody>
      </p:sp>
    </p:spTree>
    <p:extLst>
      <p:ext uri="{BB962C8B-B14F-4D97-AF65-F5344CB8AC3E}">
        <p14:creationId xmlns:p14="http://schemas.microsoft.com/office/powerpoint/2010/main" val="3852813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52800"/>
            <a:ext cx="8229600" cy="1143000"/>
          </a:xfrm>
        </p:spPr>
        <p:txBody>
          <a:bodyPr/>
          <a:lstStyle/>
          <a:p>
            <a:r>
              <a:rPr lang="en-US" i="1"/>
              <a:t>Hàm fwrite</a:t>
            </a:r>
            <a:r>
              <a:rPr lang="en-US"/>
              <a:t> </a:t>
            </a:r>
          </a:p>
        </p:txBody>
      </p:sp>
      <p:sp>
        <p:nvSpPr>
          <p:cNvPr id="3" name="Content Placeholder 2"/>
          <p:cNvSpPr>
            <a:spLocks noGrp="1"/>
          </p:cNvSpPr>
          <p:nvPr>
            <p:ph idx="1"/>
          </p:nvPr>
        </p:nvSpPr>
        <p:spPr>
          <a:xfrm>
            <a:off x="609600" y="2057400"/>
            <a:ext cx="8229600" cy="4389120"/>
          </a:xfrm>
        </p:spPr>
        <p:txBody>
          <a:bodyPr/>
          <a:lstStyle/>
          <a:p>
            <a:r>
              <a:rPr lang="en-US" smtClean="0"/>
              <a:t>Đọc </a:t>
            </a:r>
            <a:r>
              <a:rPr lang="en-US" i="1"/>
              <a:t>n </a:t>
            </a:r>
            <a:r>
              <a:rPr lang="en-US"/>
              <a:t>mẫu tin kích thước </a:t>
            </a:r>
            <a:r>
              <a:rPr lang="en-US" i="1"/>
              <a:t>size byte </a:t>
            </a:r>
            <a:r>
              <a:rPr lang="en-US"/>
              <a:t>từ tập tin đang mở và chứa vào vùng nhớ trỏ bởi </a:t>
            </a:r>
            <a:r>
              <a:rPr lang="en-US" i="1"/>
              <a:t>ptr</a:t>
            </a:r>
            <a:r>
              <a:rPr lang="en-US"/>
              <a:t>. Hàm trả về giá trị là số mẫu tin thực sự đọc được</a:t>
            </a:r>
            <a:r>
              <a:rPr lang="en-US" smtClean="0"/>
              <a:t>.</a:t>
            </a:r>
          </a:p>
          <a:p>
            <a:endParaRPr lang="en-US"/>
          </a:p>
          <a:p>
            <a:endParaRPr lang="en-US" smtClean="0"/>
          </a:p>
          <a:p>
            <a:endParaRPr lang="en-US"/>
          </a:p>
          <a:p>
            <a:r>
              <a:rPr lang="en-US" smtClean="0"/>
              <a:t>Ghi </a:t>
            </a:r>
            <a:r>
              <a:rPr lang="en-US" i="1"/>
              <a:t>n </a:t>
            </a:r>
            <a:r>
              <a:rPr lang="en-US"/>
              <a:t>mẫu tin kích thước </a:t>
            </a:r>
            <a:r>
              <a:rPr lang="en-US" i="1"/>
              <a:t>size byte </a:t>
            </a:r>
            <a:r>
              <a:rPr lang="en-US"/>
              <a:t>từ vùng nhớ trỏ bởi </a:t>
            </a:r>
            <a:r>
              <a:rPr lang="en-US" i="1"/>
              <a:t>ptr</a:t>
            </a:r>
            <a:r>
              <a:rPr lang="en-US"/>
              <a:t> vào tập tin đang mở. Hàm trả về giá trị là số mẫu tin thực sự ghi được.</a:t>
            </a:r>
          </a:p>
          <a:p>
            <a:endParaRPr lang="en-US"/>
          </a:p>
        </p:txBody>
      </p:sp>
      <p:sp>
        <p:nvSpPr>
          <p:cNvPr id="4" name="Title 1"/>
          <p:cNvSpPr txBox="1">
            <a:spLocks/>
          </p:cNvSpPr>
          <p:nvPr/>
        </p:nvSpPr>
        <p:spPr>
          <a:xfrm>
            <a:off x="609600" y="85648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i="1" smtClean="0"/>
              <a:t>Hàm fread</a:t>
            </a:r>
            <a:endParaRPr lang="en-US"/>
          </a:p>
        </p:txBody>
      </p:sp>
    </p:spTree>
    <p:extLst>
      <p:ext uri="{BB962C8B-B14F-4D97-AF65-F5344CB8AC3E}">
        <p14:creationId xmlns:p14="http://schemas.microsoft.com/office/powerpoint/2010/main" val="17484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a:t>Ví </a:t>
            </a:r>
            <a:r>
              <a:rPr lang="en-US" b="1" smtClean="0"/>
              <a:t>dụ:</a:t>
            </a:r>
            <a:endParaRPr lang="en-US"/>
          </a:p>
        </p:txBody>
      </p:sp>
      <p:sp>
        <p:nvSpPr>
          <p:cNvPr id="3" name="Content Placeholder 2"/>
          <p:cNvSpPr>
            <a:spLocks noGrp="1"/>
          </p:cNvSpPr>
          <p:nvPr>
            <p:ph idx="1"/>
          </p:nvPr>
        </p:nvSpPr>
        <p:spPr>
          <a:xfrm>
            <a:off x="457200" y="1676400"/>
            <a:ext cx="8229600" cy="5105400"/>
          </a:xfrm>
        </p:spPr>
        <p:txBody>
          <a:bodyPr>
            <a:normAutofit fontScale="92500" lnSpcReduction="10000"/>
          </a:bodyPr>
          <a:lstStyle/>
          <a:p>
            <a:r>
              <a:rPr lang="en-US" dirty="0" smtClean="0"/>
              <a:t>void </a:t>
            </a:r>
            <a:r>
              <a:rPr lang="en-US" dirty="0"/>
              <a:t>main(void)</a:t>
            </a:r>
          </a:p>
          <a:p>
            <a:r>
              <a:rPr lang="en-US" dirty="0" smtClean="0"/>
              <a:t>{ char </a:t>
            </a:r>
            <a:r>
              <a:rPr lang="en-US" dirty="0"/>
              <a:t>filename[11]; </a:t>
            </a:r>
            <a:r>
              <a:rPr lang="en-US" dirty="0" err="1"/>
              <a:t>int</a:t>
            </a:r>
            <a:r>
              <a:rPr lang="en-US" dirty="0"/>
              <a:t> </a:t>
            </a:r>
            <a:r>
              <a:rPr lang="en-US" dirty="0" err="1"/>
              <a:t>i</a:t>
            </a:r>
            <a:r>
              <a:rPr lang="en-US" dirty="0"/>
              <a:t>;   FILE *f;</a:t>
            </a:r>
          </a:p>
          <a:p>
            <a:r>
              <a:rPr lang="en-US" dirty="0"/>
              <a:t>   </a:t>
            </a:r>
            <a:r>
              <a:rPr lang="en-US" dirty="0" err="1"/>
              <a:t>printf</a:t>
            </a:r>
            <a:r>
              <a:rPr lang="en-US" dirty="0"/>
              <a:t>("\Ten </a:t>
            </a:r>
            <a:r>
              <a:rPr lang="en-US" dirty="0" err="1"/>
              <a:t>tập</a:t>
            </a:r>
            <a:r>
              <a:rPr lang="en-US" dirty="0"/>
              <a:t> tin can </a:t>
            </a:r>
            <a:r>
              <a:rPr lang="en-US" dirty="0" err="1"/>
              <a:t>tao</a:t>
            </a:r>
            <a:r>
              <a:rPr lang="en-US" dirty="0"/>
              <a:t> ");</a:t>
            </a:r>
          </a:p>
          <a:p>
            <a:r>
              <a:rPr lang="en-US" dirty="0"/>
              <a:t>   </a:t>
            </a:r>
            <a:r>
              <a:rPr lang="en-US" dirty="0" err="1"/>
              <a:t>scanf</a:t>
            </a:r>
            <a:r>
              <a:rPr lang="en-US" dirty="0"/>
              <a:t>("%11s",filename);</a:t>
            </a:r>
          </a:p>
          <a:p>
            <a:r>
              <a:rPr lang="en-US" dirty="0"/>
              <a:t>   f = </a:t>
            </a:r>
            <a:r>
              <a:rPr lang="en-US" dirty="0" err="1"/>
              <a:t>fopen</a:t>
            </a:r>
            <a:r>
              <a:rPr lang="en-US" dirty="0"/>
              <a:t>(filename, "</a:t>
            </a:r>
            <a:r>
              <a:rPr lang="en-US" dirty="0" err="1"/>
              <a:t>wb</a:t>
            </a:r>
            <a:r>
              <a:rPr lang="en-US" dirty="0"/>
              <a:t>");</a:t>
            </a:r>
          </a:p>
          <a:p>
            <a:r>
              <a:rPr lang="en-US" dirty="0"/>
              <a:t>   for(</a:t>
            </a:r>
            <a:r>
              <a:rPr lang="en-US" dirty="0" err="1"/>
              <a:t>i</a:t>
            </a:r>
            <a:r>
              <a:rPr lang="en-US" dirty="0"/>
              <a:t>=1;i&lt;=100;i++)</a:t>
            </a:r>
            <a:r>
              <a:rPr lang="en-US" dirty="0" err="1"/>
              <a:t>fwrite</a:t>
            </a:r>
            <a:r>
              <a:rPr lang="en-US" dirty="0"/>
              <a:t>(&amp;</a:t>
            </a:r>
            <a:r>
              <a:rPr lang="en-US" dirty="0" err="1"/>
              <a:t>i,sizeof</a:t>
            </a:r>
            <a:r>
              <a:rPr lang="en-US" dirty="0"/>
              <a:t>(</a:t>
            </a:r>
            <a:r>
              <a:rPr lang="en-US" dirty="0" err="1"/>
              <a:t>int</a:t>
            </a:r>
            <a:r>
              <a:rPr lang="en-US" dirty="0"/>
              <a:t>),1,f);</a:t>
            </a:r>
          </a:p>
          <a:p>
            <a:r>
              <a:rPr lang="en-US" dirty="0"/>
              <a:t>   </a:t>
            </a:r>
            <a:r>
              <a:rPr lang="pt-BR" dirty="0"/>
              <a:t>fclose(f);</a:t>
            </a:r>
            <a:endParaRPr lang="en-US" dirty="0"/>
          </a:p>
          <a:p>
            <a:r>
              <a:rPr lang="pt-BR" dirty="0"/>
              <a:t>   printf("\n Noi dung tập tin vua tao: \n");</a:t>
            </a:r>
            <a:endParaRPr lang="en-US" dirty="0"/>
          </a:p>
          <a:p>
            <a:r>
              <a:rPr lang="pt-BR" dirty="0"/>
              <a:t>   </a:t>
            </a:r>
            <a:r>
              <a:rPr lang="en-US" dirty="0"/>
              <a:t>f = </a:t>
            </a:r>
            <a:r>
              <a:rPr lang="en-US" dirty="0" err="1"/>
              <a:t>fopen</a:t>
            </a:r>
            <a:r>
              <a:rPr lang="en-US" dirty="0"/>
              <a:t>(filename, "</a:t>
            </a:r>
            <a:r>
              <a:rPr lang="en-US" dirty="0" err="1"/>
              <a:t>rb</a:t>
            </a:r>
            <a:r>
              <a:rPr lang="en-US" dirty="0"/>
              <a:t>");</a:t>
            </a:r>
          </a:p>
          <a:p>
            <a:r>
              <a:rPr lang="en-US" dirty="0"/>
              <a:t>   while(</a:t>
            </a:r>
            <a:r>
              <a:rPr lang="en-US" dirty="0" err="1"/>
              <a:t>fread</a:t>
            </a:r>
            <a:r>
              <a:rPr lang="en-US" dirty="0"/>
              <a:t>(&amp;</a:t>
            </a:r>
            <a:r>
              <a:rPr lang="en-US" dirty="0" err="1"/>
              <a:t>i,sizeof</a:t>
            </a:r>
            <a:r>
              <a:rPr lang="en-US" dirty="0"/>
              <a:t>(</a:t>
            </a:r>
            <a:r>
              <a:rPr lang="en-US" dirty="0" err="1"/>
              <a:t>int</a:t>
            </a:r>
            <a:r>
              <a:rPr lang="en-US" dirty="0"/>
              <a:t>),1,f))</a:t>
            </a:r>
            <a:r>
              <a:rPr lang="en-US" dirty="0" err="1"/>
              <a:t>printf</a:t>
            </a:r>
            <a:r>
              <a:rPr lang="en-US" dirty="0"/>
              <a:t>("\ %d ",</a:t>
            </a:r>
            <a:r>
              <a:rPr lang="en-US" dirty="0" err="1"/>
              <a:t>i</a:t>
            </a:r>
            <a:r>
              <a:rPr lang="en-US" dirty="0"/>
              <a:t>);</a:t>
            </a:r>
          </a:p>
          <a:p>
            <a:r>
              <a:rPr lang="en-US" dirty="0"/>
              <a:t>   </a:t>
            </a:r>
            <a:r>
              <a:rPr lang="en-US" dirty="0" err="1"/>
              <a:t>fclose</a:t>
            </a:r>
            <a:r>
              <a:rPr lang="en-US" dirty="0"/>
              <a:t>(f);</a:t>
            </a:r>
          </a:p>
          <a:p>
            <a:r>
              <a:rPr lang="en-US" dirty="0"/>
              <a:t>}</a:t>
            </a:r>
          </a:p>
          <a:p>
            <a:endParaRPr lang="en-US" dirty="0"/>
          </a:p>
        </p:txBody>
      </p:sp>
    </p:spTree>
    <p:extLst>
      <p:ext uri="{BB962C8B-B14F-4D97-AF65-F5344CB8AC3E}">
        <p14:creationId xmlns:p14="http://schemas.microsoft.com/office/powerpoint/2010/main" val="66632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ctr"/>
            <a:r>
              <a:rPr lang="en-US" b="1"/>
              <a:t>Ví </a:t>
            </a:r>
            <a:r>
              <a:rPr lang="en-US" b="1" smtClean="0"/>
              <a:t>dụ:</a:t>
            </a:r>
            <a:endParaRPr lang="en-US"/>
          </a:p>
        </p:txBody>
      </p:sp>
      <p:sp>
        <p:nvSpPr>
          <p:cNvPr id="3" name="Content Placeholder 2"/>
          <p:cNvSpPr>
            <a:spLocks noGrp="1"/>
          </p:cNvSpPr>
          <p:nvPr>
            <p:ph idx="1"/>
          </p:nvPr>
        </p:nvSpPr>
        <p:spPr>
          <a:xfrm>
            <a:off x="457200" y="762000"/>
            <a:ext cx="8229600" cy="5334000"/>
          </a:xfrm>
        </p:spPr>
        <p:txBody>
          <a:bodyPr>
            <a:noAutofit/>
          </a:bodyPr>
          <a:lstStyle/>
          <a:p>
            <a:r>
              <a:rPr lang="en-US" sz="2400" smtClean="0"/>
              <a:t>void </a:t>
            </a:r>
            <a:r>
              <a:rPr lang="en-US" sz="2400"/>
              <a:t>main() </a:t>
            </a:r>
          </a:p>
          <a:p>
            <a:r>
              <a:rPr lang="en-US" sz="2400"/>
              <a:t>{</a:t>
            </a:r>
          </a:p>
          <a:p>
            <a:r>
              <a:rPr lang="en-US" sz="2400"/>
              <a:t> char chso[10]; </a:t>
            </a:r>
            <a:r>
              <a:rPr lang="en-US" sz="2400" smtClean="0"/>
              <a:t> </a:t>
            </a:r>
            <a:r>
              <a:rPr lang="en-US" sz="2400"/>
              <a:t>FILE *fp; </a:t>
            </a:r>
          </a:p>
          <a:p>
            <a:r>
              <a:rPr lang="en-US" sz="2400" smtClean="0"/>
              <a:t>if</a:t>
            </a:r>
            <a:r>
              <a:rPr lang="en-US" sz="2400"/>
              <a:t>((fp=fopen("nhanvien.rec","wb"))==NULL) </a:t>
            </a:r>
            <a:br>
              <a:rPr lang="en-US" sz="2400"/>
            </a:br>
            <a:r>
              <a:rPr lang="en-US" sz="2400"/>
              <a:t> { </a:t>
            </a:r>
            <a:r>
              <a:rPr lang="pt-BR" sz="2400" smtClean="0"/>
              <a:t>printf</a:t>
            </a:r>
            <a:r>
              <a:rPr lang="pt-BR" sz="2400"/>
              <a:t>("Khong mo duoc file\n"); </a:t>
            </a:r>
            <a:r>
              <a:rPr lang="pt-BR" sz="2400" smtClean="0"/>
              <a:t>   </a:t>
            </a:r>
            <a:r>
              <a:rPr lang="en-US" sz="2400"/>
              <a:t>getch();  </a:t>
            </a:r>
            <a:r>
              <a:rPr lang="en-US" sz="2400" smtClean="0"/>
              <a:t>   </a:t>
            </a:r>
            <a:r>
              <a:rPr lang="en-US" sz="2400"/>
              <a:t>exit(1); </a:t>
            </a:r>
            <a:r>
              <a:rPr lang="en-US" sz="2400" smtClean="0"/>
              <a:t> </a:t>
            </a:r>
            <a:r>
              <a:rPr lang="en-US" sz="2400"/>
              <a:t>} </a:t>
            </a:r>
          </a:p>
          <a:p>
            <a:r>
              <a:rPr lang="en-US" sz="2400"/>
              <a:t>do </a:t>
            </a:r>
          </a:p>
          <a:p>
            <a:r>
              <a:rPr lang="en-US" sz="2400"/>
              <a:t> {  </a:t>
            </a:r>
          </a:p>
          <a:p>
            <a:r>
              <a:rPr lang="en-US" sz="2400" smtClean="0"/>
              <a:t>   printf</a:t>
            </a:r>
            <a:r>
              <a:rPr lang="en-US" sz="2400"/>
              <a:t>("\nCho ten: "); </a:t>
            </a:r>
            <a:r>
              <a:rPr lang="de-DE" sz="2400"/>
              <a:t>gets(nv.ten); </a:t>
            </a:r>
            <a:endParaRPr lang="en-US" sz="2400"/>
          </a:p>
          <a:p>
            <a:r>
              <a:rPr lang="de-DE" sz="2400"/>
              <a:t>    printf("Cho ma so: "); </a:t>
            </a:r>
            <a:r>
              <a:rPr lang="en-US" sz="2400"/>
              <a:t>gets(chso); </a:t>
            </a:r>
          </a:p>
          <a:p>
            <a:pPr marL="393192" lvl="1" indent="0">
              <a:buNone/>
            </a:pPr>
            <a:r>
              <a:rPr lang="en-US" smtClean="0"/>
              <a:t>  fwrite</a:t>
            </a:r>
            <a:r>
              <a:rPr lang="en-US"/>
              <a:t>(&amp;nv,sizeof(nv),1,fp); </a:t>
            </a:r>
          </a:p>
          <a:p>
            <a:r>
              <a:rPr lang="en-US" sz="2400"/>
              <a:t>    </a:t>
            </a:r>
            <a:r>
              <a:rPr lang="fr-FR" sz="2400"/>
              <a:t>printf("Tiep tuc khong y/n?"); </a:t>
            </a:r>
            <a:endParaRPr lang="en-US" sz="2400"/>
          </a:p>
          <a:p>
            <a:r>
              <a:rPr lang="fr-FR" sz="2400"/>
              <a:t> </a:t>
            </a:r>
            <a:r>
              <a:rPr lang="en-US" sz="2400"/>
              <a:t>}while(getch()=='y'); </a:t>
            </a:r>
          </a:p>
          <a:p>
            <a:r>
              <a:rPr lang="en-US" sz="2400"/>
              <a:t>fclose(fp); </a:t>
            </a:r>
          </a:p>
          <a:p>
            <a:r>
              <a:rPr lang="en-US" sz="2400"/>
              <a:t>} </a:t>
            </a:r>
          </a:p>
        </p:txBody>
      </p:sp>
    </p:spTree>
    <p:extLst>
      <p:ext uri="{BB962C8B-B14F-4D97-AF65-F5344CB8AC3E}">
        <p14:creationId xmlns:p14="http://schemas.microsoft.com/office/powerpoint/2010/main" val="367209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a:t> </a:t>
            </a:r>
            <a:r>
              <a:rPr lang="en-US" dirty="0" err="1" smtClean="0"/>
              <a:t>tập</a:t>
            </a:r>
            <a:endParaRPr lang="en-US" dirty="0"/>
          </a:p>
        </p:txBody>
      </p:sp>
      <p:sp>
        <p:nvSpPr>
          <p:cNvPr id="3" name="Content Placeholder 2"/>
          <p:cNvSpPr>
            <a:spLocks noGrp="1"/>
          </p:cNvSpPr>
          <p:nvPr>
            <p:ph idx="1"/>
          </p:nvPr>
        </p:nvSpPr>
        <p:spPr/>
        <p:txBody>
          <a:bodyPr/>
          <a:lstStyle/>
          <a:p>
            <a:pPr algn="just"/>
            <a:r>
              <a:rPr lang="en-US" dirty="0" err="1" smtClean="0"/>
              <a:t>Viết</a:t>
            </a:r>
            <a:r>
              <a:rPr lang="en-US" dirty="0" smtClean="0"/>
              <a:t> </a:t>
            </a:r>
            <a:r>
              <a:rPr lang="en-US" dirty="0" err="1" smtClean="0"/>
              <a:t>ch</a:t>
            </a:r>
            <a:r>
              <a:rPr lang="vi-VN" dirty="0" smtClean="0"/>
              <a:t>ươn</a:t>
            </a:r>
            <a:r>
              <a:rPr lang="en-US" dirty="0"/>
              <a:t>g </a:t>
            </a:r>
            <a:r>
              <a:rPr lang="en-US" dirty="0" err="1" smtClean="0"/>
              <a:t>trình</a:t>
            </a:r>
            <a:r>
              <a:rPr lang="en-US" dirty="0"/>
              <a:t> </a:t>
            </a:r>
            <a:r>
              <a:rPr lang="en-US" dirty="0" err="1" smtClean="0"/>
              <a:t>nhập</a:t>
            </a:r>
            <a:r>
              <a:rPr lang="en-US" dirty="0"/>
              <a:t> </a:t>
            </a:r>
            <a:r>
              <a:rPr lang="en-US" dirty="0" err="1" smtClean="0"/>
              <a:t>vào</a:t>
            </a:r>
            <a:r>
              <a:rPr lang="en-US" dirty="0"/>
              <a:t> </a:t>
            </a:r>
            <a:r>
              <a:rPr lang="en-US" dirty="0" err="1" smtClean="0"/>
              <a:t>một</a:t>
            </a:r>
            <a:r>
              <a:rPr lang="en-US" dirty="0"/>
              <a:t> </a:t>
            </a:r>
            <a:r>
              <a:rPr lang="en-US" dirty="0" err="1" smtClean="0"/>
              <a:t>bài</a:t>
            </a:r>
            <a:r>
              <a:rPr lang="en-US" dirty="0" smtClean="0"/>
              <a:t> </a:t>
            </a:r>
            <a:r>
              <a:rPr lang="en-US" dirty="0" err="1" smtClean="0"/>
              <a:t>th</a:t>
            </a:r>
            <a:r>
              <a:rPr lang="vi-VN" dirty="0" smtClean="0"/>
              <a:t>ơ</a:t>
            </a:r>
            <a:r>
              <a:rPr lang="en-US" dirty="0"/>
              <a:t> </a:t>
            </a:r>
            <a:r>
              <a:rPr lang="en-US" dirty="0" err="1" smtClean="0"/>
              <a:t>có</a:t>
            </a:r>
            <a:r>
              <a:rPr lang="en-US" dirty="0" smtClean="0"/>
              <a:t> </a:t>
            </a:r>
            <a:r>
              <a:rPr lang="en-US" dirty="0"/>
              <a:t>5 </a:t>
            </a:r>
            <a:r>
              <a:rPr lang="en-US" dirty="0" err="1" smtClean="0"/>
              <a:t>dòng</a:t>
            </a:r>
            <a:r>
              <a:rPr lang="en-US" dirty="0" smtClean="0"/>
              <a:t> </a:t>
            </a:r>
            <a:r>
              <a:rPr lang="en-US" dirty="0" err="1" smtClean="0"/>
              <a:t>và</a:t>
            </a:r>
            <a:r>
              <a:rPr lang="en-US" dirty="0" smtClean="0"/>
              <a:t> l</a:t>
            </a:r>
            <a:r>
              <a:rPr lang="vi-VN" dirty="0" smtClean="0"/>
              <a:t>ư</a:t>
            </a:r>
            <a:r>
              <a:rPr lang="en-US" dirty="0"/>
              <a:t>u </a:t>
            </a:r>
            <a:r>
              <a:rPr lang="en-US" dirty="0" err="1" smtClean="0"/>
              <a:t>bài</a:t>
            </a:r>
            <a:r>
              <a:rPr lang="en-US" dirty="0" smtClean="0"/>
              <a:t> </a:t>
            </a:r>
            <a:r>
              <a:rPr lang="en-US" dirty="0" err="1" smtClean="0"/>
              <a:t>th</a:t>
            </a:r>
            <a:r>
              <a:rPr lang="vi-VN" dirty="0" smtClean="0"/>
              <a:t>ơ</a:t>
            </a:r>
            <a:r>
              <a:rPr lang="en-US" dirty="0" smtClean="0"/>
              <a:t> </a:t>
            </a:r>
            <a:r>
              <a:rPr lang="vi-VN" dirty="0" smtClean="0"/>
              <a:t>đó</a:t>
            </a:r>
            <a:r>
              <a:rPr lang="en-US" dirty="0"/>
              <a:t> </a:t>
            </a:r>
            <a:r>
              <a:rPr lang="en-US" dirty="0" err="1" smtClean="0"/>
              <a:t>vào</a:t>
            </a:r>
            <a:r>
              <a:rPr lang="en-US" dirty="0" smtClean="0"/>
              <a:t> file: </a:t>
            </a:r>
            <a:r>
              <a:rPr lang="en-US" i="1" dirty="0" smtClean="0">
                <a:solidFill>
                  <a:srgbClr val="FF0000"/>
                </a:solidFill>
              </a:rPr>
              <a:t>“tho1.txt”</a:t>
            </a:r>
          </a:p>
          <a:p>
            <a:pPr algn="just"/>
            <a:r>
              <a:rPr lang="en-US" dirty="0" err="1" smtClean="0"/>
              <a:t>Viết</a:t>
            </a:r>
            <a:r>
              <a:rPr lang="en-US" dirty="0" smtClean="0"/>
              <a:t> </a:t>
            </a:r>
            <a:r>
              <a:rPr lang="en-US" dirty="0" err="1"/>
              <a:t>ch</a:t>
            </a:r>
            <a:r>
              <a:rPr lang="vi-VN" dirty="0"/>
              <a:t>ươn</a:t>
            </a:r>
            <a:r>
              <a:rPr lang="en-US" dirty="0"/>
              <a:t>g </a:t>
            </a:r>
            <a:r>
              <a:rPr lang="en-US" dirty="0" err="1"/>
              <a:t>trình</a:t>
            </a:r>
            <a:r>
              <a:rPr lang="en-US" dirty="0"/>
              <a:t> </a:t>
            </a:r>
            <a:r>
              <a:rPr lang="en-US" dirty="0" err="1"/>
              <a:t>nhập</a:t>
            </a:r>
            <a:r>
              <a:rPr lang="en-US" dirty="0"/>
              <a:t> </a:t>
            </a:r>
            <a:r>
              <a:rPr lang="en-US" dirty="0" err="1"/>
              <a:t>vào</a:t>
            </a:r>
            <a:r>
              <a:rPr lang="en-US" dirty="0"/>
              <a:t> </a:t>
            </a:r>
            <a:r>
              <a:rPr lang="en-US" dirty="0" err="1"/>
              <a:t>một</a:t>
            </a:r>
            <a:r>
              <a:rPr lang="en-US" dirty="0"/>
              <a:t> </a:t>
            </a:r>
            <a:r>
              <a:rPr lang="en-US" dirty="0" err="1"/>
              <a:t>bài</a:t>
            </a:r>
            <a:r>
              <a:rPr lang="en-US" dirty="0"/>
              <a:t> </a:t>
            </a:r>
            <a:r>
              <a:rPr lang="en-US" dirty="0" err="1"/>
              <a:t>th</a:t>
            </a:r>
            <a:r>
              <a:rPr lang="vi-VN" dirty="0"/>
              <a:t>ơ</a:t>
            </a:r>
            <a:r>
              <a:rPr lang="en-US" dirty="0"/>
              <a:t> </a:t>
            </a:r>
            <a:r>
              <a:rPr lang="en-US" dirty="0" err="1" smtClean="0"/>
              <a:t>bất</a:t>
            </a:r>
            <a:r>
              <a:rPr lang="en-US" dirty="0"/>
              <a:t> </a:t>
            </a:r>
            <a:r>
              <a:rPr lang="en-US" dirty="0" err="1" smtClean="0"/>
              <a:t>kỳ</a:t>
            </a:r>
            <a:r>
              <a:rPr lang="en-US" dirty="0" smtClean="0"/>
              <a:t> </a:t>
            </a:r>
            <a:r>
              <a:rPr lang="en-US" dirty="0" err="1"/>
              <a:t>và</a:t>
            </a:r>
            <a:r>
              <a:rPr lang="en-US" dirty="0"/>
              <a:t> l</a:t>
            </a:r>
            <a:r>
              <a:rPr lang="vi-VN" dirty="0"/>
              <a:t>ư</a:t>
            </a:r>
            <a:r>
              <a:rPr lang="en-US" dirty="0"/>
              <a:t>u </a:t>
            </a:r>
            <a:r>
              <a:rPr lang="en-US" dirty="0" err="1"/>
              <a:t>bài</a:t>
            </a:r>
            <a:r>
              <a:rPr lang="en-US" dirty="0"/>
              <a:t> </a:t>
            </a:r>
            <a:r>
              <a:rPr lang="en-US" dirty="0" err="1"/>
              <a:t>th</a:t>
            </a:r>
            <a:r>
              <a:rPr lang="vi-VN" dirty="0"/>
              <a:t>ơ</a:t>
            </a:r>
            <a:r>
              <a:rPr lang="en-US" dirty="0"/>
              <a:t> </a:t>
            </a:r>
            <a:r>
              <a:rPr lang="vi-VN" dirty="0"/>
              <a:t>đó</a:t>
            </a:r>
            <a:r>
              <a:rPr lang="en-US" dirty="0"/>
              <a:t> </a:t>
            </a:r>
            <a:r>
              <a:rPr lang="en-US" dirty="0" err="1"/>
              <a:t>vào</a:t>
            </a:r>
            <a:r>
              <a:rPr lang="en-US" dirty="0"/>
              <a:t> file: </a:t>
            </a:r>
            <a:r>
              <a:rPr lang="en-US" i="1" dirty="0">
                <a:solidFill>
                  <a:srgbClr val="FF0000"/>
                </a:solidFill>
              </a:rPr>
              <a:t>“</a:t>
            </a:r>
            <a:r>
              <a:rPr lang="en-US" i="1" dirty="0" smtClean="0">
                <a:solidFill>
                  <a:srgbClr val="FF0000"/>
                </a:solidFill>
              </a:rPr>
              <a:t>tho2.txt</a:t>
            </a:r>
            <a:r>
              <a:rPr lang="en-US" i="1" dirty="0">
                <a:solidFill>
                  <a:srgbClr val="FF0000"/>
                </a:solidFill>
              </a:rPr>
              <a:t>”</a:t>
            </a:r>
          </a:p>
          <a:p>
            <a:pPr algn="just"/>
            <a:r>
              <a:rPr lang="en-US" dirty="0" err="1" smtClean="0"/>
              <a:t>Viết</a:t>
            </a:r>
            <a:r>
              <a:rPr lang="en-US" dirty="0" smtClean="0"/>
              <a:t> </a:t>
            </a:r>
            <a:r>
              <a:rPr lang="en-US" dirty="0" err="1" smtClean="0"/>
              <a:t>ch</a:t>
            </a:r>
            <a:r>
              <a:rPr lang="vi-VN" dirty="0" smtClean="0"/>
              <a:t>ươn</a:t>
            </a:r>
            <a:r>
              <a:rPr lang="en-US" dirty="0"/>
              <a:t>g </a:t>
            </a:r>
            <a:r>
              <a:rPr lang="en-US" dirty="0" err="1" smtClean="0"/>
              <a:t>trình</a:t>
            </a:r>
            <a:r>
              <a:rPr lang="en-US" dirty="0"/>
              <a:t> </a:t>
            </a:r>
            <a:r>
              <a:rPr lang="en-US" dirty="0" err="1" smtClean="0"/>
              <a:t>tìm</a:t>
            </a:r>
            <a:r>
              <a:rPr lang="en-US" dirty="0"/>
              <a:t> </a:t>
            </a:r>
            <a:r>
              <a:rPr lang="en-US" dirty="0" err="1" smtClean="0"/>
              <a:t>câu</a:t>
            </a:r>
            <a:r>
              <a:rPr lang="en-US" dirty="0" smtClean="0"/>
              <a:t> </a:t>
            </a:r>
            <a:r>
              <a:rPr lang="en-US" dirty="0" err="1" smtClean="0"/>
              <a:t>th</a:t>
            </a:r>
            <a:r>
              <a:rPr lang="vi-VN" dirty="0" smtClean="0"/>
              <a:t>ơ</a:t>
            </a:r>
            <a:r>
              <a:rPr lang="en-US" dirty="0"/>
              <a:t> </a:t>
            </a:r>
            <a:r>
              <a:rPr lang="en-US" dirty="0" err="1" smtClean="0"/>
              <a:t>nào</a:t>
            </a:r>
            <a:r>
              <a:rPr lang="en-US" dirty="0"/>
              <a:t> </a:t>
            </a:r>
            <a:r>
              <a:rPr lang="en-US" dirty="0" err="1" smtClean="0"/>
              <a:t>dài</a:t>
            </a:r>
            <a:r>
              <a:rPr lang="en-US" dirty="0"/>
              <a:t> </a:t>
            </a:r>
            <a:r>
              <a:rPr lang="en-US" dirty="0" err="1" smtClean="0"/>
              <a:t>nhất</a:t>
            </a:r>
            <a:r>
              <a:rPr lang="en-US" dirty="0" smtClean="0"/>
              <a:t> </a:t>
            </a:r>
            <a:r>
              <a:rPr lang="en-US" dirty="0" err="1" smtClean="0"/>
              <a:t>trong</a:t>
            </a:r>
            <a:r>
              <a:rPr lang="en-US" dirty="0"/>
              <a:t> </a:t>
            </a:r>
            <a:r>
              <a:rPr lang="en-US" dirty="0" err="1" smtClean="0"/>
              <a:t>tập</a:t>
            </a:r>
            <a:r>
              <a:rPr lang="en-US" dirty="0" smtClean="0"/>
              <a:t> </a:t>
            </a:r>
            <a:r>
              <a:rPr lang="en-US" dirty="0"/>
              <a:t>tin </a:t>
            </a:r>
            <a:r>
              <a:rPr lang="en-US" i="1" dirty="0" smtClean="0">
                <a:solidFill>
                  <a:srgbClr val="FF0000"/>
                </a:solidFill>
              </a:rPr>
              <a:t>“tho2.txt”</a:t>
            </a:r>
            <a:r>
              <a:rPr lang="en-US" dirty="0" smtClean="0"/>
              <a:t> </a:t>
            </a:r>
            <a:r>
              <a:rPr lang="en-US" dirty="0" err="1" smtClean="0"/>
              <a:t>vừa</a:t>
            </a:r>
            <a:r>
              <a:rPr lang="en-US" dirty="0"/>
              <a:t> </a:t>
            </a:r>
            <a:r>
              <a:rPr lang="en-US" dirty="0" err="1" smtClean="0"/>
              <a:t>tạo</a:t>
            </a:r>
            <a:endParaRPr lang="en-US" dirty="0"/>
          </a:p>
        </p:txBody>
      </p:sp>
    </p:spTree>
    <p:extLst>
      <p:ext uri="{BB962C8B-B14F-4D97-AF65-F5344CB8AC3E}">
        <p14:creationId xmlns:p14="http://schemas.microsoft.com/office/powerpoint/2010/main" val="101221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err="1" smtClean="0"/>
              <a:t>Bài</a:t>
            </a:r>
            <a:r>
              <a:rPr lang="en-US" dirty="0" smtClean="0"/>
              <a:t> </a:t>
            </a:r>
            <a:r>
              <a:rPr lang="en-US" dirty="0" err="1" smtClean="0"/>
              <a:t>tập</a:t>
            </a:r>
            <a:endParaRPr lang="en-US" dirty="0" smtClean="0"/>
          </a:p>
        </p:txBody>
      </p:sp>
      <p:sp>
        <p:nvSpPr>
          <p:cNvPr id="11267" name="Content Placeholder 2"/>
          <p:cNvSpPr>
            <a:spLocks noGrp="1"/>
          </p:cNvSpPr>
          <p:nvPr>
            <p:ph idx="1"/>
          </p:nvPr>
        </p:nvSpPr>
        <p:spPr/>
        <p:txBody>
          <a:bodyPr/>
          <a:lstStyle/>
          <a:p>
            <a:pPr algn="just">
              <a:buNone/>
            </a:pPr>
            <a:r>
              <a:rPr lang="en-US" dirty="0" err="1" smtClean="0"/>
              <a:t>Viết</a:t>
            </a:r>
            <a:r>
              <a:rPr lang="en-US" dirty="0" smtClean="0"/>
              <a:t> </a:t>
            </a:r>
            <a:r>
              <a:rPr lang="en-US" dirty="0" err="1" smtClean="0"/>
              <a:t>ch</a:t>
            </a:r>
            <a:r>
              <a:rPr lang="vi-VN" dirty="0" smtClean="0"/>
              <a:t>ươn</a:t>
            </a:r>
            <a:r>
              <a:rPr lang="en-US" dirty="0"/>
              <a:t>g </a:t>
            </a:r>
            <a:r>
              <a:rPr lang="en-US" dirty="0" err="1" smtClean="0"/>
              <a:t>trình</a:t>
            </a:r>
            <a:r>
              <a:rPr lang="en-US" dirty="0"/>
              <a:t> </a:t>
            </a:r>
            <a:r>
              <a:rPr lang="en-US" dirty="0" err="1" smtClean="0"/>
              <a:t>nhập</a:t>
            </a:r>
            <a:r>
              <a:rPr lang="en-US" dirty="0"/>
              <a:t> </a:t>
            </a:r>
            <a:r>
              <a:rPr lang="en-US" dirty="0" err="1" smtClean="0"/>
              <a:t>vào</a:t>
            </a:r>
            <a:r>
              <a:rPr lang="en-US" dirty="0"/>
              <a:t> </a:t>
            </a:r>
            <a:r>
              <a:rPr lang="en-US" dirty="0" err="1" smtClean="0"/>
              <a:t>mảng</a:t>
            </a:r>
            <a:r>
              <a:rPr lang="en-US" dirty="0"/>
              <a:t> </a:t>
            </a:r>
            <a:r>
              <a:rPr lang="en-US" dirty="0" err="1" smtClean="0"/>
              <a:t>số</a:t>
            </a:r>
            <a:r>
              <a:rPr lang="en-US" dirty="0"/>
              <a:t> </a:t>
            </a:r>
            <a:r>
              <a:rPr lang="en-US" dirty="0" err="1" smtClean="0"/>
              <a:t>nguyên</a:t>
            </a:r>
            <a:r>
              <a:rPr lang="en-US" dirty="0"/>
              <a:t>, </a:t>
            </a:r>
            <a:r>
              <a:rPr lang="en-US" dirty="0" err="1" smtClean="0"/>
              <a:t>kích</a:t>
            </a:r>
            <a:r>
              <a:rPr lang="en-US" dirty="0" smtClean="0"/>
              <a:t> </a:t>
            </a:r>
            <a:r>
              <a:rPr lang="en-US" dirty="0" err="1" smtClean="0"/>
              <a:t>th</a:t>
            </a:r>
            <a:r>
              <a:rPr lang="vi-VN" dirty="0" smtClean="0"/>
              <a:t>ước</a:t>
            </a:r>
            <a:r>
              <a:rPr lang="en-US" dirty="0"/>
              <a:t> n </a:t>
            </a:r>
            <a:r>
              <a:rPr lang="en-US" dirty="0" err="1" smtClean="0"/>
              <a:t>và</a:t>
            </a:r>
            <a:r>
              <a:rPr lang="en-US" dirty="0" smtClean="0"/>
              <a:t> l</a:t>
            </a:r>
            <a:r>
              <a:rPr lang="vi-VN" dirty="0" smtClean="0"/>
              <a:t>ư</a:t>
            </a:r>
            <a:r>
              <a:rPr lang="en-US" dirty="0"/>
              <a:t>u </a:t>
            </a:r>
            <a:r>
              <a:rPr lang="en-US" dirty="0" err="1" smtClean="0"/>
              <a:t>mảng</a:t>
            </a:r>
            <a:r>
              <a:rPr lang="en-US" dirty="0"/>
              <a:t> </a:t>
            </a:r>
            <a:r>
              <a:rPr lang="en-US" dirty="0" err="1" smtClean="0"/>
              <a:t>này</a:t>
            </a:r>
            <a:r>
              <a:rPr lang="en-US" dirty="0"/>
              <a:t> </a:t>
            </a:r>
            <a:r>
              <a:rPr lang="en-US" dirty="0" err="1" smtClean="0"/>
              <a:t>vào</a:t>
            </a:r>
            <a:r>
              <a:rPr lang="en-US" dirty="0" smtClean="0"/>
              <a:t> file </a:t>
            </a:r>
            <a:r>
              <a:rPr lang="en-US" i="1" dirty="0" smtClean="0">
                <a:solidFill>
                  <a:srgbClr val="FF0000"/>
                </a:solidFill>
              </a:rPr>
              <a:t>“mang1c.dat” </a:t>
            </a:r>
            <a:r>
              <a:rPr lang="en-US" dirty="0" err="1" smtClean="0"/>
              <a:t>theo</a:t>
            </a:r>
            <a:r>
              <a:rPr lang="en-US" dirty="0"/>
              <a:t> </a:t>
            </a:r>
            <a:r>
              <a:rPr lang="en-US" dirty="0" err="1" smtClean="0"/>
              <a:t>cấu</a:t>
            </a:r>
            <a:r>
              <a:rPr lang="en-US" dirty="0"/>
              <a:t> </a:t>
            </a:r>
            <a:r>
              <a:rPr lang="en-US" dirty="0" err="1" smtClean="0"/>
              <a:t>trúc</a:t>
            </a:r>
            <a:endParaRPr lang="en-US" dirty="0" smtClean="0"/>
          </a:p>
          <a:p>
            <a:pPr algn="just">
              <a:buFontTx/>
              <a:buChar char="-"/>
            </a:pPr>
            <a:r>
              <a:rPr lang="en-US" dirty="0" err="1" smtClean="0"/>
              <a:t>Dòng</a:t>
            </a:r>
            <a:r>
              <a:rPr lang="en-US" dirty="0" smtClean="0"/>
              <a:t> 1 l</a:t>
            </a:r>
            <a:r>
              <a:rPr lang="vi-VN" dirty="0" smtClean="0"/>
              <a:t>ư</a:t>
            </a:r>
            <a:r>
              <a:rPr lang="en-US" dirty="0"/>
              <a:t>u </a:t>
            </a:r>
            <a:r>
              <a:rPr lang="en-US" dirty="0" err="1" smtClean="0"/>
              <a:t>số</a:t>
            </a:r>
            <a:r>
              <a:rPr lang="en-US" dirty="0" smtClean="0"/>
              <a:t> l</a:t>
            </a:r>
            <a:r>
              <a:rPr lang="vi-VN" dirty="0" smtClean="0"/>
              <a:t>ượn</a:t>
            </a:r>
            <a:r>
              <a:rPr lang="en-US" dirty="0"/>
              <a:t>g </a:t>
            </a:r>
            <a:r>
              <a:rPr lang="en-US" dirty="0" err="1" smtClean="0"/>
              <a:t>phần</a:t>
            </a:r>
            <a:r>
              <a:rPr lang="en-US" dirty="0"/>
              <a:t> </a:t>
            </a:r>
            <a:r>
              <a:rPr lang="en-US" dirty="0" err="1" smtClean="0"/>
              <a:t>tử</a:t>
            </a:r>
            <a:endParaRPr lang="en-US" dirty="0" smtClean="0"/>
          </a:p>
          <a:p>
            <a:pPr algn="just">
              <a:buFontTx/>
              <a:buChar char="-"/>
            </a:pPr>
            <a:r>
              <a:rPr lang="en-US" dirty="0" err="1" smtClean="0"/>
              <a:t>Dòng</a:t>
            </a:r>
            <a:r>
              <a:rPr lang="en-US" dirty="0" smtClean="0"/>
              <a:t> 2 l</a:t>
            </a:r>
            <a:r>
              <a:rPr lang="vi-VN" dirty="0" smtClean="0"/>
              <a:t>ư</a:t>
            </a:r>
            <a:r>
              <a:rPr lang="en-US" dirty="0"/>
              <a:t>u </a:t>
            </a:r>
            <a:r>
              <a:rPr lang="en-US" dirty="0" err="1" smtClean="0"/>
              <a:t>giá</a:t>
            </a:r>
            <a:r>
              <a:rPr lang="en-US" dirty="0"/>
              <a:t> </a:t>
            </a:r>
            <a:r>
              <a:rPr lang="en-US" dirty="0" err="1" smtClean="0"/>
              <a:t>trị</a:t>
            </a:r>
            <a:r>
              <a:rPr lang="en-US" dirty="0"/>
              <a:t> </a:t>
            </a:r>
            <a:r>
              <a:rPr lang="en-US" dirty="0" err="1" smtClean="0"/>
              <a:t>các</a:t>
            </a:r>
            <a:r>
              <a:rPr lang="en-US" dirty="0"/>
              <a:t> </a:t>
            </a:r>
            <a:r>
              <a:rPr lang="en-US" dirty="0" err="1" smtClean="0"/>
              <a:t>phần</a:t>
            </a:r>
            <a:r>
              <a:rPr lang="en-US" dirty="0"/>
              <a:t> </a:t>
            </a:r>
            <a:r>
              <a:rPr lang="en-US" dirty="0" err="1" smtClean="0"/>
              <a:t>tử</a:t>
            </a:r>
            <a:r>
              <a:rPr lang="en-US" dirty="0" smtClean="0"/>
              <a:t> </a:t>
            </a:r>
            <a:r>
              <a:rPr lang="en-US" dirty="0" err="1" smtClean="0"/>
              <a:t>trong</a:t>
            </a:r>
            <a:r>
              <a:rPr lang="en-US" dirty="0"/>
              <a:t> </a:t>
            </a:r>
            <a:r>
              <a:rPr lang="en-US" dirty="0" err="1" smtClean="0"/>
              <a:t>mảng</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a:t> </a:t>
            </a:r>
            <a:r>
              <a:rPr lang="en-US" dirty="0" err="1" smtClean="0"/>
              <a:t>tập</a:t>
            </a:r>
            <a:endParaRPr lang="en-US" dirty="0"/>
          </a:p>
        </p:txBody>
      </p:sp>
      <p:sp>
        <p:nvSpPr>
          <p:cNvPr id="3" name="Content Placeholder 2"/>
          <p:cNvSpPr>
            <a:spLocks noGrp="1"/>
          </p:cNvSpPr>
          <p:nvPr>
            <p:ph idx="1"/>
          </p:nvPr>
        </p:nvSpPr>
        <p:spPr/>
        <p:txBody>
          <a:bodyPr/>
          <a:lstStyle/>
          <a:p>
            <a:pPr marL="45720" indent="0" algn="just">
              <a:buNone/>
            </a:pPr>
            <a:r>
              <a:rPr lang="en-US" dirty="0"/>
              <a:t>Cho </a:t>
            </a:r>
            <a:r>
              <a:rPr lang="en-US" dirty="0" err="1" smtClean="0"/>
              <a:t>dữ</a:t>
            </a:r>
            <a:r>
              <a:rPr lang="en-US" dirty="0"/>
              <a:t> </a:t>
            </a:r>
            <a:r>
              <a:rPr lang="en-US" dirty="0" err="1" smtClean="0"/>
              <a:t>liệu</a:t>
            </a:r>
            <a:r>
              <a:rPr lang="en-US" dirty="0"/>
              <a:t> </a:t>
            </a:r>
            <a:r>
              <a:rPr lang="en-US" dirty="0" err="1" smtClean="0"/>
              <a:t>là</a:t>
            </a:r>
            <a:r>
              <a:rPr lang="en-US" dirty="0" smtClean="0"/>
              <a:t> file </a:t>
            </a:r>
            <a:r>
              <a:rPr lang="en-US" dirty="0"/>
              <a:t>“</a:t>
            </a:r>
            <a:r>
              <a:rPr lang="en-US" dirty="0" smtClean="0"/>
              <a:t>mang1c.dat” </a:t>
            </a:r>
            <a:r>
              <a:rPr lang="vi-VN" dirty="0" smtClean="0"/>
              <a:t>đã</a:t>
            </a:r>
            <a:r>
              <a:rPr lang="en-US" dirty="0"/>
              <a:t> </a:t>
            </a:r>
            <a:r>
              <a:rPr lang="en-US" dirty="0" err="1" smtClean="0"/>
              <a:t>tạo</a:t>
            </a:r>
            <a:r>
              <a:rPr lang="en-US" dirty="0"/>
              <a:t> </a:t>
            </a:r>
            <a:r>
              <a:rPr lang="en-US" dirty="0" err="1" smtClean="0"/>
              <a:t>tr</a:t>
            </a:r>
            <a:r>
              <a:rPr lang="vi-VN" dirty="0" smtClean="0"/>
              <a:t>ước</a:t>
            </a:r>
            <a:r>
              <a:rPr lang="en-US" dirty="0"/>
              <a:t>, </a:t>
            </a:r>
            <a:r>
              <a:rPr lang="en-US" dirty="0" err="1" smtClean="0"/>
              <a:t>hãy</a:t>
            </a:r>
            <a:r>
              <a:rPr lang="en-US" dirty="0"/>
              <a:t> </a:t>
            </a:r>
            <a:r>
              <a:rPr lang="en-US" dirty="0" err="1" smtClean="0"/>
              <a:t>viết</a:t>
            </a:r>
            <a:r>
              <a:rPr lang="en-US" dirty="0" smtClean="0"/>
              <a:t> </a:t>
            </a:r>
            <a:r>
              <a:rPr lang="en-US" dirty="0" err="1" smtClean="0"/>
              <a:t>ch</a:t>
            </a:r>
            <a:r>
              <a:rPr lang="vi-VN" dirty="0" smtClean="0"/>
              <a:t>ươn</a:t>
            </a:r>
            <a:r>
              <a:rPr lang="en-US" dirty="0"/>
              <a:t>g </a:t>
            </a:r>
            <a:r>
              <a:rPr lang="en-US" dirty="0" err="1" smtClean="0"/>
              <a:t>trình</a:t>
            </a:r>
            <a:r>
              <a:rPr lang="en-US" dirty="0" smtClean="0"/>
              <a:t>:</a:t>
            </a:r>
          </a:p>
          <a:p>
            <a:pPr algn="just"/>
            <a:r>
              <a:rPr lang="en-US" dirty="0" err="1" smtClean="0"/>
              <a:t>Tìm</a:t>
            </a:r>
            <a:r>
              <a:rPr lang="en-US" dirty="0"/>
              <a:t> </a:t>
            </a:r>
            <a:r>
              <a:rPr lang="en-US" dirty="0" err="1" smtClean="0"/>
              <a:t>phần</a:t>
            </a:r>
            <a:r>
              <a:rPr lang="en-US" dirty="0"/>
              <a:t> </a:t>
            </a:r>
            <a:r>
              <a:rPr lang="en-US" dirty="0" err="1" smtClean="0"/>
              <a:t>tử</a:t>
            </a:r>
            <a:r>
              <a:rPr lang="en-US" dirty="0"/>
              <a:t> </a:t>
            </a:r>
            <a:r>
              <a:rPr lang="en-US" dirty="0" err="1" smtClean="0"/>
              <a:t>có</a:t>
            </a:r>
            <a:r>
              <a:rPr lang="en-US" dirty="0"/>
              <a:t> </a:t>
            </a:r>
            <a:r>
              <a:rPr lang="en-US" dirty="0" err="1" smtClean="0"/>
              <a:t>giá</a:t>
            </a:r>
            <a:r>
              <a:rPr lang="en-US" dirty="0"/>
              <a:t> </a:t>
            </a:r>
            <a:r>
              <a:rPr lang="en-US" dirty="0" err="1" smtClean="0"/>
              <a:t>trị</a:t>
            </a:r>
            <a:r>
              <a:rPr lang="en-US" dirty="0"/>
              <a:t> </a:t>
            </a:r>
            <a:r>
              <a:rPr lang="en-US" dirty="0" err="1" smtClean="0"/>
              <a:t>lớn</a:t>
            </a:r>
            <a:r>
              <a:rPr lang="en-US" dirty="0"/>
              <a:t> </a:t>
            </a:r>
            <a:r>
              <a:rPr lang="en-US" dirty="0" err="1" smtClean="0"/>
              <a:t>nhất</a:t>
            </a:r>
            <a:endParaRPr lang="en-US" dirty="0" smtClean="0"/>
          </a:p>
          <a:p>
            <a:pPr algn="just"/>
            <a:r>
              <a:rPr lang="en-US" dirty="0" err="1" smtClean="0"/>
              <a:t>Đếm</a:t>
            </a:r>
            <a:r>
              <a:rPr lang="en-US" dirty="0"/>
              <a:t> </a:t>
            </a:r>
            <a:r>
              <a:rPr lang="en-US" dirty="0" err="1" smtClean="0"/>
              <a:t>số</a:t>
            </a:r>
            <a:r>
              <a:rPr lang="en-US" dirty="0" smtClean="0"/>
              <a:t> l</a:t>
            </a:r>
            <a:r>
              <a:rPr lang="vi-VN" dirty="0" smtClean="0"/>
              <a:t>ượn</a:t>
            </a:r>
            <a:r>
              <a:rPr lang="en-US" dirty="0"/>
              <a:t>g </a:t>
            </a:r>
            <a:r>
              <a:rPr lang="en-US" dirty="0" err="1" smtClean="0"/>
              <a:t>phần</a:t>
            </a:r>
            <a:r>
              <a:rPr lang="en-US" dirty="0"/>
              <a:t> </a:t>
            </a:r>
            <a:r>
              <a:rPr lang="en-US" dirty="0" err="1" smtClean="0"/>
              <a:t>tử</a:t>
            </a:r>
            <a:r>
              <a:rPr lang="en-US" dirty="0"/>
              <a:t> </a:t>
            </a:r>
            <a:r>
              <a:rPr lang="en-US" dirty="0" err="1" smtClean="0"/>
              <a:t>có</a:t>
            </a:r>
            <a:r>
              <a:rPr lang="en-US" dirty="0"/>
              <a:t> </a:t>
            </a:r>
            <a:r>
              <a:rPr lang="en-US" dirty="0" err="1" smtClean="0"/>
              <a:t>giá</a:t>
            </a:r>
            <a:r>
              <a:rPr lang="en-US" dirty="0"/>
              <a:t> </a:t>
            </a:r>
            <a:r>
              <a:rPr lang="en-US" dirty="0" err="1" smtClean="0"/>
              <a:t>trị</a:t>
            </a:r>
            <a:r>
              <a:rPr lang="en-US" dirty="0"/>
              <a:t> </a:t>
            </a:r>
            <a:r>
              <a:rPr lang="en-US" dirty="0" err="1" smtClean="0"/>
              <a:t>là</a:t>
            </a:r>
            <a:r>
              <a:rPr lang="en-US" dirty="0"/>
              <a:t> </a:t>
            </a:r>
            <a:r>
              <a:rPr lang="en-US" dirty="0" err="1" smtClean="0"/>
              <a:t>số</a:t>
            </a:r>
            <a:r>
              <a:rPr lang="en-US" dirty="0"/>
              <a:t> </a:t>
            </a:r>
            <a:r>
              <a:rPr lang="en-US" dirty="0" err="1" smtClean="0"/>
              <a:t>nguyên</a:t>
            </a:r>
            <a:r>
              <a:rPr lang="en-US" dirty="0"/>
              <a:t> </a:t>
            </a:r>
            <a:r>
              <a:rPr lang="en-US" dirty="0" err="1" smtClean="0"/>
              <a:t>tố</a:t>
            </a:r>
            <a:endParaRPr lang="en-US" dirty="0" smtClean="0"/>
          </a:p>
          <a:p>
            <a:pPr algn="just"/>
            <a:r>
              <a:rPr lang="en-US" dirty="0" err="1" smtClean="0"/>
              <a:t>Thêm</a:t>
            </a:r>
            <a:r>
              <a:rPr lang="en-US" dirty="0"/>
              <a:t> </a:t>
            </a:r>
            <a:r>
              <a:rPr lang="en-US" dirty="0" err="1" smtClean="0"/>
              <a:t>vào</a:t>
            </a:r>
            <a:r>
              <a:rPr lang="en-US" dirty="0"/>
              <a:t> file </a:t>
            </a:r>
            <a:r>
              <a:rPr lang="en-US" dirty="0" err="1" smtClean="0"/>
              <a:t>phần</a:t>
            </a:r>
            <a:r>
              <a:rPr lang="en-US" dirty="0"/>
              <a:t> </a:t>
            </a:r>
            <a:r>
              <a:rPr lang="en-US" dirty="0" err="1" smtClean="0"/>
              <a:t>tử</a:t>
            </a:r>
            <a:r>
              <a:rPr lang="en-US" dirty="0"/>
              <a:t> </a:t>
            </a:r>
            <a:r>
              <a:rPr lang="en-US" dirty="0" err="1" smtClean="0"/>
              <a:t>có</a:t>
            </a:r>
            <a:r>
              <a:rPr lang="en-US" dirty="0"/>
              <a:t> </a:t>
            </a:r>
            <a:r>
              <a:rPr lang="en-US" dirty="0" err="1" smtClean="0"/>
              <a:t>giá</a:t>
            </a:r>
            <a:r>
              <a:rPr lang="en-US" dirty="0"/>
              <a:t> </a:t>
            </a:r>
            <a:r>
              <a:rPr lang="en-US" dirty="0" err="1" smtClean="0"/>
              <a:t>trị</a:t>
            </a:r>
            <a:r>
              <a:rPr lang="en-US" dirty="0" smtClean="0"/>
              <a:t> </a:t>
            </a:r>
            <a:r>
              <a:rPr lang="en-US" dirty="0"/>
              <a:t>x </a:t>
            </a:r>
            <a:r>
              <a:rPr lang="en-US" dirty="0" err="1" smtClean="0"/>
              <a:t>vào</a:t>
            </a:r>
            <a:r>
              <a:rPr lang="en-US" dirty="0" smtClean="0"/>
              <a:t> </a:t>
            </a:r>
            <a:r>
              <a:rPr lang="en-US" dirty="0" err="1" smtClean="0"/>
              <a:t>sau</a:t>
            </a:r>
            <a:r>
              <a:rPr lang="en-US" dirty="0"/>
              <a:t> </a:t>
            </a:r>
            <a:r>
              <a:rPr lang="en-US" dirty="0" err="1" smtClean="0"/>
              <a:t>phần</a:t>
            </a:r>
            <a:r>
              <a:rPr lang="en-US" dirty="0"/>
              <a:t> </a:t>
            </a:r>
            <a:r>
              <a:rPr lang="en-US" dirty="0" err="1" smtClean="0"/>
              <a:t>tử</a:t>
            </a:r>
            <a:r>
              <a:rPr lang="en-US" dirty="0"/>
              <a:t> </a:t>
            </a:r>
            <a:r>
              <a:rPr lang="en-US" dirty="0" err="1" smtClean="0"/>
              <a:t>có</a:t>
            </a:r>
            <a:r>
              <a:rPr lang="en-US" dirty="0"/>
              <a:t> </a:t>
            </a:r>
            <a:r>
              <a:rPr lang="en-US" dirty="0" err="1" smtClean="0"/>
              <a:t>giá</a:t>
            </a:r>
            <a:r>
              <a:rPr lang="en-US" dirty="0"/>
              <a:t> </a:t>
            </a:r>
            <a:r>
              <a:rPr lang="en-US" dirty="0" err="1" smtClean="0"/>
              <a:t>trị</a:t>
            </a:r>
            <a:r>
              <a:rPr lang="en-US" dirty="0"/>
              <a:t> </a:t>
            </a:r>
            <a:r>
              <a:rPr lang="en-US" dirty="0" err="1" smtClean="0"/>
              <a:t>lớn</a:t>
            </a:r>
            <a:r>
              <a:rPr lang="en-US" dirty="0"/>
              <a:t> </a:t>
            </a:r>
            <a:r>
              <a:rPr lang="en-US" dirty="0" err="1" smtClean="0"/>
              <a:t>nhất</a:t>
            </a:r>
            <a:endParaRPr lang="en-US" dirty="0"/>
          </a:p>
        </p:txBody>
      </p:sp>
    </p:spTree>
    <p:extLst>
      <p:ext uri="{BB962C8B-B14F-4D97-AF65-F5344CB8AC3E}">
        <p14:creationId xmlns:p14="http://schemas.microsoft.com/office/powerpoint/2010/main" val="89799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err="1" smtClean="0"/>
              <a:t>Thao</a:t>
            </a:r>
            <a:r>
              <a:rPr lang="en-US" dirty="0" smtClean="0"/>
              <a:t> </a:t>
            </a:r>
            <a:r>
              <a:rPr lang="en-US" dirty="0" err="1" smtClean="0"/>
              <a:t>tác</a:t>
            </a:r>
            <a:r>
              <a:rPr lang="en-US" dirty="0" smtClean="0"/>
              <a:t> </a:t>
            </a:r>
            <a:r>
              <a:rPr lang="en-US" dirty="0" err="1" smtClean="0"/>
              <a:t>với</a:t>
            </a:r>
            <a:r>
              <a:rPr lang="en-US" dirty="0" smtClean="0"/>
              <a:t> </a:t>
            </a:r>
            <a:r>
              <a:rPr lang="en-US" dirty="0" err="1" smtClean="0"/>
              <a:t>tập</a:t>
            </a:r>
            <a:r>
              <a:rPr lang="en-US" dirty="0" smtClean="0"/>
              <a:t> tin</a:t>
            </a:r>
          </a:p>
        </p:txBody>
      </p:sp>
      <p:sp>
        <p:nvSpPr>
          <p:cNvPr id="4099" name="Rectangle 3"/>
          <p:cNvSpPr>
            <a:spLocks noGrp="1" noChangeArrowheads="1"/>
          </p:cNvSpPr>
          <p:nvPr>
            <p:ph idx="1"/>
          </p:nvPr>
        </p:nvSpPr>
        <p:spPr/>
        <p:txBody>
          <a:bodyPr/>
          <a:lstStyle/>
          <a:p>
            <a:pPr eaLnBrk="1" hangingPunct="1"/>
            <a:r>
              <a:rPr lang="en-US" u="sng" dirty="0" err="1" smtClean="0"/>
              <a:t>Bước</a:t>
            </a:r>
            <a:r>
              <a:rPr lang="en-US" u="sng" dirty="0" smtClean="0"/>
              <a:t> 1</a:t>
            </a:r>
            <a:r>
              <a:rPr lang="en-US" dirty="0" smtClean="0"/>
              <a:t>: </a:t>
            </a:r>
            <a:r>
              <a:rPr lang="en-US" dirty="0" err="1" smtClean="0"/>
              <a:t>Mơ</a:t>
            </a:r>
            <a:r>
              <a:rPr lang="en-US" dirty="0" smtClean="0"/>
              <a:t>̉ </a:t>
            </a:r>
            <a:r>
              <a:rPr lang="en-US" dirty="0" err="1" smtClean="0"/>
              <a:t>tập</a:t>
            </a:r>
            <a:r>
              <a:rPr lang="en-US" dirty="0" smtClean="0"/>
              <a:t> tin </a:t>
            </a:r>
            <a:r>
              <a:rPr lang="en-US" dirty="0" err="1" smtClean="0"/>
              <a:t>để</a:t>
            </a:r>
            <a:r>
              <a:rPr lang="en-US" dirty="0" smtClean="0"/>
              <a:t> </a:t>
            </a:r>
            <a:r>
              <a:rPr lang="en-US" dirty="0" err="1" smtClean="0"/>
              <a:t>đọc</a:t>
            </a:r>
            <a:r>
              <a:rPr lang="en-US" dirty="0" smtClean="0"/>
              <a:t>/ </a:t>
            </a:r>
            <a:r>
              <a:rPr lang="en-US" dirty="0" err="1" smtClean="0"/>
              <a:t>ghi</a:t>
            </a:r>
            <a:r>
              <a:rPr lang="en-US" dirty="0" smtClean="0"/>
              <a:t>.</a:t>
            </a:r>
            <a:endParaRPr lang="en-US" u="sng" dirty="0" smtClean="0"/>
          </a:p>
          <a:p>
            <a:pPr eaLnBrk="1" hangingPunct="1"/>
            <a:r>
              <a:rPr lang="en-US" u="sng" dirty="0" err="1" smtClean="0"/>
              <a:t>Bước</a:t>
            </a:r>
            <a:r>
              <a:rPr lang="en-US" u="sng" dirty="0" smtClean="0"/>
              <a:t> 2</a:t>
            </a:r>
            <a:r>
              <a:rPr lang="en-US" dirty="0" smtClean="0"/>
              <a:t>: </a:t>
            </a:r>
            <a:r>
              <a:rPr lang="en-US" dirty="0" err="1" smtClean="0"/>
              <a:t>Các</a:t>
            </a:r>
            <a:r>
              <a:rPr lang="en-US" dirty="0" smtClean="0"/>
              <a:t> </a:t>
            </a:r>
            <a:r>
              <a:rPr lang="en-US" dirty="0" err="1" smtClean="0"/>
              <a:t>xư</a:t>
            </a:r>
            <a:r>
              <a:rPr lang="en-US" dirty="0" smtClean="0"/>
              <a:t>̉ </a:t>
            </a:r>
            <a:r>
              <a:rPr lang="en-US" dirty="0" err="1" smtClean="0"/>
              <a:t>ly</a:t>
            </a:r>
            <a:r>
              <a:rPr lang="en-US" dirty="0" smtClean="0"/>
              <a:t>́ </a:t>
            </a:r>
            <a:r>
              <a:rPr lang="en-US" dirty="0" err="1" smtClean="0"/>
              <a:t>trên</a:t>
            </a:r>
            <a:r>
              <a:rPr lang="en-US" dirty="0" smtClean="0"/>
              <a:t> </a:t>
            </a:r>
            <a:r>
              <a:rPr lang="en-US" dirty="0" err="1" smtClean="0"/>
              <a:t>tập</a:t>
            </a:r>
            <a:r>
              <a:rPr lang="en-US" dirty="0" smtClean="0"/>
              <a:t> tin.</a:t>
            </a:r>
            <a:endParaRPr lang="en-US" u="sng" dirty="0" smtClean="0"/>
          </a:p>
          <a:p>
            <a:pPr eaLnBrk="1" hangingPunct="1"/>
            <a:r>
              <a:rPr lang="en-US" u="sng" dirty="0" err="1" smtClean="0"/>
              <a:t>Bước</a:t>
            </a:r>
            <a:r>
              <a:rPr lang="en-US" u="sng" dirty="0" smtClean="0"/>
              <a:t> 3</a:t>
            </a:r>
            <a:r>
              <a:rPr lang="en-US" dirty="0" smtClean="0"/>
              <a:t>: </a:t>
            </a:r>
            <a:r>
              <a:rPr lang="en-US" dirty="0" err="1" smtClean="0"/>
              <a:t>Đóng</a:t>
            </a:r>
            <a:r>
              <a:rPr lang="en-US" dirty="0" smtClean="0"/>
              <a:t> </a:t>
            </a:r>
            <a:r>
              <a:rPr lang="en-US" dirty="0" err="1" smtClean="0"/>
              <a:t>tập</a:t>
            </a:r>
            <a:r>
              <a:rPr lang="en-US" dirty="0" smtClean="0"/>
              <a:t> tin.</a:t>
            </a:r>
          </a:p>
          <a:p>
            <a:pPr eaLnBrk="1" hangingPunct="1">
              <a:buFont typeface="Arial" charset="0"/>
              <a:buNone/>
            </a:pPr>
            <a:endParaRPr lang="en-US" dirty="0" smtClean="0"/>
          </a:p>
        </p:txBody>
      </p:sp>
      <p:sp>
        <p:nvSpPr>
          <p:cNvPr id="4" name="Title 1"/>
          <p:cNvSpPr txBox="1">
            <a:spLocks/>
          </p:cNvSpPr>
          <p:nvPr/>
        </p:nvSpPr>
        <p:spPr>
          <a:xfrm>
            <a:off x="381000" y="3505200"/>
            <a:ext cx="8534400" cy="9144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err="1" smtClean="0"/>
              <a:t>Các</a:t>
            </a:r>
            <a:r>
              <a:rPr lang="en-US" dirty="0" smtClean="0"/>
              <a:t> </a:t>
            </a:r>
            <a:r>
              <a:rPr lang="en-US" dirty="0" err="1" smtClean="0"/>
              <a:t>lớp</a:t>
            </a:r>
            <a:r>
              <a:rPr lang="en-US" dirty="0" smtClean="0"/>
              <a:t> </a:t>
            </a:r>
            <a:r>
              <a:rPr lang="en-US" dirty="0" err="1" smtClean="0"/>
              <a:t>xử</a:t>
            </a:r>
            <a:r>
              <a:rPr lang="en-US" dirty="0" smtClean="0"/>
              <a:t> </a:t>
            </a:r>
            <a:r>
              <a:rPr lang="en-US" dirty="0" err="1" smtClean="0"/>
              <a:t>lý</a:t>
            </a:r>
            <a:r>
              <a:rPr lang="en-US" dirty="0" smtClean="0"/>
              <a:t> file – File stream</a:t>
            </a:r>
            <a:endParaRPr lang="en-US" dirty="0"/>
          </a:p>
        </p:txBody>
      </p:sp>
      <p:sp>
        <p:nvSpPr>
          <p:cNvPr id="5" name="Content Placeholder 2"/>
          <p:cNvSpPr txBox="1">
            <a:spLocks/>
          </p:cNvSpPr>
          <p:nvPr/>
        </p:nvSpPr>
        <p:spPr>
          <a:xfrm>
            <a:off x="457200" y="4572000"/>
            <a:ext cx="8229600" cy="2133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vi-VN" b="1" dirty="0" smtClean="0"/>
              <a:t>ifstream: </a:t>
            </a:r>
            <a:r>
              <a:rPr lang="vi-VN" dirty="0" smtClean="0"/>
              <a:t>Dùng đọ</a:t>
            </a:r>
            <a:r>
              <a:rPr lang="en-US" dirty="0" smtClean="0"/>
              <a:t>c </a:t>
            </a:r>
            <a:r>
              <a:rPr lang="vi-VN" dirty="0" smtClean="0"/>
              <a:t>file</a:t>
            </a:r>
            <a:r>
              <a:rPr lang="en-US" dirty="0" smtClean="0"/>
              <a:t>.</a:t>
            </a:r>
          </a:p>
          <a:p>
            <a:r>
              <a:rPr lang="vi-VN" b="1" dirty="0" smtClean="0"/>
              <a:t>ofstream: </a:t>
            </a:r>
            <a:r>
              <a:rPr lang="vi-VN" dirty="0" smtClean="0"/>
              <a:t>Dùng </a:t>
            </a:r>
            <a:r>
              <a:rPr lang="en-US" dirty="0" err="1" smtClean="0"/>
              <a:t>tạo</a:t>
            </a:r>
            <a:r>
              <a:rPr lang="en-US" dirty="0" smtClean="0"/>
              <a:t> </a:t>
            </a:r>
            <a:r>
              <a:rPr lang="vi-VN" dirty="0" smtClean="0"/>
              <a:t>file.</a:t>
            </a:r>
            <a:endParaRPr lang="en-US" dirty="0" smtClean="0"/>
          </a:p>
          <a:p>
            <a:r>
              <a:rPr lang="vi-VN" b="1" dirty="0" smtClean="0"/>
              <a:t>fstream: </a:t>
            </a:r>
            <a:r>
              <a:rPr lang="en-US" dirty="0" err="1" smtClean="0"/>
              <a:t>Vừa</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tạo</a:t>
            </a:r>
            <a:r>
              <a:rPr lang="en-US" dirty="0" smtClean="0"/>
              <a:t> file </a:t>
            </a:r>
            <a:r>
              <a:rPr lang="en-US" dirty="0" err="1" smtClean="0"/>
              <a:t>và</a:t>
            </a:r>
            <a:r>
              <a:rPr lang="en-US" dirty="0" smtClean="0"/>
              <a:t> </a:t>
            </a:r>
            <a:r>
              <a:rPr lang="vi-VN" dirty="0" smtClean="0"/>
              <a:t>đọ</a:t>
            </a:r>
            <a:r>
              <a:rPr lang="en-US" dirty="0" smtClean="0"/>
              <a:t>c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file.</a:t>
            </a:r>
            <a:r>
              <a:rPr lang="vi-VN" dirty="0" smtClean="0"/>
              <a:t/>
            </a:r>
            <a:br>
              <a:rPr lang="vi-VN"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77200" cy="1143000"/>
          </a:xfrm>
        </p:spPr>
        <p:txBody>
          <a:bodyPr/>
          <a:lstStyle/>
          <a:p>
            <a:r>
              <a:rPr lang="en-US" dirty="0" err="1" smtClean="0"/>
              <a:t>Lớp</a:t>
            </a:r>
            <a:r>
              <a:rPr lang="en-US" dirty="0" smtClean="0"/>
              <a:t> </a:t>
            </a:r>
            <a:r>
              <a:rPr lang="en-US" dirty="0" err="1" smtClean="0"/>
              <a:t>fstream</a:t>
            </a:r>
            <a:r>
              <a:rPr lang="en-US" dirty="0" smtClean="0"/>
              <a:t> - &lt;</a:t>
            </a:r>
            <a:r>
              <a:rPr lang="en-US" dirty="0" err="1" smtClean="0"/>
              <a:t>fstream.h</a:t>
            </a:r>
            <a:r>
              <a:rPr lang="en-US" dirty="0" smtClean="0"/>
              <a:t>&gt;</a:t>
            </a:r>
            <a:endParaRPr lang="en-US" dirty="0"/>
          </a:p>
        </p:txBody>
      </p:sp>
      <p:sp>
        <p:nvSpPr>
          <p:cNvPr id="3" name="Content Placeholder 2"/>
          <p:cNvSpPr>
            <a:spLocks noGrp="1"/>
          </p:cNvSpPr>
          <p:nvPr>
            <p:ph idx="1"/>
          </p:nvPr>
        </p:nvSpPr>
        <p:spPr/>
        <p:txBody>
          <a:bodyPr>
            <a:normAutofit/>
          </a:bodyPr>
          <a:lstStyle/>
          <a:p>
            <a:pPr>
              <a:spcAft>
                <a:spcPts val="0"/>
              </a:spcAft>
              <a:defRPr/>
            </a:pPr>
            <a:r>
              <a:rPr lang="en-US" dirty="0" err="1"/>
              <a:t>Khai</a:t>
            </a:r>
            <a:r>
              <a:rPr lang="en-US" dirty="0"/>
              <a:t> </a:t>
            </a:r>
            <a:r>
              <a:rPr lang="en-US" dirty="0" err="1" smtClean="0"/>
              <a:t>báo</a:t>
            </a:r>
            <a:r>
              <a:rPr lang="en-US" dirty="0" smtClean="0"/>
              <a:t> </a:t>
            </a:r>
            <a:r>
              <a:rPr lang="vi-VN" dirty="0" smtClean="0"/>
              <a:t>đố</a:t>
            </a:r>
            <a:r>
              <a:rPr lang="en-US" dirty="0" err="1" smtClean="0"/>
              <a:t>i</a:t>
            </a:r>
            <a:r>
              <a:rPr lang="en-US" dirty="0" smtClean="0"/>
              <a:t> t</a:t>
            </a:r>
            <a:r>
              <a:rPr lang="vi-VN" dirty="0" smtClean="0"/>
              <a:t>ượn</a:t>
            </a:r>
            <a:r>
              <a:rPr lang="en-US" dirty="0" smtClean="0"/>
              <a:t>g file</a:t>
            </a:r>
            <a:endParaRPr lang="en-US" dirty="0"/>
          </a:p>
          <a:p>
            <a:pPr>
              <a:spcAft>
                <a:spcPts val="0"/>
              </a:spcAft>
              <a:buNone/>
              <a:defRPr/>
            </a:pPr>
            <a:r>
              <a:rPr lang="en-US" dirty="0"/>
              <a:t>	</a:t>
            </a:r>
            <a:r>
              <a:rPr lang="en-US" dirty="0" smtClean="0"/>
              <a:t>	</a:t>
            </a:r>
            <a:r>
              <a:rPr lang="en-US" dirty="0" err="1" smtClean="0">
                <a:solidFill>
                  <a:srgbClr val="FF0000"/>
                </a:solidFill>
              </a:rPr>
              <a:t>fstream</a:t>
            </a:r>
            <a:r>
              <a:rPr lang="en-US" dirty="0" smtClean="0">
                <a:solidFill>
                  <a:srgbClr val="FF0000"/>
                </a:solidFill>
              </a:rPr>
              <a:t> </a:t>
            </a:r>
            <a:r>
              <a:rPr lang="en-US" dirty="0" err="1" smtClean="0"/>
              <a:t>tên</a:t>
            </a:r>
            <a:r>
              <a:rPr lang="en-US" dirty="0" smtClean="0"/>
              <a:t>_</a:t>
            </a:r>
            <a:r>
              <a:rPr lang="vi-VN" dirty="0" smtClean="0"/>
              <a:t>đố</a:t>
            </a:r>
            <a:r>
              <a:rPr lang="en-US" dirty="0" err="1" smtClean="0"/>
              <a:t>i_t</a:t>
            </a:r>
            <a:r>
              <a:rPr lang="vi-VN" dirty="0" smtClean="0"/>
              <a:t>ượn</a:t>
            </a:r>
            <a:r>
              <a:rPr lang="en-US" dirty="0" smtClean="0"/>
              <a:t>g;</a:t>
            </a:r>
            <a:endParaRPr lang="en-US" dirty="0"/>
          </a:p>
          <a:p>
            <a:pPr>
              <a:spcAft>
                <a:spcPts val="0"/>
              </a:spcAft>
              <a:defRPr/>
            </a:pPr>
            <a:r>
              <a:rPr lang="en-US" dirty="0" err="1" smtClean="0"/>
              <a:t>Mở</a:t>
            </a:r>
            <a:r>
              <a:rPr lang="en-US" dirty="0" smtClean="0"/>
              <a:t> file</a:t>
            </a:r>
            <a:endParaRPr lang="en-US" dirty="0"/>
          </a:p>
          <a:p>
            <a:pPr>
              <a:spcAft>
                <a:spcPts val="0"/>
              </a:spcAft>
              <a:buNone/>
              <a:defRPr/>
            </a:pPr>
            <a:r>
              <a:rPr lang="en-US" dirty="0"/>
              <a:t>	</a:t>
            </a:r>
            <a:r>
              <a:rPr lang="en-US" dirty="0" smtClean="0"/>
              <a:t>	</a:t>
            </a:r>
            <a:r>
              <a:rPr lang="en-US" dirty="0" err="1" smtClean="0"/>
              <a:t>tên</a:t>
            </a:r>
            <a:r>
              <a:rPr lang="en-US" dirty="0" smtClean="0"/>
              <a:t>_</a:t>
            </a:r>
            <a:r>
              <a:rPr lang="vi-VN" dirty="0" smtClean="0"/>
              <a:t>đố</a:t>
            </a:r>
            <a:r>
              <a:rPr lang="en-US" dirty="0" err="1" smtClean="0"/>
              <a:t>i_t</a:t>
            </a:r>
            <a:r>
              <a:rPr lang="vi-VN" dirty="0" smtClean="0"/>
              <a:t>ượng</a:t>
            </a:r>
            <a:r>
              <a:rPr lang="en-US" dirty="0" smtClean="0">
                <a:solidFill>
                  <a:srgbClr val="FF0000"/>
                </a:solidFill>
              </a:rPr>
              <a:t>.open</a:t>
            </a:r>
            <a:r>
              <a:rPr lang="en-US" dirty="0" smtClean="0"/>
              <a:t>(“</a:t>
            </a:r>
            <a:r>
              <a:rPr lang="en-US" dirty="0" err="1" smtClean="0"/>
              <a:t>tên</a:t>
            </a:r>
            <a:r>
              <a:rPr lang="en-US" dirty="0" smtClean="0"/>
              <a:t> file</a:t>
            </a:r>
            <a:r>
              <a:rPr lang="en-US" dirty="0"/>
              <a:t>”, </a:t>
            </a:r>
            <a:r>
              <a:rPr lang="en-US" dirty="0" err="1" smtClean="0"/>
              <a:t>chế</a:t>
            </a:r>
            <a:r>
              <a:rPr lang="en-US" dirty="0" smtClean="0"/>
              <a:t> </a:t>
            </a:r>
            <a:r>
              <a:rPr lang="vi-VN" dirty="0" smtClean="0"/>
              <a:t>độ</a:t>
            </a:r>
            <a:r>
              <a:rPr lang="en-US" dirty="0"/>
              <a:t> </a:t>
            </a:r>
            <a:r>
              <a:rPr lang="en-US" dirty="0" err="1" smtClean="0"/>
              <a:t>mở</a:t>
            </a:r>
            <a:r>
              <a:rPr lang="en-US" dirty="0" smtClean="0"/>
              <a:t>);</a:t>
            </a:r>
          </a:p>
          <a:p>
            <a:pPr>
              <a:spcAft>
                <a:spcPts val="0"/>
              </a:spcAft>
              <a:defRPr/>
            </a:pPr>
            <a:r>
              <a:rPr lang="en-US" dirty="0" err="1" smtClean="0"/>
              <a:t>Đóng</a:t>
            </a:r>
            <a:r>
              <a:rPr lang="en-US" dirty="0" smtClean="0"/>
              <a:t> file</a:t>
            </a:r>
          </a:p>
          <a:p>
            <a:pPr marL="45720" indent="0">
              <a:spcAft>
                <a:spcPts val="0"/>
              </a:spcAft>
              <a:buNone/>
              <a:defRPr/>
            </a:pPr>
            <a:r>
              <a:rPr lang="en-US" dirty="0" smtClean="0"/>
              <a:t> 	</a:t>
            </a:r>
            <a:r>
              <a:rPr lang="en-US" dirty="0" err="1" smtClean="0"/>
              <a:t>tên</a:t>
            </a:r>
            <a:r>
              <a:rPr lang="en-US" dirty="0" smtClean="0"/>
              <a:t>_</a:t>
            </a:r>
            <a:r>
              <a:rPr lang="vi-VN" dirty="0" smtClean="0"/>
              <a:t>đố</a:t>
            </a:r>
            <a:r>
              <a:rPr lang="en-US" dirty="0" err="1" smtClean="0"/>
              <a:t>i_t</a:t>
            </a:r>
            <a:r>
              <a:rPr lang="vi-VN" dirty="0" smtClean="0"/>
              <a:t>ượn</a:t>
            </a:r>
            <a:r>
              <a:rPr lang="en-US" dirty="0" err="1" smtClean="0"/>
              <a:t>g</a:t>
            </a:r>
            <a:r>
              <a:rPr lang="en-US" dirty="0" err="1" smtClean="0">
                <a:solidFill>
                  <a:srgbClr val="FF0000"/>
                </a:solidFill>
              </a:rPr>
              <a:t>.close</a:t>
            </a:r>
            <a:r>
              <a:rPr lang="en-US" dirty="0" smtClean="0"/>
              <a:t>();</a:t>
            </a:r>
          </a:p>
          <a:p>
            <a:pPr marL="45720" indent="0">
              <a:buNone/>
            </a:pPr>
            <a:r>
              <a:rPr lang="en-US" dirty="0" smtClean="0"/>
              <a:t>  </a:t>
            </a:r>
            <a:endParaRPr lang="en-US" dirty="0"/>
          </a:p>
        </p:txBody>
      </p:sp>
    </p:spTree>
    <p:extLst>
      <p:ext uri="{BB962C8B-B14F-4D97-AF65-F5344CB8AC3E}">
        <p14:creationId xmlns:p14="http://schemas.microsoft.com/office/powerpoint/2010/main" val="119910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Khai báo một biến tập tin</a:t>
            </a:r>
          </a:p>
        </p:txBody>
      </p:sp>
      <p:sp>
        <p:nvSpPr>
          <p:cNvPr id="3" name="Content Placeholder 2"/>
          <p:cNvSpPr>
            <a:spLocks noGrp="1"/>
          </p:cNvSpPr>
          <p:nvPr>
            <p:ph idx="1"/>
          </p:nvPr>
        </p:nvSpPr>
        <p:spPr/>
        <p:txBody>
          <a:bodyPr/>
          <a:lstStyle/>
          <a:p>
            <a:r>
              <a:rPr lang="en-US" b="1"/>
              <a:t>FILE * </a:t>
            </a:r>
            <a:r>
              <a:rPr lang="en-US"/>
              <a:t>&lt;</a:t>
            </a:r>
            <a:r>
              <a:rPr lang="en-US" i="1"/>
              <a:t>biến tập tin</a:t>
            </a:r>
            <a:r>
              <a:rPr lang="en-US"/>
              <a:t> &gt;;</a:t>
            </a:r>
          </a:p>
          <a:p>
            <a:r>
              <a:rPr lang="en-US" b="1"/>
              <a:t>Ví dụ:</a:t>
            </a:r>
            <a:r>
              <a:rPr lang="en-US"/>
              <a:t>	FILE *fp;</a:t>
            </a:r>
          </a:p>
          <a:p>
            <a:endParaRPr lang="en-US"/>
          </a:p>
        </p:txBody>
      </p:sp>
    </p:spTree>
    <p:extLst>
      <p:ext uri="{BB962C8B-B14F-4D97-AF65-F5344CB8AC3E}">
        <p14:creationId xmlns:p14="http://schemas.microsoft.com/office/powerpoint/2010/main" val="2302925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Mở một tập tin</a:t>
            </a:r>
          </a:p>
        </p:txBody>
      </p:sp>
      <p:sp>
        <p:nvSpPr>
          <p:cNvPr id="3" name="Content Placeholder 2"/>
          <p:cNvSpPr>
            <a:spLocks noGrp="1"/>
          </p:cNvSpPr>
          <p:nvPr>
            <p:ph idx="1"/>
          </p:nvPr>
        </p:nvSpPr>
        <p:spPr/>
        <p:txBody>
          <a:bodyPr/>
          <a:lstStyle/>
          <a:p>
            <a:r>
              <a:rPr lang="en-US" smtClean="0"/>
              <a:t>Khai </a:t>
            </a:r>
            <a:r>
              <a:rPr lang="en-US"/>
              <a:t>báo nguyên mẫu hàm </a:t>
            </a:r>
            <a:r>
              <a:rPr lang="en-US" i="1"/>
              <a:t>fopen</a:t>
            </a:r>
            <a:r>
              <a:rPr lang="en-US"/>
              <a:t> như sau:</a:t>
            </a:r>
          </a:p>
          <a:p>
            <a:r>
              <a:rPr lang="en-US" b="1"/>
              <a:t>  FILE *fopen(</a:t>
            </a:r>
            <a:r>
              <a:rPr lang="en-US"/>
              <a:t>const char *&lt;tên file&gt;,const char *&lt;chế độ truy xuất&gt;</a:t>
            </a:r>
            <a:r>
              <a:rPr lang="en-US" b="1"/>
              <a:t>);</a:t>
            </a:r>
            <a:endParaRPr lang="en-US"/>
          </a:p>
          <a:p>
            <a:endParaRPr lang="en-US"/>
          </a:p>
        </p:txBody>
      </p:sp>
    </p:spTree>
    <p:extLst>
      <p:ext uri="{BB962C8B-B14F-4D97-AF65-F5344CB8AC3E}">
        <p14:creationId xmlns:p14="http://schemas.microsoft.com/office/powerpoint/2010/main" val="62868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Các chế độ truy xuất tập tin:	</a:t>
            </a:r>
          </a:p>
        </p:txBody>
      </p:sp>
      <p:sp>
        <p:nvSpPr>
          <p:cNvPr id="3" name="Content Placeholder 2"/>
          <p:cNvSpPr>
            <a:spLocks noGrp="1"/>
          </p:cNvSpPr>
          <p:nvPr>
            <p:ph idx="1"/>
          </p:nvPr>
        </p:nvSpPr>
        <p:spPr/>
        <p:txBody>
          <a:bodyPr>
            <a:normAutofit/>
          </a:bodyPr>
          <a:lstStyle/>
          <a:p>
            <a:r>
              <a:rPr lang="en-US" b="1" smtClean="0"/>
              <a:t>“</a:t>
            </a:r>
            <a:r>
              <a:rPr lang="en-US" b="1"/>
              <a:t>r”	</a:t>
            </a:r>
            <a:r>
              <a:rPr lang="en-US"/>
              <a:t>Mở một tập tin văn bản đã có sẵn để đọc. Việc đọc bắt đầu tại ví trí đầu của tập tin.</a:t>
            </a:r>
          </a:p>
          <a:p>
            <a:r>
              <a:rPr lang="en-US" b="1"/>
              <a:t>“w”</a:t>
            </a:r>
            <a:r>
              <a:rPr lang="en-US"/>
              <a:t>	Tạo mới một tập tin văn bản để ghi. Nếu tập tin đã có trên đĩa thì nó sẽ ghi chồng, tức là chỉ còn tập tin rỗng. Bộ định vị tập tin sẽ khởi động ở đầu tập tin.</a:t>
            </a:r>
          </a:p>
          <a:p>
            <a:r>
              <a:rPr lang="en-US" b="1"/>
              <a:t>“a”</a:t>
            </a:r>
            <a:r>
              <a:rPr lang="en-US"/>
              <a:t>	Mở một tập tin văn bản đã có sẵn để bổ sung. Ta chỉ có thể ghi dữ liệu ở vị trí cuối tập tin. </a:t>
            </a:r>
          </a:p>
        </p:txBody>
      </p:sp>
    </p:spTree>
    <p:extLst>
      <p:ext uri="{BB962C8B-B14F-4D97-AF65-F5344CB8AC3E}">
        <p14:creationId xmlns:p14="http://schemas.microsoft.com/office/powerpoint/2010/main" val="230934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chế độ truy xuất tập tin:	</a:t>
            </a:r>
          </a:p>
        </p:txBody>
      </p:sp>
      <p:sp>
        <p:nvSpPr>
          <p:cNvPr id="3" name="Content Placeholder 2"/>
          <p:cNvSpPr>
            <a:spLocks noGrp="1"/>
          </p:cNvSpPr>
          <p:nvPr>
            <p:ph idx="1"/>
          </p:nvPr>
        </p:nvSpPr>
        <p:spPr/>
        <p:txBody>
          <a:bodyPr/>
          <a:lstStyle/>
          <a:p>
            <a:r>
              <a:rPr lang="en-US" b="1"/>
              <a:t>“r+”</a:t>
            </a:r>
            <a:r>
              <a:rPr lang="en-US"/>
              <a:t>	Mở một tập tin văn bản đã có sẵn để đọc và ghi dữ liệu. Bộ định vị tập tin sẽ được khởi động đến đầu tập tin.</a:t>
            </a:r>
          </a:p>
          <a:p>
            <a:r>
              <a:rPr lang="en-US" b="1"/>
              <a:t>“w</a:t>
            </a:r>
            <a:r>
              <a:rPr lang="en-US" b="1" smtClean="0"/>
              <a:t>+”</a:t>
            </a:r>
            <a:r>
              <a:rPr lang="en-US" smtClean="0"/>
              <a:t> Tạo </a:t>
            </a:r>
            <a:r>
              <a:rPr lang="en-US"/>
              <a:t>mới một tập tin văn bản để đọc và ghi dữ liệu. Nếu tập tin đã có thì sẽ bị ghi chồng.</a:t>
            </a:r>
          </a:p>
          <a:p>
            <a:r>
              <a:rPr lang="en-US" b="1"/>
              <a:t>“a+”</a:t>
            </a:r>
            <a:r>
              <a:rPr lang="en-US"/>
              <a:t>	Mở một tập tin đã tồn tại hoặc tạo mới một tập tin ở chế độ bổ sung. Ta có thể đọc dữ liệu ở bất kỳ đâu trên tập tin nhưng chỉ có thể ghi dữ liệu ở cuối tập tin.</a:t>
            </a:r>
          </a:p>
          <a:p>
            <a:endParaRPr lang="en-US"/>
          </a:p>
        </p:txBody>
      </p:sp>
    </p:spTree>
    <p:extLst>
      <p:ext uri="{BB962C8B-B14F-4D97-AF65-F5344CB8AC3E}">
        <p14:creationId xmlns:p14="http://schemas.microsoft.com/office/powerpoint/2010/main" val="221933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a:t>
            </a:r>
            <a:endParaRPr lang="en-US"/>
          </a:p>
        </p:txBody>
      </p:sp>
      <p:sp>
        <p:nvSpPr>
          <p:cNvPr id="3" name="Content Placeholder 2"/>
          <p:cNvSpPr>
            <a:spLocks noGrp="1"/>
          </p:cNvSpPr>
          <p:nvPr>
            <p:ph idx="1"/>
          </p:nvPr>
        </p:nvSpPr>
        <p:spPr/>
        <p:txBody>
          <a:bodyPr>
            <a:normAutofit lnSpcReduction="10000"/>
          </a:bodyPr>
          <a:lstStyle/>
          <a:p>
            <a:r>
              <a:rPr lang="en-US" smtClean="0"/>
              <a:t>Hàm </a:t>
            </a:r>
            <a:r>
              <a:rPr lang="en-US"/>
              <a:t>sau để mở một tập tin có tên chỉ rõ, với chế độ truy xuất nào đó.</a:t>
            </a:r>
          </a:p>
          <a:p>
            <a:r>
              <a:rPr lang="en-US" smtClean="0"/>
              <a:t>FILE </a:t>
            </a:r>
            <a:r>
              <a:rPr lang="en-US"/>
              <a:t>*open_file(char *fn, char *mode)</a:t>
            </a:r>
          </a:p>
          <a:p>
            <a:r>
              <a:rPr lang="en-US" smtClean="0"/>
              <a:t>{</a:t>
            </a:r>
          </a:p>
          <a:p>
            <a:r>
              <a:rPr lang="en-US"/>
              <a:t> </a:t>
            </a:r>
            <a:r>
              <a:rPr lang="en-US" smtClean="0"/>
              <a:t>FILE </a:t>
            </a:r>
            <a:r>
              <a:rPr lang="en-US"/>
              <a:t>*fp;</a:t>
            </a:r>
          </a:p>
          <a:p>
            <a:r>
              <a:rPr lang="en-US"/>
              <a:t> if((fp = fopen(fn, mode))==NULL)</a:t>
            </a:r>
          </a:p>
          <a:p>
            <a:r>
              <a:rPr lang="en-US"/>
              <a:t>	printf("\nLỗi mở tập tin %s với</a:t>
            </a:r>
          </a:p>
          <a:p>
            <a:r>
              <a:rPr lang="en-US"/>
              <a:t>			</a:t>
            </a:r>
            <a:r>
              <a:rPr lang="fr-FR"/>
              <a:t>chế độ truy xuất là %s\n", fn, mode);</a:t>
            </a:r>
            <a:endParaRPr lang="en-US"/>
          </a:p>
          <a:p>
            <a:r>
              <a:rPr lang="fr-FR"/>
              <a:t>return fp;</a:t>
            </a:r>
            <a:endParaRPr lang="en-US"/>
          </a:p>
          <a:p>
            <a:r>
              <a:rPr lang="fr-FR"/>
              <a:t>}</a:t>
            </a:r>
            <a:endParaRPr lang="en-US"/>
          </a:p>
          <a:p>
            <a:endParaRPr lang="en-US"/>
          </a:p>
        </p:txBody>
      </p:sp>
    </p:spTree>
    <p:extLst>
      <p:ext uri="{BB962C8B-B14F-4D97-AF65-F5344CB8AC3E}">
        <p14:creationId xmlns:p14="http://schemas.microsoft.com/office/powerpoint/2010/main" val="2643419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811</TotalTime>
  <Words>1164</Words>
  <Application>Microsoft Office PowerPoint</Application>
  <PresentationFormat>On-screen Show (4:3)</PresentationFormat>
  <Paragraphs>179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Constantia</vt:lpstr>
      <vt:lpstr>Times New Roman</vt:lpstr>
      <vt:lpstr>Wingdings</vt:lpstr>
      <vt:lpstr>Wingdings 2</vt:lpstr>
      <vt:lpstr>Flow</vt:lpstr>
      <vt:lpstr>TẬP TIN</vt:lpstr>
      <vt:lpstr>Mục tiêu</vt:lpstr>
      <vt:lpstr>Thao tác với tập tin</vt:lpstr>
      <vt:lpstr>Lớp fstream - &lt;fstream.h&gt;</vt:lpstr>
      <vt:lpstr>Khai báo một biến tập tin</vt:lpstr>
      <vt:lpstr>Mở một tập tin</vt:lpstr>
      <vt:lpstr>Các chế độ truy xuất tập tin: </vt:lpstr>
      <vt:lpstr>Các chế độ truy xuất tập tin: </vt:lpstr>
      <vt:lpstr>Ví dụ:</vt:lpstr>
      <vt:lpstr>Đóng một tập tin</vt:lpstr>
      <vt:lpstr>Ví dụ:</vt:lpstr>
      <vt:lpstr>CÁC HÀM TRUY XUẤT TẬP TIN </vt:lpstr>
      <vt:lpstr>Ví dụ:</vt:lpstr>
      <vt:lpstr>Ví dụ:</vt:lpstr>
      <vt:lpstr>Đọc dữ liệu từ tập tin</vt:lpstr>
      <vt:lpstr>Ví dụ:</vt:lpstr>
      <vt:lpstr>Ví dụ:</vt:lpstr>
      <vt:lpstr>Xuất nhập có định dạng</vt:lpstr>
      <vt:lpstr>Ví dụ:</vt:lpstr>
      <vt:lpstr>Đọc ghi các mẫu tin</vt:lpstr>
      <vt:lpstr>Hàm fwrite </vt:lpstr>
      <vt:lpstr>Ví dụ:</vt:lpstr>
      <vt:lpstr>Ví dụ:</vt:lpstr>
      <vt:lpstr>Bài tập</vt:lpstr>
      <vt:lpstr>Bài tập</vt:lpstr>
      <vt:lpstr>Bài tập</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Lưu trữ dữ liệu trên tập tin</dc:title>
  <dc:creator>Võ Quang Hoàng Khang</dc:creator>
  <cp:lastModifiedBy>ThanhBinh</cp:lastModifiedBy>
  <cp:revision>70</cp:revision>
  <dcterms:created xsi:type="dcterms:W3CDTF">2008-09-05T13:54:51Z</dcterms:created>
  <dcterms:modified xsi:type="dcterms:W3CDTF">2006-02-09T20:12:17Z</dcterms:modified>
</cp:coreProperties>
</file>