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1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ung Phạm" initials="TP" lastIdx="1" clrIdx="0">
    <p:extLst>
      <p:ext uri="{19B8F6BF-5375-455C-9EA6-DF929625EA0E}">
        <p15:presenceInfo xmlns:p15="http://schemas.microsoft.com/office/powerpoint/2012/main" userId="Trung Phạ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56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F735F-618E-40F8-8900-ED290548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5D4A2-8349-4226-86BD-00A052224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6FAAA-6FE5-4C14-8CD2-301963D22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ABC2C-F893-4CB5-83FE-A9280550D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D1D4B-D86D-4337-9777-A2F0120B1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6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14876-AE38-4530-AD9B-BD69C007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26515-41A9-479D-996D-D21D74307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1CDD9-2C8B-4F86-8051-5B886063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71B3A-9622-4DAD-BE63-9FC9F45BE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604F6-BABE-495C-A086-0EF1A8974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1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26C8E7-D5C1-4DF3-AA40-677C8E0D70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E6DAD-1E2D-46A1-ADA5-220C20B49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A88EF-9F6B-4C3A-8830-775CB7E3F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142BD-3B24-4573-AC39-10A1910EC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4A26C-0716-487F-8A65-4E594FC26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2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291B2-3325-42F0-9766-00BCA778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FC030-96CA-4B9F-B01E-00B1E61B1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2197B-8E33-4201-B763-898734438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6CD33-137F-452A-8368-F6C8CAC9C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6265D-CAFE-498A-A00D-B6C66CE0D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87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B2937-72AC-4D99-A1A0-DB13FBC41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16555-BDE3-4C10-81E3-FAEA4C100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A3F4C-3A4F-42DB-B8CB-365560F30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7BDC5-7F66-46E9-9E13-A3EE2FB96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A4E49-AC66-4654-B129-C22F97082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1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2D46D-1BC6-4C17-A07E-8C7CEE620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0F583-CA8A-4084-BA0E-99CDFE4C1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781AB-3203-4432-A04D-DEBF6FFA0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3AF55-FB7C-4B15-895D-76422C8BA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7B006-17CE-4D20-AE82-9918092D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656E5-7DB2-44BC-BBED-370B91D3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2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4A01-2F85-49B8-8F22-BF15795BB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ED2B8-5A9A-47BF-BEBA-4D1811570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618EC-1427-43A1-8047-077CD4116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12D488-3B53-424F-84C1-041E3A837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FBE830-2D1C-406C-B380-4F2C8D41C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67A45A-C0F2-42C3-BF06-532920FD1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DA43D3-60EA-43F8-BA01-2AB07320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668596-46E2-4186-9A2A-C2832188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66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55C7A-DFDA-4D8B-A40E-9178DAF98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19C670-15AE-405A-B28A-87BD65119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950DD-C844-4E0C-8212-2C4FC735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AF9A-5D2A-45CC-A2E7-649257366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68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93F173-DA43-4567-A5B7-D5FD8FA86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75EA68-7CC5-4BE3-AA82-606A3D22A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68DBA-3740-4F41-8548-48B302E2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4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2200B-1B64-47BC-851B-64FB67801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08AB8-75CE-4EE3-82F9-04486AA09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6CA79-704B-403A-9E18-B2E6FF26E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E70E2-81CD-40E4-B604-6C2B2E2C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4E6A8-4CB4-48AE-9301-BD5F53EF6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664DB-4DE4-4687-B06F-55BA7F2DC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60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EAEB-9966-4CB4-A22C-CAB4AC114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6CC748-87B9-4EAE-8BA4-0B84B59CC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8731E-4BCB-40FD-9DE3-AB68631E7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BBC8B-6AA2-4DF2-BE7B-37554CCA5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7DE59-0900-4819-B01D-99E37555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22181-6905-40B0-B133-9F2D57D3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82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C2F2BE-7FB2-4A47-ABBD-53202FBE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AACEF-E1F5-4E9C-BF3A-C4CAC67EA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D37C0-1A56-4E37-B8E3-CFF998828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AEB1F-60DF-479F-98D8-2F0D915D5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F3CC9-A6BF-493E-BAAA-DB482E5D0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92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2" r:id="rId1"/>
    <p:sldLayoutId id="2147484103" r:id="rId2"/>
    <p:sldLayoutId id="2147484104" r:id="rId3"/>
    <p:sldLayoutId id="2147484105" r:id="rId4"/>
    <p:sldLayoutId id="2147484106" r:id="rId5"/>
    <p:sldLayoutId id="2147484107" r:id="rId6"/>
    <p:sldLayoutId id="2147484108" r:id="rId7"/>
    <p:sldLayoutId id="2147484109" r:id="rId8"/>
    <p:sldLayoutId id="2147484110" r:id="rId9"/>
    <p:sldLayoutId id="2147484111" r:id="rId10"/>
    <p:sldLayoutId id="21474841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uriouspost.com/what-is-sql-injection-and-how-to-prevent-it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7B68272-2636-4B8D-AB6D-6901FB0D8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  <a:effectLst>
            <a:reflection stA="0" endPos="65000" dist="50800" dir="5400000" sy="-100000" algn="bl" rotWithShape="0"/>
            <a:softEdge rad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8B7521-EA34-4669-92C9-4009F52AC23F}"/>
              </a:ext>
            </a:extLst>
          </p:cNvPr>
          <p:cNvSpPr txBox="1"/>
          <p:nvPr/>
        </p:nvSpPr>
        <p:spPr>
          <a:xfrm>
            <a:off x="284086" y="301840"/>
            <a:ext cx="3559946" cy="1189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Sinh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viên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thực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hiện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 Phạm </a:t>
            </a:r>
            <a:r>
              <a:rPr lang="en-US" dirty="0" err="1">
                <a:solidFill>
                  <a:schemeClr val="bg1"/>
                </a:solidFill>
              </a:rPr>
              <a:t>Thành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Trung      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17110394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dirty="0" err="1">
                <a:solidFill>
                  <a:schemeClr val="bg1"/>
                </a:solidFill>
              </a:rPr>
              <a:t>Huỳnh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Hữu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Trí</a:t>
            </a:r>
            <a:r>
              <a:rPr lang="en-US" dirty="0">
                <a:solidFill>
                  <a:schemeClr val="bg1"/>
                </a:solidFill>
              </a:rPr>
              <a:t>	       17110389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F8100C-DA5A-4929-B9D6-D2791C417881}"/>
              </a:ext>
            </a:extLst>
          </p:cNvPr>
          <p:cNvSpPr txBox="1"/>
          <p:nvPr/>
        </p:nvSpPr>
        <p:spPr>
          <a:xfrm>
            <a:off x="3027286" y="4971495"/>
            <a:ext cx="6383044" cy="1323439"/>
          </a:xfrm>
          <a:prstGeom prst="rect">
            <a:avLst/>
          </a:prstGeom>
          <a:solidFill>
            <a:srgbClr val="09568C"/>
          </a:solidFill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</a:rPr>
              <a:t>SQL Injection</a:t>
            </a:r>
          </a:p>
        </p:txBody>
      </p:sp>
    </p:spTree>
    <p:extLst>
      <p:ext uri="{BB962C8B-B14F-4D97-AF65-F5344CB8AC3E}">
        <p14:creationId xmlns:p14="http://schemas.microsoft.com/office/powerpoint/2010/main" val="1811875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EBB35-44F4-42EE-9706-16F29BD8F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92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20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Phạm</dc:creator>
  <cp:lastModifiedBy>Trung Phạm</cp:lastModifiedBy>
  <cp:revision>8</cp:revision>
  <dcterms:created xsi:type="dcterms:W3CDTF">2020-12-23T15:17:48Z</dcterms:created>
  <dcterms:modified xsi:type="dcterms:W3CDTF">2020-12-24T00:57:13Z</dcterms:modified>
</cp:coreProperties>
</file>