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1" r:id="rId1"/>
  </p:sldMasterIdLst>
  <p:sldIdLst>
    <p:sldId id="258" r:id="rId2"/>
    <p:sldId id="261" r:id="rId3"/>
    <p:sldId id="262" r:id="rId4"/>
    <p:sldId id="263" r:id="rId5"/>
    <p:sldId id="264" r:id="rId6"/>
    <p:sldId id="267" r:id="rId7"/>
    <p:sldId id="266" r:id="rId8"/>
    <p:sldId id="268" r:id="rId9"/>
    <p:sldId id="269" r:id="rId10"/>
    <p:sldId id="271" r:id="rId11"/>
    <p:sldId id="270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Phạm" initials="TP" lastIdx="1" clrIdx="0">
    <p:extLst>
      <p:ext uri="{19B8F6BF-5375-455C-9EA6-DF929625EA0E}">
        <p15:presenceInfo xmlns:p15="http://schemas.microsoft.com/office/powerpoint/2012/main" userId="Trung Phạ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6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22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3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52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1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6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  <p:sldLayoutId id="21474840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uriouspost.com/what-is-sql-injection-and-how-to-prevent-i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B68272-2636-4B8D-AB6D-6901FB0D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B7521-EA34-4669-92C9-4009F52AC23F}"/>
              </a:ext>
            </a:extLst>
          </p:cNvPr>
          <p:cNvSpPr txBox="1"/>
          <p:nvPr/>
        </p:nvSpPr>
        <p:spPr>
          <a:xfrm>
            <a:off x="284086" y="301840"/>
            <a:ext cx="3559946" cy="118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- Phạm </a:t>
            </a:r>
            <a:r>
              <a:rPr lang="en-US" dirty="0" err="1"/>
              <a:t>Thành</a:t>
            </a:r>
            <a:r>
              <a:rPr lang="en-US" dirty="0"/>
              <a:t> Trung  </a:t>
            </a:r>
            <a:r>
              <a:rPr lang="en-US" dirty="0">
                <a:latin typeface="Consolas" panose="020B0609020204030204" pitchFamily="49" charset="0"/>
              </a:rPr>
              <a:t>17110394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	       17110389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4971495"/>
            <a:ext cx="6780126" cy="1323439"/>
          </a:xfrm>
          <a:prstGeom prst="rect">
            <a:avLst/>
          </a:prstGeom>
          <a:solidFill>
            <a:srgbClr val="09568C"/>
          </a:solidFill>
        </p:spPr>
        <p:txBody>
          <a:bodyPr wrap="none" rtlCol="0">
            <a:spAutoFit/>
          </a:bodyPr>
          <a:lstStyle/>
          <a:p>
            <a:r>
              <a:rPr lang="en-US" sz="8000" b="1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8118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 Demo on Terraform: Create Azure Resource Group | by tarun bhatt | Medium">
            <a:extLst>
              <a:ext uri="{FF2B5EF4-FFF2-40B4-BE49-F238E27FC236}">
                <a16:creationId xmlns:a16="http://schemas.microsoft.com/office/drawing/2014/main" id="{DF7BD77F-01A1-438B-967B-5A15BEEC4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r="1322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1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3602-8144-4BBF-B9D8-8A28E1CF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91" y="471006"/>
            <a:ext cx="9404723" cy="681138"/>
          </a:xfrm>
        </p:spPr>
        <p:txBody>
          <a:bodyPr/>
          <a:lstStyle/>
          <a:p>
            <a:r>
              <a:rPr lang="en-US" sz="4400" b="1" dirty="0" err="1"/>
              <a:t>Cách</a:t>
            </a:r>
            <a:r>
              <a:rPr lang="en-US" sz="4400" b="1" dirty="0"/>
              <a:t> </a:t>
            </a:r>
            <a:r>
              <a:rPr lang="en-US" sz="4400" b="1" dirty="0" err="1"/>
              <a:t>ngăn</a:t>
            </a:r>
            <a:r>
              <a:rPr lang="en-US" sz="4400" b="1" dirty="0"/>
              <a:t> </a:t>
            </a:r>
            <a:r>
              <a:rPr lang="en-US" sz="4400" b="1" dirty="0" err="1"/>
              <a:t>chặn</a:t>
            </a:r>
            <a:endParaRPr lang="en-US" sz="4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7646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(Parameterized Statements)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Escaping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Sanitizing Inputs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504D9-E7F0-44B4-A46E-CAACCCBF11B0}"/>
              </a:ext>
            </a:extLst>
          </p:cNvPr>
          <p:cNvSpPr/>
          <p:nvPr/>
        </p:nvSpPr>
        <p:spPr>
          <a:xfrm>
            <a:off x="8985212" y="6549635"/>
            <a:ext cx="35589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https://www.hacksplaining.com/prevention/sql-injection</a:t>
            </a:r>
          </a:p>
        </p:txBody>
      </p:sp>
    </p:spTree>
    <p:extLst>
      <p:ext uri="{BB962C8B-B14F-4D97-AF65-F5344CB8AC3E}">
        <p14:creationId xmlns:p14="http://schemas.microsoft.com/office/powerpoint/2010/main" val="185802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7646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(Parameterized Statements)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Escaping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Sanitizing Inputs</a:t>
            </a:r>
          </a:p>
        </p:txBody>
      </p:sp>
    </p:spTree>
    <p:extLst>
      <p:ext uri="{BB962C8B-B14F-4D97-AF65-F5344CB8AC3E}">
        <p14:creationId xmlns:p14="http://schemas.microsoft.com/office/powerpoint/2010/main" val="1415419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C5AF6-0705-4AB5-816A-D0C7246F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952625"/>
            <a:ext cx="5324475" cy="295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16C99-8C04-45B0-BBDC-D009EB26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8" y="1966912"/>
            <a:ext cx="5334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65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7646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Tham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số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hóa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câu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lệnh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(Parameterized Statements)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Escaping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Sanitizing Inputs</a:t>
            </a:r>
          </a:p>
        </p:txBody>
      </p:sp>
    </p:spTree>
    <p:extLst>
      <p:ext uri="{BB962C8B-B14F-4D97-AF65-F5344CB8AC3E}">
        <p14:creationId xmlns:p14="http://schemas.microsoft.com/office/powerpoint/2010/main" val="2141900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83F576-5745-4167-BA37-51C8D52A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2571750"/>
            <a:ext cx="5324475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5A3B5F-D09E-46F3-AC9C-7AF569C3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4" y="2638425"/>
            <a:ext cx="5343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780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7646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Tham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số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hóa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câu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lệnh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(Parameterized Statements)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Escaping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Sanitizing Inputs</a:t>
            </a:r>
          </a:p>
        </p:txBody>
      </p:sp>
    </p:spTree>
    <p:extLst>
      <p:ext uri="{BB962C8B-B14F-4D97-AF65-F5344CB8AC3E}">
        <p14:creationId xmlns:p14="http://schemas.microsoft.com/office/powerpoint/2010/main" val="24011468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060BC1-CA16-4E3D-A14F-FF268597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54" y="3025065"/>
            <a:ext cx="7639166" cy="13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454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7646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Tham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số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hóa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câu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lệnh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(Parameterized Statements)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Escaping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Sanitizing Inputs</a:t>
            </a:r>
          </a:p>
        </p:txBody>
      </p:sp>
    </p:spTree>
    <p:extLst>
      <p:ext uri="{BB962C8B-B14F-4D97-AF65-F5344CB8AC3E}">
        <p14:creationId xmlns:p14="http://schemas.microsoft.com/office/powerpoint/2010/main" val="34730347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Picture 74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42" name="Picture 76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3" name="Oval 78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44" name="Picture 80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45" name="Picture 82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6" name="Rectangle 84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Live Q&amp;A webinars | DGMR Software">
            <a:extLst>
              <a:ext uri="{FF2B5EF4-FFF2-40B4-BE49-F238E27FC236}">
                <a16:creationId xmlns:a16="http://schemas.microsoft.com/office/drawing/2014/main" id="{414876BF-A6C0-49D5-A7C8-4C3A70888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0" b="129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Live Q&amp;A webinars | DGMR Software">
            <a:extLst>
              <a:ext uri="{FF2B5EF4-FFF2-40B4-BE49-F238E27FC236}">
                <a16:creationId xmlns:a16="http://schemas.microsoft.com/office/drawing/2014/main" id="{FF4EF9D5-7111-4206-BB94-CB456F544C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FFFF00"/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75495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chemeClr val="tx1">
                    <a:lumMod val="65000"/>
                  </a:schemeClr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4074855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7047E0-BBDD-4691-A0FE-2B6197C03810}"/>
              </a:ext>
            </a:extLst>
          </p:cNvPr>
          <p:cNvSpPr txBox="1"/>
          <p:nvPr/>
        </p:nvSpPr>
        <p:spPr>
          <a:xfrm>
            <a:off x="371475" y="1061504"/>
            <a:ext cx="11820525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SELECT</a:t>
            </a:r>
            <a:r>
              <a:rPr lang="en-US" sz="2800" b="1" dirty="0"/>
              <a:t> * </a:t>
            </a:r>
            <a:r>
              <a:rPr lang="en-US" sz="2800" b="1" dirty="0">
                <a:solidFill>
                  <a:srgbClr val="FF0000"/>
                </a:solidFill>
              </a:rPr>
              <a:t>FROM </a:t>
            </a:r>
            <a:r>
              <a:rPr lang="en-US" sz="2800" b="1" dirty="0"/>
              <a:t>Customers </a:t>
            </a:r>
            <a:r>
              <a:rPr lang="en-US" sz="2800" b="1" dirty="0">
                <a:solidFill>
                  <a:srgbClr val="FF0000"/>
                </a:solidFill>
              </a:rPr>
              <a:t>WHERE </a:t>
            </a:r>
            <a:r>
              <a:rPr lang="en-US" sz="2800" b="1" dirty="0"/>
              <a:t>City IN ('</a:t>
            </a:r>
            <a:r>
              <a:rPr lang="en-US" sz="2800" b="1" dirty="0" err="1"/>
              <a:t>Paris','London</a:t>
            </a:r>
            <a:r>
              <a:rPr lang="en-US" sz="2800" b="1" dirty="0"/>
              <a:t>');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AD5E7-94BA-40A1-A088-D95A7BAA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7" y="2996612"/>
            <a:ext cx="10906125" cy="2799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4EDA5-0388-43AE-B6AA-4D11FE5C2760}"/>
              </a:ext>
            </a:extLst>
          </p:cNvPr>
          <p:cNvSpPr txBox="1"/>
          <p:nvPr/>
        </p:nvSpPr>
        <p:spPr>
          <a:xfrm>
            <a:off x="7302759" y="5873699"/>
            <a:ext cx="4232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https://www.w3schools.com/sql/trysql.asp?filename=trysql_op_in</a:t>
            </a:r>
          </a:p>
        </p:txBody>
      </p:sp>
    </p:spTree>
    <p:extLst>
      <p:ext uri="{BB962C8B-B14F-4D97-AF65-F5344CB8AC3E}">
        <p14:creationId xmlns:p14="http://schemas.microsoft.com/office/powerpoint/2010/main" val="2849980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43A50-BB74-4F39-A8D1-4FC801C7F62D}"/>
              </a:ext>
            </a:extLst>
          </p:cNvPr>
          <p:cNvSpPr txBox="1"/>
          <p:nvPr/>
        </p:nvSpPr>
        <p:spPr>
          <a:xfrm>
            <a:off x="679748" y="2246379"/>
            <a:ext cx="965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 </a:t>
            </a:r>
            <a:r>
              <a:rPr lang="en-US" sz="3200" b="1" dirty="0" err="1"/>
              <a:t>Ngôn</a:t>
            </a:r>
            <a:r>
              <a:rPr lang="en-US" sz="3200" b="1" dirty="0"/>
              <a:t> </a:t>
            </a:r>
            <a:r>
              <a:rPr lang="en-US" sz="3200" b="1" dirty="0" err="1"/>
              <a:t>ngữ</a:t>
            </a:r>
            <a:r>
              <a:rPr lang="en-US" sz="3200" b="1" dirty="0"/>
              <a:t> </a:t>
            </a:r>
            <a:r>
              <a:rPr lang="en-US" sz="3200" b="1" dirty="0" err="1"/>
              <a:t>truy</a:t>
            </a:r>
            <a:r>
              <a:rPr lang="en-US" sz="3200" b="1" dirty="0"/>
              <a:t> </a:t>
            </a:r>
            <a:r>
              <a:rPr lang="en-US" sz="3200" b="1" dirty="0" err="1"/>
              <a:t>vấn</a:t>
            </a:r>
            <a:r>
              <a:rPr lang="en-US" sz="3200" b="1" dirty="0"/>
              <a:t>(Structured Query Language)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414D5-C36D-4007-BBEB-9D91B547A121}"/>
              </a:ext>
            </a:extLst>
          </p:cNvPr>
          <p:cNvSpPr txBox="1"/>
          <p:nvPr/>
        </p:nvSpPr>
        <p:spPr>
          <a:xfrm>
            <a:off x="752685" y="3136612"/>
            <a:ext cx="9525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Cho </a:t>
            </a:r>
            <a:r>
              <a:rPr lang="en-US" sz="3200" b="1" dirty="0" err="1"/>
              <a:t>phép</a:t>
            </a:r>
            <a:r>
              <a:rPr lang="en-US" sz="3200" b="1" dirty="0"/>
              <a:t> </a:t>
            </a:r>
            <a:r>
              <a:rPr lang="en-US" sz="3200" b="1" dirty="0" err="1"/>
              <a:t>truy</a:t>
            </a:r>
            <a:r>
              <a:rPr lang="en-US" sz="3200" b="1" dirty="0"/>
              <a:t> </a:t>
            </a:r>
            <a:r>
              <a:rPr lang="en-US" sz="3200" b="1" dirty="0" err="1"/>
              <a:t>cập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thao</a:t>
            </a:r>
            <a:r>
              <a:rPr lang="en-US" sz="3200" b="1" dirty="0"/>
              <a:t> </a:t>
            </a:r>
            <a:r>
              <a:rPr lang="en-US" sz="3200" b="1" dirty="0" err="1"/>
              <a:t>tác</a:t>
            </a:r>
            <a:r>
              <a:rPr lang="en-US" sz="3200" b="1" dirty="0"/>
              <a:t> </a:t>
            </a:r>
            <a:r>
              <a:rPr lang="en-US" sz="3200" b="1" dirty="0" err="1"/>
              <a:t>với</a:t>
            </a:r>
            <a:r>
              <a:rPr lang="en-US" sz="3200" b="1" dirty="0"/>
              <a:t> </a:t>
            </a:r>
            <a:r>
              <a:rPr lang="en-US" sz="3200" b="1" dirty="0" err="1"/>
              <a:t>cơ</a:t>
            </a:r>
            <a:r>
              <a:rPr lang="en-US" sz="3200" b="1" dirty="0"/>
              <a:t> </a:t>
            </a:r>
            <a:r>
              <a:rPr lang="en-US" sz="3200" b="1" dirty="0" err="1"/>
              <a:t>sở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35549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</a:schemeClr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FFFF00"/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30798069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291E5-AA5A-4531-9B37-C55BB2AE6AF7}"/>
              </a:ext>
            </a:extLst>
          </p:cNvPr>
          <p:cNvSpPr/>
          <p:nvPr/>
        </p:nvSpPr>
        <p:spPr>
          <a:xfrm>
            <a:off x="155142" y="1689854"/>
            <a:ext cx="482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Tiêm</a:t>
            </a:r>
            <a:r>
              <a:rPr lang="en-US" sz="3200" b="1" dirty="0"/>
              <a:t> </a:t>
            </a:r>
            <a:r>
              <a:rPr lang="en-US" sz="3200" b="1" dirty="0" err="1"/>
              <a:t>chích</a:t>
            </a:r>
            <a:r>
              <a:rPr lang="en-US" sz="3200" b="1" dirty="0"/>
              <a:t>, </a:t>
            </a:r>
            <a:r>
              <a:rPr lang="en-US" sz="3200" b="1" dirty="0" err="1"/>
              <a:t>tiêm</a:t>
            </a:r>
            <a:r>
              <a:rPr lang="en-US" sz="3200" b="1" dirty="0"/>
              <a:t> </a:t>
            </a:r>
            <a:r>
              <a:rPr lang="en-US" sz="3200" b="1" dirty="0" err="1"/>
              <a:t>nhiễm</a:t>
            </a:r>
            <a:endParaRPr lang="en-US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868CE-5895-4113-8C39-AAACCCB8146C}"/>
              </a:ext>
            </a:extLst>
          </p:cNvPr>
          <p:cNvSpPr/>
          <p:nvPr/>
        </p:nvSpPr>
        <p:spPr>
          <a:xfrm>
            <a:off x="155142" y="2575971"/>
            <a:ext cx="119480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Software Engineering: SQL Injection, OS command Injection,</a:t>
            </a:r>
            <a:br>
              <a:rPr lang="en-US" sz="3200" b="1" dirty="0"/>
            </a:br>
            <a:r>
              <a:rPr lang="en-US" sz="3200" b="1" dirty="0"/>
              <a:t>Dependency Injection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A1AE1-5166-48DC-BCAB-33E08CDDC27B}"/>
              </a:ext>
            </a:extLst>
          </p:cNvPr>
          <p:cNvSpPr/>
          <p:nvPr/>
        </p:nvSpPr>
        <p:spPr>
          <a:xfrm>
            <a:off x="155142" y="3954531"/>
            <a:ext cx="117567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b="1" dirty="0">
                <a:solidFill>
                  <a:srgbClr val="FFFF00"/>
                </a:solidFill>
              </a:rPr>
              <a:t>Injection là sự tác động đến đến cơ chế có sẵn và lợi dụng 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vi-VN" sz="3200" b="1" dirty="0">
                <a:solidFill>
                  <a:srgbClr val="FFFF00"/>
                </a:solidFill>
              </a:rPr>
              <a:t>cơ chế này cho 1 mục đích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CDA42-53F1-4903-BF37-10C3090347DE}"/>
              </a:ext>
            </a:extLst>
          </p:cNvPr>
          <p:cNvSpPr txBox="1"/>
          <p:nvPr/>
        </p:nvSpPr>
        <p:spPr>
          <a:xfrm>
            <a:off x="5882935" y="6421752"/>
            <a:ext cx="6118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https://codelearn.io/sharing/giai-thich-cac-khai-niem-ve-injection-trong-software-engineering-dependency-injection-sql-injection-etc</a:t>
            </a:r>
          </a:p>
        </p:txBody>
      </p:sp>
    </p:spTree>
    <p:extLst>
      <p:ext uri="{BB962C8B-B14F-4D97-AF65-F5344CB8AC3E}">
        <p14:creationId xmlns:p14="http://schemas.microsoft.com/office/powerpoint/2010/main" val="1827393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E5676-C2F3-4A19-AB9D-F1B41E3B5F2D}"/>
              </a:ext>
            </a:extLst>
          </p:cNvPr>
          <p:cNvSpPr txBox="1"/>
          <p:nvPr/>
        </p:nvSpPr>
        <p:spPr>
          <a:xfrm>
            <a:off x="256587" y="1061132"/>
            <a:ext cx="11121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vi-VN" sz="3200" b="1" dirty="0"/>
            </a:br>
            <a:r>
              <a:rPr lang="en-US" sz="3200" b="1" dirty="0"/>
              <a:t>K</a:t>
            </a:r>
            <a:r>
              <a:rPr lang="vi-VN" sz="3200" b="1" dirty="0"/>
              <a:t>ỹ thuật chèn mã có thể phá hủy cơ sở dữ liệu của bạn.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EBA44-F3C5-47C2-BA99-DD30554CC554}"/>
              </a:ext>
            </a:extLst>
          </p:cNvPr>
          <p:cNvSpPr txBox="1"/>
          <p:nvPr/>
        </p:nvSpPr>
        <p:spPr>
          <a:xfrm>
            <a:off x="256587" y="4106132"/>
            <a:ext cx="10035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3200" b="1" dirty="0"/>
            </a:br>
            <a:r>
              <a:rPr lang="en-US" sz="3200" b="1" dirty="0" err="1"/>
              <a:t>Một</a:t>
            </a:r>
            <a:r>
              <a:rPr lang="en-US" sz="3200" b="1" dirty="0"/>
              <a:t> </a:t>
            </a:r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những</a:t>
            </a:r>
            <a:r>
              <a:rPr lang="en-US" sz="3200" b="1" dirty="0"/>
              <a:t> </a:t>
            </a:r>
            <a:r>
              <a:rPr lang="en-US" sz="3200" b="1" dirty="0" err="1"/>
              <a:t>kỹ</a:t>
            </a:r>
            <a:r>
              <a:rPr lang="en-US" sz="3200" b="1" dirty="0"/>
              <a:t> </a:t>
            </a:r>
            <a:r>
              <a:rPr lang="en-US" sz="3200" b="1" dirty="0" err="1"/>
              <a:t>thuật</a:t>
            </a:r>
            <a:r>
              <a:rPr lang="en-US" sz="3200" b="1" dirty="0"/>
              <a:t> hack web </a:t>
            </a:r>
            <a:r>
              <a:rPr lang="en-US" sz="3200" b="1" dirty="0" err="1"/>
              <a:t>phổ</a:t>
            </a:r>
            <a:r>
              <a:rPr lang="en-US" sz="3200" b="1" dirty="0"/>
              <a:t> </a:t>
            </a:r>
            <a:r>
              <a:rPr lang="en-US" sz="3200" b="1" dirty="0" err="1"/>
              <a:t>biến</a:t>
            </a:r>
            <a:r>
              <a:rPr lang="en-US" sz="3200" b="1" dirty="0"/>
              <a:t> </a:t>
            </a:r>
            <a:r>
              <a:rPr lang="en-US" sz="3200" b="1" dirty="0" err="1"/>
              <a:t>nhất</a:t>
            </a:r>
            <a:r>
              <a:rPr lang="en-US" sz="3200" b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9F444-4488-4BEE-978A-D1CAE142E490}"/>
              </a:ext>
            </a:extLst>
          </p:cNvPr>
          <p:cNvSpPr txBox="1"/>
          <p:nvPr/>
        </p:nvSpPr>
        <p:spPr>
          <a:xfrm>
            <a:off x="256587" y="2337411"/>
            <a:ext cx="11174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3200" b="1" dirty="0"/>
            </a:br>
            <a:r>
              <a:rPr lang="en-US" sz="3200" b="1" dirty="0" err="1"/>
              <a:t>Thay</a:t>
            </a:r>
            <a:r>
              <a:rPr lang="en-US" sz="3200" b="1" dirty="0"/>
              <a:t> </a:t>
            </a:r>
            <a:r>
              <a:rPr lang="en-US" sz="3200" b="1" dirty="0" err="1"/>
              <a:t>thế</a:t>
            </a:r>
            <a:r>
              <a:rPr lang="en-US" sz="3200" b="1" dirty="0"/>
              <a:t> </a:t>
            </a:r>
            <a:r>
              <a:rPr lang="en-US" sz="3200" b="1" dirty="0" err="1"/>
              <a:t>mã</a:t>
            </a:r>
            <a:r>
              <a:rPr lang="en-US" sz="3200" b="1" dirty="0"/>
              <a:t> </a:t>
            </a:r>
            <a:r>
              <a:rPr lang="en-US" sz="3200" b="1" dirty="0" err="1"/>
              <a:t>độc</a:t>
            </a:r>
            <a:r>
              <a:rPr lang="en-US" sz="3200" b="1" dirty="0"/>
              <a:t> </a:t>
            </a:r>
            <a:r>
              <a:rPr lang="en-US" sz="3200" b="1" dirty="0" err="1"/>
              <a:t>hại</a:t>
            </a:r>
            <a:r>
              <a:rPr lang="en-US" sz="3200" b="1" dirty="0"/>
              <a:t> </a:t>
            </a:r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câu</a:t>
            </a:r>
            <a:r>
              <a:rPr lang="en-US" sz="3200" b="1" dirty="0"/>
              <a:t> </a:t>
            </a:r>
            <a:r>
              <a:rPr lang="en-US" sz="3200" b="1" dirty="0" err="1"/>
              <a:t>lệnh</a:t>
            </a:r>
            <a:r>
              <a:rPr lang="en-US" sz="3200" b="1" dirty="0"/>
              <a:t> SQL, </a:t>
            </a:r>
            <a:r>
              <a:rPr lang="en-US" sz="3200" b="1" dirty="0" err="1">
                <a:solidFill>
                  <a:srgbClr val="FFFF00"/>
                </a:solidFill>
              </a:rPr>
              <a:t>thông</a:t>
            </a:r>
            <a:r>
              <a:rPr lang="en-US" sz="3200" b="1" dirty="0">
                <a:solidFill>
                  <a:srgbClr val="FFFF00"/>
                </a:solidFill>
              </a:rPr>
              <a:t> qua </a:t>
            </a:r>
            <a:r>
              <a:rPr lang="en-US" sz="3200" b="1" dirty="0" err="1">
                <a:solidFill>
                  <a:srgbClr val="FFFF00"/>
                </a:solidFill>
              </a:rPr>
              <a:t>đầu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en-US" sz="3200" b="1" dirty="0" err="1">
                <a:solidFill>
                  <a:srgbClr val="FFFF00"/>
                </a:solidFill>
              </a:rPr>
              <a:t>vào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trang</a:t>
            </a:r>
            <a:r>
              <a:rPr lang="en-US" sz="3200" b="1" dirty="0">
                <a:solidFill>
                  <a:srgbClr val="FFFF00"/>
                </a:solidFill>
              </a:rPr>
              <a:t> web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022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Hat USA 2013 | Jeff Forristal">
            <a:extLst>
              <a:ext uri="{FF2B5EF4-FFF2-40B4-BE49-F238E27FC236}">
                <a16:creationId xmlns:a16="http://schemas.microsoft.com/office/drawing/2014/main" id="{613FAA1B-F7D8-40C7-8026-D535C936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32" y="137312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583DB1-3C16-4E27-A92C-61B985443850}"/>
              </a:ext>
            </a:extLst>
          </p:cNvPr>
          <p:cNvSpPr/>
          <p:nvPr/>
        </p:nvSpPr>
        <p:spPr>
          <a:xfrm>
            <a:off x="4561332" y="4387334"/>
            <a:ext cx="2431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Jeff </a:t>
            </a:r>
            <a:r>
              <a:rPr lang="en-US" sz="3200" dirty="0" err="1"/>
              <a:t>Forristal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983162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ngăn chặn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Phạm</dc:creator>
  <cp:lastModifiedBy>Trung Phạm</cp:lastModifiedBy>
  <cp:revision>1</cp:revision>
  <dcterms:created xsi:type="dcterms:W3CDTF">2020-12-22T14:46:02Z</dcterms:created>
  <dcterms:modified xsi:type="dcterms:W3CDTF">2020-12-22T14:46:10Z</dcterms:modified>
</cp:coreProperties>
</file>