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0" r:id="rId6"/>
    <p:sldId id="269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274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E3781-6464-4166-9117-F22CC446FEC6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98BB-1832-4D33-8C46-1D1C10DE5E8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938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235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178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261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014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716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4658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C98BB-1832-4D33-8C46-1D1C10DE5E8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6067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337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64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344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044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153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443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359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063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067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80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1B56A-32E6-445F-B440-40B15412FE4E}" type="datetimeFigureOut">
              <a:rPr lang="vi-VN" smtClean="0"/>
              <a:t>01/01/2025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11C1-0EA8-40C2-96B9-CF96AD5C5C4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36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0655"/>
            <a:ext cx="9144000" cy="1046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/>
              <a:t>THỰC TẬP ĐỒ ÁN CƠ SỞ NGÀNH</a:t>
            </a:r>
            <a:r>
              <a:rPr lang="vi-VN" sz="2800"/>
              <a:t/>
            </a:r>
            <a:br>
              <a:rPr lang="vi-VN" sz="2800"/>
            </a:br>
            <a:r>
              <a:rPr lang="en-US" sz="2800" b="1"/>
              <a:t>HỌC KỲ I, NĂM HỌC 2024 - </a:t>
            </a:r>
            <a:r>
              <a:rPr lang="en-US" sz="2800" b="1" smtClean="0"/>
              <a:t>2025</a:t>
            </a:r>
            <a:endParaRPr lang="vi-VN" sz="32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6376" y="4140471"/>
            <a:ext cx="11462424" cy="1655762"/>
          </a:xfrm>
        </p:spPr>
        <p:txBody>
          <a:bodyPr numCol="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Giảng viên hướng dẫn: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TS. Nguyễn Trần Diễm </a:t>
            </a:r>
            <a:r>
              <a:rPr lang="en-US" smtClean="0"/>
              <a:t>Hạnh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mtClean="0">
              <a:latin typeface="Alto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i="1"/>
              <a:t>Sinh viên thực hiện: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Họ tên: Phạm Thế Vinh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MSSV: 110122208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/>
              <a:t>Lớp: DA22TTC</a:t>
            </a:r>
            <a:endParaRPr lang="vi-VN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vi-VN">
              <a:latin typeface="Alto"/>
            </a:endParaRPr>
          </a:p>
        </p:txBody>
      </p:sp>
      <p:pic>
        <p:nvPicPr>
          <p:cNvPr id="1026" name="Picture 2" descr="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0" y="310719"/>
            <a:ext cx="900000" cy="900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8987" y="369085"/>
            <a:ext cx="521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KHOA KỸ THUẬT VÀ CÔNG NGHỆ</a:t>
            </a:r>
            <a:endParaRPr lang="vi-VN" sz="2800" b="1"/>
          </a:p>
          <a:p>
            <a:pPr algn="ctr"/>
            <a:r>
              <a:rPr lang="en-US" sz="2800" b="1"/>
              <a:t>BỘ MÔN CÔNG NGHỆ THÔNG </a:t>
            </a:r>
            <a:r>
              <a:rPr lang="en-US" sz="2800" b="1" smtClean="0"/>
              <a:t>TIN</a:t>
            </a:r>
            <a:endParaRPr lang="vi-VN" sz="2800" b="1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5723" y="2855074"/>
            <a:ext cx="10100553" cy="1076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smtClean="0"/>
              <a:t>XÂY DỰNG PHẦN MỀM ỨNG DỤNG QUẢN LÝ </a:t>
            </a:r>
            <a:r>
              <a:rPr lang="vi-VN" sz="4000" smtClean="0"/>
              <a:t/>
            </a:r>
            <a:br>
              <a:rPr lang="vi-VN" sz="4000" smtClean="0"/>
            </a:br>
            <a:r>
              <a:rPr lang="en-US" sz="4000" b="1" smtClean="0"/>
              <a:t>CỬA HÀNG BÁN VẬT TƯ NÔNG NGHIỆP</a:t>
            </a:r>
            <a:endParaRPr lang="vi-VN" sz="400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diện </a:t>
            </a:r>
            <a:r>
              <a:rPr lang="vi-VN" sz="3000" smtClean="0"/>
              <a:t>của ứng </a:t>
            </a:r>
            <a:r>
              <a:rPr lang="vi-VN" sz="3000" smtClean="0"/>
              <a:t>dụng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47" y="3103125"/>
            <a:ext cx="5578994" cy="321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luận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Ứng dụng đáp ứng các yêu cầu chức năng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Các thao tác hoạt động ổn định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Giao </a:t>
            </a:r>
            <a:r>
              <a:rPr lang="vi-VN" sz="3000"/>
              <a:t>diện kém thân </a:t>
            </a:r>
            <a:r>
              <a:rPr lang="vi-VN" sz="3000" smtClean="0"/>
              <a:t>thiện, </a:t>
            </a:r>
            <a:r>
              <a:rPr lang="vi-VN" sz="3000"/>
              <a:t>khả năng tương tác hạn chế</a:t>
            </a:r>
            <a:endParaRPr lang="vi-VN" sz="3000" smtClean="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</a:t>
            </a:r>
            <a:r>
              <a:rPr lang="vi-VN" sz="3000"/>
              <a:t>tiếp cận với người </a:t>
            </a:r>
            <a:r>
              <a:rPr lang="vi-VN" sz="3000" smtClean="0"/>
              <a:t>dùng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bảo mật thông tin thấp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375546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b="1" smtClean="0"/>
              <a:t>KẾT LUẬN VÀ HƯỚNG PHÁT TRIỂN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428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Hướng phát triển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Chuyển sang giao diện đồ họa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Lưu trữ thông tin vào cơ sở dữ liệu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Bổ sung tính năng tìm kiếm nâng cao 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Phát triển chức năng nhắc nhở và thông báo</a:t>
            </a:r>
          </a:p>
        </p:txBody>
      </p:sp>
    </p:spTree>
    <p:extLst>
      <p:ext uri="{BB962C8B-B14F-4D97-AF65-F5344CB8AC3E}">
        <p14:creationId xmlns:p14="http://schemas.microsoft.com/office/powerpoint/2010/main" val="26171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73304"/>
            <a:ext cx="12192000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800" b="1" smtClean="0"/>
              <a:t>Xin chân thành cảm ơn!</a:t>
            </a:r>
            <a:endParaRPr lang="vi-VN" sz="4800" b="1"/>
          </a:p>
        </p:txBody>
      </p:sp>
    </p:spTree>
    <p:extLst>
      <p:ext uri="{BB962C8B-B14F-4D97-AF65-F5344CB8AC3E}">
        <p14:creationId xmlns:p14="http://schemas.microsoft.com/office/powerpoint/2010/main" val="4270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NỘI DUNG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755" y="1826872"/>
            <a:ext cx="6809363" cy="3435789"/>
          </a:xfrm>
        </p:spPr>
        <p:txBody>
          <a:bodyPr>
            <a:normAutofit/>
          </a:bodyPr>
          <a:lstStyle/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Tổng quan đề tài.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Mô hình.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</a:t>
            </a:r>
            <a:r>
              <a:rPr lang="en-US" sz="3000"/>
              <a:t>quả nghiên cứu</a:t>
            </a:r>
            <a:r>
              <a:rPr lang="en-US" sz="3000" smtClean="0"/>
              <a:t>.</a:t>
            </a:r>
          </a:p>
          <a:p>
            <a:pPr marL="0" indent="-5040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000" smtClean="0"/>
              <a:t>Kết luận và hướng phát triển.</a:t>
            </a:r>
            <a:endParaRPr lang="vi-VN" sz="3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115" y="1345656"/>
            <a:ext cx="3727311" cy="37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0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Tính cấp thiết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Quản lý cửa hàng thủ công dễ gây sai sót.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theo dõi được số liệu một cách chính xác.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Khó khăn trong việc lưu trữ và tra cứu dữ liệu.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Tính chuyên nghiệp trong quản lý còn hạn chế.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33403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4" y="1825625"/>
            <a:ext cx="10371306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Mục tiêu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dựng ứng dụng đáp ứng các chức năng quản lý thông tin trong cửa hàng bán vật tư nông nghiệp.</a:t>
            </a:r>
          </a:p>
          <a:p>
            <a:pPr marL="74520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Ứng dụng </a:t>
            </a:r>
            <a:r>
              <a:rPr lang="vi-VN" sz="3000"/>
              <a:t>giúp hiện thực việc số hóa quy trình </a:t>
            </a:r>
            <a:r>
              <a:rPr lang="vi-VN" sz="3000" smtClean="0"/>
              <a:t>quản lý truyền thống đồng thời là cơ sở cho việc phát triển hệ thống quản lý cửa hàng ngày càng tối ưu và hiệu quả.</a:t>
            </a:r>
          </a:p>
        </p:txBody>
      </p:sp>
    </p:spTree>
    <p:extLst>
      <p:ext uri="{BB962C8B-B14F-4D97-AF65-F5344CB8AC3E}">
        <p14:creationId xmlns:p14="http://schemas.microsoft.com/office/powerpoint/2010/main" val="40495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Phương pháp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Nghiên cứu lý thuyết (C#, .Net Framework, OOP, IDE,…).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mô hình (Class Diagram, Flow Chart).</a:t>
            </a:r>
          </a:p>
          <a:p>
            <a:pPr marL="745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Xây dựng ứng dụng dạng Console Application</a:t>
            </a:r>
            <a:r>
              <a:rPr lang="vi-VN" sz="3000" smtClean="0"/>
              <a:t>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285264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TỔNG QUAN ĐỀ TÀI</a:t>
            </a:r>
            <a:endParaRPr lang="vi-VN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93" y="1825625"/>
            <a:ext cx="1104089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smtClean="0"/>
              <a:t> Các chức năng chính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nhóm </a:t>
            </a:r>
            <a:r>
              <a:rPr lang="en-US" sz="3000"/>
              <a:t>các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</a:t>
            </a:r>
            <a:r>
              <a:rPr lang="en-US" sz="3000" smtClean="0"/>
              <a:t>mục </a:t>
            </a:r>
            <a:r>
              <a:rPr lang="en-US" sz="3000"/>
              <a:t>sản </a:t>
            </a:r>
            <a:r>
              <a:rPr lang="en-US" sz="3000" smtClean="0"/>
              <a:t>phẩm.</a:t>
            </a:r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 smtClean="0"/>
              <a:t>Quản </a:t>
            </a:r>
            <a:r>
              <a:rPr lang="en-US" sz="3000"/>
              <a:t>lý danh mục thành phần </a:t>
            </a:r>
            <a:r>
              <a:rPr lang="en-US" sz="3000" smtClean="0"/>
              <a:t>có </a:t>
            </a:r>
            <a:r>
              <a:rPr lang="en-US" sz="3000"/>
              <a:t>trong sản phẩm. 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công </a:t>
            </a:r>
            <a:r>
              <a:rPr lang="en-US" sz="3000"/>
              <a:t>dụng của từng sản </a:t>
            </a:r>
            <a:r>
              <a:rPr lang="en-US" sz="3000" smtClean="0"/>
              <a:t>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</a:t>
            </a:r>
            <a:r>
              <a:rPr lang="en-US" sz="3000" smtClean="0"/>
              <a:t>nhân </a:t>
            </a:r>
            <a:r>
              <a:rPr lang="en-US" sz="3000"/>
              <a:t>viên </a:t>
            </a:r>
            <a:r>
              <a:rPr lang="en-US" sz="3000" smtClean="0"/>
              <a:t>phụ trách về nhóm </a:t>
            </a:r>
            <a:r>
              <a:rPr lang="en-US" sz="3000"/>
              <a:t>sản phẩm.</a:t>
            </a:r>
            <a:endParaRPr lang="vi-VN" sz="3000"/>
          </a:p>
          <a:p>
            <a:pPr marL="745200" lvl="0" indent="-4572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000"/>
              <a:t>Quản lý danh mục thương hiệu </a:t>
            </a:r>
            <a:r>
              <a:rPr lang="en-US" sz="3000" smtClean="0"/>
              <a:t>nhà </a:t>
            </a:r>
            <a:r>
              <a:rPr lang="en-US" sz="3000"/>
              <a:t>sản xuất sản </a:t>
            </a:r>
            <a:r>
              <a:rPr lang="en-US" sz="3000" smtClean="0"/>
              <a:t>phẩm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16075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612" y="1593407"/>
            <a:ext cx="4579290" cy="5154037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vi-VN" sz="3000" b="1" smtClean="0"/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938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MÔ HÌNH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vi-VN" sz="3000" smtClean="0"/>
              <a:t> </a:t>
            </a:r>
            <a:r>
              <a:rPr lang="vi-VN" sz="3000" b="1" smtClean="0"/>
              <a:t>Flow Chart</a:t>
            </a:r>
            <a:endParaRPr lang="vi-VN" sz="3000" b="1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3547" r="2321" b="3902"/>
          <a:stretch/>
        </p:blipFill>
        <p:spPr>
          <a:xfrm>
            <a:off x="3871612" y="2062264"/>
            <a:ext cx="5603132" cy="41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mtClean="0"/>
              <a:t>KẾT QUẢ NGHIÊN CỨU</a:t>
            </a:r>
            <a:endParaRPr lang="vi-VN" sz="4000" b="1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mtClean="0"/>
              <a:t> </a:t>
            </a:r>
            <a:r>
              <a:rPr lang="vi-VN" b="1" smtClean="0"/>
              <a:t>Kết quả nghiên cứu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Ứng dụng ngôn ngữ C# và .Net Framework </a:t>
            </a:r>
            <a:r>
              <a:rPr lang="vi-VN" sz="3000" smtClean="0"/>
              <a:t>trên nền OOP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Xây </a:t>
            </a:r>
            <a:r>
              <a:rPr lang="vi-VN" sz="3000"/>
              <a:t>dựng thành công ứng </a:t>
            </a:r>
            <a:r>
              <a:rPr lang="vi-VN" sz="3000" smtClean="0"/>
              <a:t>dụng giao diện Console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/>
              <a:t>Giải </a:t>
            </a:r>
            <a:r>
              <a:rPr lang="vi-VN" sz="3000" smtClean="0"/>
              <a:t>quyết các </a:t>
            </a:r>
            <a:r>
              <a:rPr lang="vi-VN" sz="3000"/>
              <a:t>yêu cầu chức </a:t>
            </a:r>
            <a:r>
              <a:rPr lang="vi-VN" sz="3000" smtClean="0"/>
              <a:t>năng đã đặt ra</a:t>
            </a:r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vi-VN" sz="3000" smtClean="0"/>
              <a:t>Tích lũy kỹ năng và kinh nghiệp lập trình</a:t>
            </a:r>
            <a:endParaRPr lang="vi-VN" sz="3000"/>
          </a:p>
          <a:p>
            <a:pPr marL="673200" indent="-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vi-VN" sz="3000" smtClean="0"/>
          </a:p>
        </p:txBody>
      </p:sp>
    </p:spTree>
    <p:extLst>
      <p:ext uri="{BB962C8B-B14F-4D97-AF65-F5344CB8AC3E}">
        <p14:creationId xmlns:p14="http://schemas.microsoft.com/office/powerpoint/2010/main" val="169583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502</Words>
  <Application>Microsoft Office PowerPoint</Application>
  <PresentationFormat>Widescreen</PresentationFormat>
  <Paragraphs>75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Alto</vt:lpstr>
      <vt:lpstr>Arial</vt:lpstr>
      <vt:lpstr>Calibri</vt:lpstr>
      <vt:lpstr>Wingdings</vt:lpstr>
      <vt:lpstr>Office Theme</vt:lpstr>
      <vt:lpstr>THỰC TẬP ĐỒ ÁN CƠ SỞ NGÀNH HỌC KỲ I, NĂM HỌC 2024 - 2025</vt:lpstr>
      <vt:lpstr>NỘI DUNG</vt:lpstr>
      <vt:lpstr>TỔNG QUAN ĐỀ TÀI</vt:lpstr>
      <vt:lpstr>TỔNG QUAN ĐỀ TÀI</vt:lpstr>
      <vt:lpstr>TỔNG QUAN ĐỀ TÀI</vt:lpstr>
      <vt:lpstr>TỔNG QUAN ĐỀ TÀI</vt:lpstr>
      <vt:lpstr>MÔ HÌNH</vt:lpstr>
      <vt:lpstr>MÔ HÌNH</vt:lpstr>
      <vt:lpstr>KẾT QUẢ NGHIÊN CỨU</vt:lpstr>
      <vt:lpstr>KẾT QUẢ NGHIÊN CỨU</vt:lpstr>
      <vt:lpstr>KẾT LUẬN VÀ HƯỚNG PHÁT TRIỂN</vt:lpstr>
      <vt:lpstr>KẾT LUẬN VÀ HƯỚNG PHÁT TRIỂN</vt:lpstr>
      <vt:lpstr>Xin chân thành cảm ơn!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TẬP ĐỒ ÁN CƠ SỞ NGÀNH HỌC KỲ I, NĂM HỌC 2024 - 2025 XÂY DỰNG PHẦN MỀM ỨNG DỤNG QUẢN LÝ  CỬA HÀNG BÁN VẬT TƯ NÔNG NGHIỆP</dc:title>
  <dc:creator>Phạm Thế Vinh</dc:creator>
  <cp:lastModifiedBy>Phạm Thế Vinh</cp:lastModifiedBy>
  <cp:revision>86</cp:revision>
  <dcterms:created xsi:type="dcterms:W3CDTF">2024-12-27T11:44:38Z</dcterms:created>
  <dcterms:modified xsi:type="dcterms:W3CDTF">2025-01-01T01:50:51Z</dcterms:modified>
</cp:coreProperties>
</file>