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9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3781-6464-4166-9117-F22CC446FEC6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98BB-1832-4D33-8C46-1D1C10DE5E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8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1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014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16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65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0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3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4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15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4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6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6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B56A-32E6-445F-B440-40B15412FE4E}" type="datetimeFigureOut">
              <a:rPr lang="vi-VN" smtClean="0"/>
              <a:t>16/01/2025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6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655"/>
            <a:ext cx="9144000" cy="1046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THỰC TẬP ĐỒ ÁN CƠ SỞ NGÀNH</a:t>
            </a:r>
            <a:r>
              <a:rPr lang="vi-VN" sz="2800"/>
              <a:t/>
            </a:r>
            <a:br>
              <a:rPr lang="vi-VN" sz="2800"/>
            </a:br>
            <a:r>
              <a:rPr lang="en-US" sz="2800" b="1"/>
              <a:t>HỌC KỲ I, NĂM HỌC 2024 - </a:t>
            </a:r>
            <a:r>
              <a:rPr lang="en-US" sz="2800" b="1" smtClean="0"/>
              <a:t>2025</a:t>
            </a:r>
            <a:endParaRPr lang="vi-VN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76" y="4140471"/>
            <a:ext cx="11462424" cy="165576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Giảng viên hướng dẫn: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TS. Nguyễn Trần Diễm </a:t>
            </a:r>
            <a:r>
              <a:rPr lang="en-US" smtClean="0"/>
              <a:t>Hạnh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Sinh viên thực hiện: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Họ tên: Phạm Thế Vinh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MSSV: 110122208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Lớp: DA22TTC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vi-VN">
              <a:latin typeface="Alto"/>
            </a:endParaRPr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" y="310719"/>
            <a:ext cx="900000" cy="90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987" y="369085"/>
            <a:ext cx="521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KHOA KỸ THUẬT VÀ CÔNG NGHỆ</a:t>
            </a:r>
            <a:endParaRPr lang="vi-VN" sz="2400" b="1"/>
          </a:p>
          <a:p>
            <a:pPr algn="ctr"/>
            <a:r>
              <a:rPr lang="en-US" sz="2400" b="1"/>
              <a:t>BỘ MÔN CÔNG NGHỆ THÔNG </a:t>
            </a:r>
            <a:r>
              <a:rPr lang="en-US" sz="2400" b="1" smtClean="0"/>
              <a:t>TIN</a:t>
            </a:r>
            <a:endParaRPr lang="vi-VN" sz="24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723" y="2855074"/>
            <a:ext cx="10100553" cy="1076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mtClean="0"/>
              <a:t>XÂY DỰNG PHẦN MỀM ỨNG DỤNG QUẢN LÝ </a:t>
            </a:r>
            <a:r>
              <a:rPr lang="vi-VN" sz="4000" smtClean="0"/>
              <a:t/>
            </a:r>
            <a:br>
              <a:rPr lang="vi-VN" sz="4000" smtClean="0"/>
            </a:br>
            <a:r>
              <a:rPr lang="en-US" sz="4000" b="1" smtClean="0"/>
              <a:t>CỬA HÀNG BÁN VẬT TƯ NÔNG NGHIỆP</a:t>
            </a:r>
            <a:endParaRPr lang="vi-VN" sz="4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diện của ứng dụng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47" y="3103125"/>
            <a:ext cx="5578994" cy="32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luận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dụng đáp ứng các yêu cầu </a:t>
            </a:r>
            <a:r>
              <a:rPr lang="vi-VN" sz="3000" smtClean="0"/>
              <a:t>đã đặt </a:t>
            </a:r>
            <a:r>
              <a:rPr lang="vi-VN" sz="3000"/>
              <a:t>ra</a:t>
            </a:r>
            <a:r>
              <a:rPr lang="vi-VN" sz="3000" smtClean="0"/>
              <a:t>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</a:t>
            </a:r>
            <a:r>
              <a:rPr lang="vi-VN" sz="3000" smtClean="0"/>
              <a:t>dụng đơn giản và dễ sử </a:t>
            </a:r>
            <a:r>
              <a:rPr lang="vi-VN" sz="3000" smtClean="0"/>
              <a:t>dụng.</a:t>
            </a:r>
            <a:endParaRPr lang="vi-VN" sz="3000" smtClean="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Đây </a:t>
            </a:r>
            <a:r>
              <a:rPr lang="vi-VN" sz="3000"/>
              <a:t>là </a:t>
            </a:r>
            <a:r>
              <a:rPr lang="vi-VN" sz="3000" smtClean="0"/>
              <a:t>cơ sở để </a:t>
            </a:r>
            <a:r>
              <a:rPr lang="vi-VN" sz="3000"/>
              <a:t>phát triển các </a:t>
            </a:r>
            <a:r>
              <a:rPr lang="vi-VN"/>
              <a:t>ứng </a:t>
            </a:r>
            <a:r>
              <a:rPr lang="vi-VN" smtClean="0"/>
              <a:t>dụng </a:t>
            </a:r>
            <a:r>
              <a:rPr lang="vi-VN" sz="3000" smtClean="0"/>
              <a:t>phức </a:t>
            </a:r>
            <a:r>
              <a:rPr lang="vi-VN" sz="3000"/>
              <a:t>tạp hơn. </a:t>
            </a:r>
            <a:endParaRPr lang="vi-VN" sz="3000" smtClean="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</a:t>
            </a:r>
            <a:r>
              <a:rPr lang="vi-VN" sz="3000"/>
              <a:t>diện kém thân </a:t>
            </a:r>
            <a:r>
              <a:rPr lang="vi-VN" sz="3000" smtClean="0"/>
              <a:t>thiện, </a:t>
            </a:r>
            <a:r>
              <a:rPr lang="vi-VN" sz="3000"/>
              <a:t>khả năng tương tác hạn </a:t>
            </a:r>
            <a:r>
              <a:rPr lang="vi-VN" sz="3000" smtClean="0"/>
              <a:t>chế.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bảo mật thông tin thấp.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37554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Hướng phát triển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Chuyển sang giao diện đồ họa.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Lưu trữ thông tin vào cơ sở dữ liệu.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Bổ sung tính năng </a:t>
            </a:r>
            <a:r>
              <a:rPr lang="vi-VN" sz="3000" smtClean="0"/>
              <a:t>nâng </a:t>
            </a:r>
            <a:r>
              <a:rPr lang="vi-VN" sz="3000" smtClean="0"/>
              <a:t>cao.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Phát triển chức năng nhắc nhở và thông báo.</a:t>
            </a:r>
          </a:p>
        </p:txBody>
      </p:sp>
    </p:spTree>
    <p:extLst>
      <p:ext uri="{BB962C8B-B14F-4D97-AF65-F5344CB8AC3E}">
        <p14:creationId xmlns:p14="http://schemas.microsoft.com/office/powerpoint/2010/main" val="26171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3304"/>
            <a:ext cx="121920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800" b="1" smtClean="0"/>
              <a:t>Xin chân thành cảm ơn!</a:t>
            </a:r>
            <a:endParaRPr lang="vi-VN" sz="4800" b="1"/>
          </a:p>
        </p:txBody>
      </p:sp>
    </p:spTree>
    <p:extLst>
      <p:ext uri="{BB962C8B-B14F-4D97-AF65-F5344CB8AC3E}">
        <p14:creationId xmlns:p14="http://schemas.microsoft.com/office/powerpoint/2010/main" val="4270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NỘI DUNG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5" y="1826872"/>
            <a:ext cx="6809363" cy="3435789"/>
          </a:xfrm>
        </p:spPr>
        <p:txBody>
          <a:bodyPr>
            <a:normAutofit/>
          </a:bodyPr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Tổng quan đề tài.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Mô hình.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</a:t>
            </a:r>
            <a:r>
              <a:rPr lang="en-US" sz="3000"/>
              <a:t>quả nghiên cứu</a:t>
            </a:r>
            <a:r>
              <a:rPr lang="en-US" sz="3000" smtClean="0"/>
              <a:t>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luận và hướng phát triển.</a:t>
            </a:r>
            <a:endParaRPr lang="vi-VN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345656"/>
            <a:ext cx="3727311" cy="37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Tính cấp thiết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Quản lý cửa hàng thủ công dễ gây sai sót.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theo dõi được số liệu một cách chính xác.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khăn trong việc lưu trữ và tra cứu dữ liệu.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chuyên nghiệp trong quản lý còn hạn chế.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334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21404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Mục tiêu</a:t>
            </a:r>
          </a:p>
          <a:p>
            <a:pPr marL="745200" indent="-4572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ứng dụng đáp ứng các chức năng quản lý thông tin trong cửa hàng bán vật tư nông nghiệp.</a:t>
            </a:r>
          </a:p>
          <a:p>
            <a:pPr marL="745200" indent="-4572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Ứng dụng </a:t>
            </a:r>
            <a:r>
              <a:rPr lang="vi-VN" sz="3000"/>
              <a:t>giúp hiện thực việc số hóa quy trình </a:t>
            </a:r>
            <a:r>
              <a:rPr lang="vi-VN" sz="3000" smtClean="0"/>
              <a:t>quản lý thủ công đồng thời là cơ sở cho việc phát triển hệ thống quản lý cửa hàng ngày càng tối ưu và hiệu quả.</a:t>
            </a:r>
          </a:p>
        </p:txBody>
      </p:sp>
    </p:spTree>
    <p:extLst>
      <p:ext uri="{BB962C8B-B14F-4D97-AF65-F5344CB8AC3E}">
        <p14:creationId xmlns:p14="http://schemas.microsoft.com/office/powerpoint/2010/main" val="40495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Phương pháp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Nghiên cứu lý thuyết (C#, .Net Framework, OOP, IDE,…).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mô hình (Class Diagram, Flow Chart).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ứng dụng dạng Console Application</a:t>
            </a:r>
            <a:r>
              <a:rPr lang="vi-VN" sz="3000" smtClean="0"/>
              <a:t>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852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Các chức năng chính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nhóm </a:t>
            </a:r>
            <a:r>
              <a:rPr lang="en-US" sz="3000"/>
              <a:t>các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 smtClean="0"/>
              <a:t>mục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smtClean="0"/>
              <a:t>Quản </a:t>
            </a:r>
            <a:r>
              <a:rPr lang="en-US" sz="3000"/>
              <a:t>lý danh mục thành phần </a:t>
            </a:r>
            <a:r>
              <a:rPr lang="en-US" sz="3000" smtClean="0"/>
              <a:t>có </a:t>
            </a:r>
            <a:r>
              <a:rPr lang="en-US" sz="3000"/>
              <a:t>trong sản phẩm. 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công </a:t>
            </a:r>
            <a:r>
              <a:rPr lang="en-US" sz="3000"/>
              <a:t>dụng của từng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nhân </a:t>
            </a:r>
            <a:r>
              <a:rPr lang="en-US" sz="3000"/>
              <a:t>viên </a:t>
            </a:r>
            <a:r>
              <a:rPr lang="en-US" sz="3000" smtClean="0"/>
              <a:t>phụ trách về nhóm </a:t>
            </a:r>
            <a:r>
              <a:rPr lang="en-US" sz="3000"/>
              <a:t>sản 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thương hiệu </a:t>
            </a:r>
            <a:r>
              <a:rPr lang="en-US" sz="3000" smtClean="0"/>
              <a:t>nhà </a:t>
            </a:r>
            <a:r>
              <a:rPr lang="en-US" sz="3000"/>
              <a:t>sản xuất sản </a:t>
            </a:r>
            <a:r>
              <a:rPr lang="en-US" sz="3000" smtClean="0"/>
              <a:t>phẩm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16075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12" y="1593407"/>
            <a:ext cx="4579290" cy="515403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3000" b="1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38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vi-VN" sz="3000" smtClean="0"/>
              <a:t> </a:t>
            </a:r>
            <a:r>
              <a:rPr lang="vi-VN" sz="3000" b="1" smtClean="0"/>
              <a:t>Flow Chart</a:t>
            </a:r>
            <a:endParaRPr lang="vi-VN" sz="30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3547" r="2321" b="3902"/>
          <a:stretch/>
        </p:blipFill>
        <p:spPr>
          <a:xfrm>
            <a:off x="3871612" y="2062264"/>
            <a:ext cx="5603132" cy="4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thành công ứng dụng với giao diện dòng lệnh.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Hỗ trợ các chức năng cơ bản như </a:t>
            </a:r>
            <a:r>
              <a:rPr lang="vi-VN" sz="3000" smtClean="0"/>
              <a:t>thêm, sửa, xóa, tìm kiếm.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Thời gian phản hồi thông tin nhanh.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Hoạt động ổn định trong môi trường thực thi.</a:t>
            </a: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1695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524</Words>
  <Application>Microsoft Office PowerPoint</Application>
  <PresentationFormat>Widescreen</PresentationFormat>
  <Paragraphs>75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Alto</vt:lpstr>
      <vt:lpstr>Arial</vt:lpstr>
      <vt:lpstr>Calibri</vt:lpstr>
      <vt:lpstr>Wingdings</vt:lpstr>
      <vt:lpstr>Office Theme</vt:lpstr>
      <vt:lpstr>THỰC TẬP ĐỒ ÁN CƠ SỞ NGÀNH HỌC KỲ I, NĂM HỌC 2024 - 2025</vt:lpstr>
      <vt:lpstr>NỘI DUNG</vt:lpstr>
      <vt:lpstr>TỔNG QUAN ĐỀ TÀI</vt:lpstr>
      <vt:lpstr>TỔNG QUAN ĐỀ TÀI</vt:lpstr>
      <vt:lpstr>TỔNG QUAN ĐỀ TÀI</vt:lpstr>
      <vt:lpstr>TỔNG QUAN ĐỀ TÀI</vt:lpstr>
      <vt:lpstr>MÔ HÌNH</vt:lpstr>
      <vt:lpstr>MÔ HÌNH</vt:lpstr>
      <vt:lpstr>KẾT QUẢ NGHIÊN CỨU</vt:lpstr>
      <vt:lpstr>KẾT QUẢ NGHIÊN CỨU</vt:lpstr>
      <vt:lpstr>KẾT LUẬN VÀ HƯỚNG PHÁT TRIỂN</vt:lpstr>
      <vt:lpstr>KẾT LUẬN VÀ HƯỚNG PHÁT TRIỂN</vt:lpstr>
      <vt:lpstr>Xin chân thành cảm ơn!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2024 - 2025 XÂY DỰNG PHẦN MỀM ỨNG DỤNG QUẢN LÝ  CỬA HÀNG BÁN VẬT TƯ NÔNG NGHIỆP</dc:title>
  <dc:creator>Phạm Thế Vinh</dc:creator>
  <cp:lastModifiedBy>Phạm Thế Vinh</cp:lastModifiedBy>
  <cp:revision>109</cp:revision>
  <dcterms:created xsi:type="dcterms:W3CDTF">2024-12-27T11:44:38Z</dcterms:created>
  <dcterms:modified xsi:type="dcterms:W3CDTF">2025-01-16T06:30:48Z</dcterms:modified>
</cp:coreProperties>
</file>