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8" r:id="rId5"/>
    <p:sldId id="260" r:id="rId6"/>
    <p:sldId id="269" r:id="rId7"/>
    <p:sldId id="261" r:id="rId8"/>
    <p:sldId id="262" r:id="rId9"/>
    <p:sldId id="263" r:id="rId10"/>
    <p:sldId id="267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5274" autoAdjust="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E3781-6464-4166-9117-F22CC446FEC6}" type="datetimeFigureOut">
              <a:rPr lang="vi-VN" smtClean="0"/>
              <a:t>01/01/2025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C98BB-1832-4D33-8C46-1D1C10DE5E8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29383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C98BB-1832-4D33-8C46-1D1C10DE5E82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82350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C98BB-1832-4D33-8C46-1D1C10DE5E82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71782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C98BB-1832-4D33-8C46-1D1C10DE5E82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72613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C98BB-1832-4D33-8C46-1D1C10DE5E82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30142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C98BB-1832-4D33-8C46-1D1C10DE5E82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67169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C98BB-1832-4D33-8C46-1D1C10DE5E82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24658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C98BB-1832-4D33-8C46-1D1C10DE5E82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86067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1B56A-32E6-445F-B440-40B15412FE4E}" type="datetimeFigureOut">
              <a:rPr lang="vi-VN" smtClean="0"/>
              <a:t>01/01/2025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11C1-0EA8-40C2-96B9-CF96AD5C5C4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6337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1B56A-32E6-445F-B440-40B15412FE4E}" type="datetimeFigureOut">
              <a:rPr lang="vi-VN" smtClean="0"/>
              <a:t>01/01/2025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11C1-0EA8-40C2-96B9-CF96AD5C5C4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77641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1B56A-32E6-445F-B440-40B15412FE4E}" type="datetimeFigureOut">
              <a:rPr lang="vi-VN" smtClean="0"/>
              <a:t>01/01/2025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11C1-0EA8-40C2-96B9-CF96AD5C5C4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23449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1B56A-32E6-445F-B440-40B15412FE4E}" type="datetimeFigureOut">
              <a:rPr lang="vi-VN" smtClean="0"/>
              <a:t>01/01/2025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11C1-0EA8-40C2-96B9-CF96AD5C5C4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80443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1B56A-32E6-445F-B440-40B15412FE4E}" type="datetimeFigureOut">
              <a:rPr lang="vi-VN" smtClean="0"/>
              <a:t>01/01/2025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11C1-0EA8-40C2-96B9-CF96AD5C5C4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8386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1B56A-32E6-445F-B440-40B15412FE4E}" type="datetimeFigureOut">
              <a:rPr lang="vi-VN" smtClean="0"/>
              <a:t>01/01/2025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11C1-0EA8-40C2-96B9-CF96AD5C5C4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81534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1B56A-32E6-445F-B440-40B15412FE4E}" type="datetimeFigureOut">
              <a:rPr lang="vi-VN" smtClean="0"/>
              <a:t>01/01/2025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11C1-0EA8-40C2-96B9-CF96AD5C5C4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94436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1B56A-32E6-445F-B440-40B15412FE4E}" type="datetimeFigureOut">
              <a:rPr lang="vi-VN" smtClean="0"/>
              <a:t>01/01/2025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11C1-0EA8-40C2-96B9-CF96AD5C5C4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4359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1B56A-32E6-445F-B440-40B15412FE4E}" type="datetimeFigureOut">
              <a:rPr lang="vi-VN" smtClean="0"/>
              <a:t>01/01/2025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11C1-0EA8-40C2-96B9-CF96AD5C5C4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00636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1B56A-32E6-445F-B440-40B15412FE4E}" type="datetimeFigureOut">
              <a:rPr lang="vi-VN" smtClean="0"/>
              <a:t>01/01/2025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11C1-0EA8-40C2-96B9-CF96AD5C5C4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10673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1B56A-32E6-445F-B440-40B15412FE4E}" type="datetimeFigureOut">
              <a:rPr lang="vi-VN" smtClean="0"/>
              <a:t>01/01/2025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11C1-0EA8-40C2-96B9-CF96AD5C5C4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4803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1B56A-32E6-445F-B440-40B15412FE4E}" type="datetimeFigureOut">
              <a:rPr lang="vi-VN" smtClean="0"/>
              <a:t>01/01/2025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711C1-0EA8-40C2-96B9-CF96AD5C5C4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53678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40655"/>
            <a:ext cx="9144000" cy="104690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/>
              <a:t>THỰC TẬP ĐỒ ÁN CƠ SỞ NGÀNH</a:t>
            </a:r>
            <a:r>
              <a:rPr lang="vi-VN" sz="2800"/>
              <a:t/>
            </a:r>
            <a:br>
              <a:rPr lang="vi-VN" sz="2800"/>
            </a:br>
            <a:r>
              <a:rPr lang="en-US" sz="2800" b="1"/>
              <a:t>HỌC KỲ I, NĂM HỌC 2024 - </a:t>
            </a:r>
            <a:r>
              <a:rPr lang="en-US" sz="2800" b="1" smtClean="0"/>
              <a:t>2025</a:t>
            </a:r>
            <a:endParaRPr lang="vi-VN" sz="320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6376" y="4140471"/>
            <a:ext cx="11462424" cy="1655762"/>
          </a:xfrm>
        </p:spPr>
        <p:txBody>
          <a:bodyPr numCol="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i="1"/>
              <a:t>Giảng viên hướng dẫn:</a:t>
            </a:r>
            <a:endParaRPr lang="vi-VN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/>
              <a:t>TS. Nguyễn Trần Diễm </a:t>
            </a:r>
            <a:r>
              <a:rPr lang="en-US" smtClean="0"/>
              <a:t>Hạnh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mtClean="0">
              <a:latin typeface="Alto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>
              <a:latin typeface="Alto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mtClean="0">
              <a:latin typeface="Alto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i="1"/>
              <a:t>Sinh viên thực hiện:</a:t>
            </a:r>
            <a:endParaRPr lang="vi-VN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/>
              <a:t>Họ tên: Phạm Thế Vinh</a:t>
            </a:r>
            <a:endParaRPr lang="vi-VN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/>
              <a:t>MSSV: 110122208</a:t>
            </a:r>
            <a:endParaRPr lang="vi-VN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/>
              <a:t>Lớp: DA22TTC</a:t>
            </a:r>
            <a:endParaRPr lang="vi-VN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vi-VN">
              <a:latin typeface="Alto"/>
            </a:endParaRPr>
          </a:p>
        </p:txBody>
      </p:sp>
      <p:pic>
        <p:nvPicPr>
          <p:cNvPr id="1026" name="Picture 2" descr="imag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00" y="310719"/>
            <a:ext cx="900000" cy="900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88987" y="369085"/>
            <a:ext cx="52140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KHOA KỸ THUẬT VÀ CÔNG NGHỆ</a:t>
            </a:r>
            <a:endParaRPr lang="vi-VN" sz="2800" b="1"/>
          </a:p>
          <a:p>
            <a:pPr algn="ctr"/>
            <a:r>
              <a:rPr lang="en-US" sz="2800" b="1"/>
              <a:t>BỘ MÔN CÔNG NGHỆ THÔNG </a:t>
            </a:r>
            <a:r>
              <a:rPr lang="en-US" sz="2800" b="1" smtClean="0"/>
              <a:t>TIN</a:t>
            </a:r>
            <a:endParaRPr lang="vi-VN" sz="2800" b="1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45723" y="2855074"/>
            <a:ext cx="10100553" cy="10762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000" b="1" smtClean="0"/>
              <a:t>XÂY DỰNG PHẦN MỀM ỨNG DỤNG QUẢN LÝ </a:t>
            </a:r>
            <a:r>
              <a:rPr lang="vi-VN" sz="4000" smtClean="0"/>
              <a:t/>
            </a:r>
            <a:br>
              <a:rPr lang="vi-VN" sz="4000" smtClean="0"/>
            </a:br>
            <a:r>
              <a:rPr lang="en-US" sz="4000" b="1" smtClean="0"/>
              <a:t>CỬA HÀNG BÁN VẬT TƯ NÔNG NGHIỆP</a:t>
            </a:r>
            <a:endParaRPr lang="vi-VN" sz="400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10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smtClean="0"/>
              <a:t>KẾT QUẢ NGHIÊN CỨU</a:t>
            </a:r>
            <a:endParaRPr lang="vi-VN" sz="4000" b="1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vi-VN" smtClean="0"/>
              <a:t> </a:t>
            </a:r>
            <a:r>
              <a:rPr lang="vi-VN" b="1" smtClean="0"/>
              <a:t>Kết quả nghiên cứu</a:t>
            </a:r>
          </a:p>
          <a:p>
            <a:pPr marL="6732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 smtClean="0"/>
              <a:t>Giao diện của ứng dụng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047" y="3103125"/>
            <a:ext cx="5578994" cy="321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43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4000" b="1" smtClean="0"/>
              <a:t>KẾT LUẬN VÀ HƯỚNG PHÁT TRIỂN</a:t>
            </a:r>
            <a:endParaRPr lang="vi-VN" sz="4000" b="1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4282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vi-VN" smtClean="0"/>
              <a:t> </a:t>
            </a:r>
            <a:r>
              <a:rPr lang="vi-VN" b="1" smtClean="0"/>
              <a:t>Kết luận</a:t>
            </a:r>
          </a:p>
          <a:p>
            <a:pPr marL="6732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/>
              <a:t>Ứng dụng đáp ứng các yêu cầu </a:t>
            </a:r>
            <a:r>
              <a:rPr lang="vi-VN" sz="3000" smtClean="0"/>
              <a:t>đã đặt </a:t>
            </a:r>
            <a:r>
              <a:rPr lang="vi-VN" sz="3000"/>
              <a:t>ra</a:t>
            </a:r>
            <a:r>
              <a:rPr lang="vi-VN" sz="3000" smtClean="0"/>
              <a:t>.</a:t>
            </a:r>
          </a:p>
          <a:p>
            <a:pPr marL="6732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/>
              <a:t>Ứng </a:t>
            </a:r>
            <a:r>
              <a:rPr lang="vi-VN" sz="3000" smtClean="0"/>
              <a:t>dụng đơn giản và dễ sử dụng</a:t>
            </a:r>
          </a:p>
          <a:p>
            <a:pPr marL="6732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 smtClean="0"/>
              <a:t>Đây </a:t>
            </a:r>
            <a:r>
              <a:rPr lang="vi-VN" sz="3000"/>
              <a:t>là </a:t>
            </a:r>
            <a:r>
              <a:rPr lang="vi-VN" sz="3000" smtClean="0"/>
              <a:t>cơ sở để </a:t>
            </a:r>
            <a:r>
              <a:rPr lang="vi-VN" sz="3000"/>
              <a:t>phát triển các </a:t>
            </a:r>
            <a:r>
              <a:rPr lang="vi-VN"/>
              <a:t>ứng </a:t>
            </a:r>
            <a:r>
              <a:rPr lang="vi-VN" smtClean="0"/>
              <a:t>dụng </a:t>
            </a:r>
            <a:r>
              <a:rPr lang="vi-VN" sz="3000" smtClean="0"/>
              <a:t>phức </a:t>
            </a:r>
            <a:r>
              <a:rPr lang="vi-VN" sz="3000"/>
              <a:t>tạp hơn. </a:t>
            </a:r>
            <a:endParaRPr lang="vi-VN" sz="3000" smtClean="0"/>
          </a:p>
          <a:p>
            <a:pPr marL="6732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 smtClean="0"/>
              <a:t>Giao </a:t>
            </a:r>
            <a:r>
              <a:rPr lang="vi-VN" sz="3000"/>
              <a:t>diện kém thân </a:t>
            </a:r>
            <a:r>
              <a:rPr lang="vi-VN" sz="3000" smtClean="0"/>
              <a:t>thiện, </a:t>
            </a:r>
            <a:r>
              <a:rPr lang="vi-VN" sz="3000"/>
              <a:t>khả năng tương tác hạn </a:t>
            </a:r>
            <a:r>
              <a:rPr lang="vi-VN" sz="3000" smtClean="0"/>
              <a:t>chế.</a:t>
            </a:r>
          </a:p>
          <a:p>
            <a:pPr marL="6732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 smtClean="0"/>
              <a:t>Tính bảo mật thông tin thấp.</a:t>
            </a:r>
            <a:endParaRPr lang="vi-VN" sz="3000"/>
          </a:p>
          <a:p>
            <a:pPr marL="6732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vi-VN" sz="3000" smtClean="0"/>
          </a:p>
        </p:txBody>
      </p:sp>
    </p:spTree>
    <p:extLst>
      <p:ext uri="{BB962C8B-B14F-4D97-AF65-F5344CB8AC3E}">
        <p14:creationId xmlns:p14="http://schemas.microsoft.com/office/powerpoint/2010/main" val="375546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4000" b="1" smtClean="0"/>
              <a:t>KẾT LUẬN VÀ HƯỚNG PHÁT TRIỂN</a:t>
            </a:r>
            <a:endParaRPr lang="vi-VN" sz="4000" b="1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4282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vi-VN" smtClean="0"/>
              <a:t> </a:t>
            </a:r>
            <a:r>
              <a:rPr lang="vi-VN" b="1" smtClean="0"/>
              <a:t>Hướng phát triển</a:t>
            </a:r>
          </a:p>
          <a:p>
            <a:pPr marL="6732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 smtClean="0"/>
              <a:t>Chuyển sang giao diện đồ họa.</a:t>
            </a:r>
          </a:p>
          <a:p>
            <a:pPr marL="6732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 smtClean="0"/>
              <a:t>Lưu trữ thông tin vào cơ sở dữ liệu.</a:t>
            </a:r>
            <a:endParaRPr lang="vi-VN" sz="3000"/>
          </a:p>
          <a:p>
            <a:pPr marL="6732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 smtClean="0"/>
              <a:t>Bổ sung tính năng tìm kiếm nâng cao.</a:t>
            </a:r>
            <a:endParaRPr lang="vi-VN" sz="3000"/>
          </a:p>
          <a:p>
            <a:pPr marL="6732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 smtClean="0"/>
              <a:t>Phát triển chức năng nhắc nhở và thông báo.</a:t>
            </a:r>
          </a:p>
        </p:txBody>
      </p:sp>
    </p:spTree>
    <p:extLst>
      <p:ext uri="{BB962C8B-B14F-4D97-AF65-F5344CB8AC3E}">
        <p14:creationId xmlns:p14="http://schemas.microsoft.com/office/powerpoint/2010/main" val="261717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73304"/>
            <a:ext cx="12192000" cy="1325563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4800" b="1" smtClean="0"/>
              <a:t>Xin chân thành cảm ơn!</a:t>
            </a:r>
            <a:endParaRPr lang="vi-VN" sz="4800" b="1"/>
          </a:p>
        </p:txBody>
      </p:sp>
    </p:spTree>
    <p:extLst>
      <p:ext uri="{BB962C8B-B14F-4D97-AF65-F5344CB8AC3E}">
        <p14:creationId xmlns:p14="http://schemas.microsoft.com/office/powerpoint/2010/main" val="427055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smtClean="0"/>
              <a:t>NỘI DUNG</a:t>
            </a:r>
            <a:endParaRPr lang="vi-VN" sz="4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2755" y="1826872"/>
            <a:ext cx="6809363" cy="3435789"/>
          </a:xfrm>
        </p:spPr>
        <p:txBody>
          <a:bodyPr>
            <a:normAutofit/>
          </a:bodyPr>
          <a:lstStyle/>
          <a:p>
            <a:pPr marL="0" indent="-5040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000" smtClean="0"/>
              <a:t>Tổng quan đề tài.</a:t>
            </a:r>
          </a:p>
          <a:p>
            <a:pPr marL="0" indent="-5040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000" smtClean="0"/>
              <a:t>Mô hình.</a:t>
            </a:r>
          </a:p>
          <a:p>
            <a:pPr marL="0" indent="-5040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000" smtClean="0"/>
              <a:t>Kết </a:t>
            </a:r>
            <a:r>
              <a:rPr lang="en-US" sz="3000"/>
              <a:t>quả nghiên cứu</a:t>
            </a:r>
            <a:r>
              <a:rPr lang="en-US" sz="3000" smtClean="0"/>
              <a:t>.</a:t>
            </a:r>
          </a:p>
          <a:p>
            <a:pPr marL="0" indent="-5040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000" smtClean="0"/>
              <a:t>Kết luận và hướng phát triển.</a:t>
            </a:r>
            <a:endParaRPr lang="vi-VN" sz="30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115" y="1345656"/>
            <a:ext cx="3727311" cy="372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10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smtClean="0"/>
              <a:t>TỔNG QUAN ĐỀ TÀI</a:t>
            </a:r>
            <a:endParaRPr lang="vi-VN" sz="4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494" y="1825625"/>
            <a:ext cx="10371306" cy="435133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3000" b="1" smtClean="0"/>
              <a:t> Tính cấp thiết</a:t>
            </a:r>
          </a:p>
          <a:p>
            <a:pPr marL="745200" indent="-4572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 smtClean="0"/>
              <a:t>Quản lý cửa hàng thủ công dễ gây sai sót.</a:t>
            </a:r>
          </a:p>
          <a:p>
            <a:pPr marL="745200" indent="-4572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 smtClean="0"/>
              <a:t>Khó theo dõi được số liệu một cách chính xác.</a:t>
            </a:r>
          </a:p>
          <a:p>
            <a:pPr marL="745200" indent="-4572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 smtClean="0"/>
              <a:t>Khó khăn trong việc lưu trữ và tra cứu dữ liệu.</a:t>
            </a:r>
          </a:p>
          <a:p>
            <a:pPr marL="745200" indent="-4572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 smtClean="0"/>
              <a:t>Tính chuyên nghiệp trong quản lý còn hạn chế.</a:t>
            </a:r>
            <a:endParaRPr lang="vi-VN" sz="3000"/>
          </a:p>
        </p:txBody>
      </p:sp>
    </p:spTree>
    <p:extLst>
      <p:ext uri="{BB962C8B-B14F-4D97-AF65-F5344CB8AC3E}">
        <p14:creationId xmlns:p14="http://schemas.microsoft.com/office/powerpoint/2010/main" val="233403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smtClean="0"/>
              <a:t>TỔNG QUAN ĐỀ TÀI</a:t>
            </a:r>
            <a:endParaRPr lang="vi-VN" sz="4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494" y="1825625"/>
            <a:ext cx="10214042" cy="435133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3000" b="1" smtClean="0"/>
              <a:t> Mục tiêu</a:t>
            </a:r>
          </a:p>
          <a:p>
            <a:pPr marL="745200" indent="-457200"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 smtClean="0"/>
              <a:t>Xây dựng ứng dụng đáp ứng các chức năng quản lý thông tin trong cửa hàng bán vật tư nông nghiệp.</a:t>
            </a:r>
          </a:p>
          <a:p>
            <a:pPr marL="745200" indent="-457200"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 smtClean="0"/>
              <a:t>Ứng dụng </a:t>
            </a:r>
            <a:r>
              <a:rPr lang="vi-VN" sz="3000"/>
              <a:t>giúp hiện thực việc số hóa quy trình </a:t>
            </a:r>
            <a:r>
              <a:rPr lang="vi-VN" sz="3000" smtClean="0"/>
              <a:t>quản lý thủ công đồng thời là cơ sở cho việc phát triển hệ thống quản lý cửa hàng ngày càng tối ưu và hiệu quả.</a:t>
            </a:r>
          </a:p>
        </p:txBody>
      </p:sp>
    </p:spTree>
    <p:extLst>
      <p:ext uri="{BB962C8B-B14F-4D97-AF65-F5344CB8AC3E}">
        <p14:creationId xmlns:p14="http://schemas.microsoft.com/office/powerpoint/2010/main" val="404953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smtClean="0"/>
              <a:t>TỔNG QUAN ĐỀ TÀI</a:t>
            </a:r>
            <a:endParaRPr lang="vi-VN" sz="4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493" y="1825625"/>
            <a:ext cx="11040892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3000" b="1" smtClean="0"/>
              <a:t> Phương pháp</a:t>
            </a:r>
          </a:p>
          <a:p>
            <a:pPr marL="7452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/>
              <a:t>Nghiên cứu lý thuyết (C#, .Net Framework, OOP, IDE,…).</a:t>
            </a:r>
          </a:p>
          <a:p>
            <a:pPr marL="7452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/>
              <a:t>Xây dựng mô hình (Class Diagram, Flow Chart).</a:t>
            </a:r>
          </a:p>
          <a:p>
            <a:pPr marL="7452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/>
              <a:t>Xây dựng ứng dụng dạng Console Application</a:t>
            </a:r>
            <a:r>
              <a:rPr lang="vi-VN" sz="3000" smtClean="0"/>
              <a:t>.</a:t>
            </a:r>
            <a:endParaRPr lang="vi-VN" sz="3000"/>
          </a:p>
        </p:txBody>
      </p:sp>
    </p:spTree>
    <p:extLst>
      <p:ext uri="{BB962C8B-B14F-4D97-AF65-F5344CB8AC3E}">
        <p14:creationId xmlns:p14="http://schemas.microsoft.com/office/powerpoint/2010/main" val="285264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smtClean="0"/>
              <a:t>TỔNG QUAN ĐỀ TÀI</a:t>
            </a:r>
            <a:endParaRPr lang="vi-VN" sz="4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493" y="1825625"/>
            <a:ext cx="11040892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3000" b="1" smtClean="0"/>
              <a:t> Các chức năng chính</a:t>
            </a:r>
          </a:p>
          <a:p>
            <a:pPr marL="745200" lvl="0" indent="-4572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3000"/>
              <a:t>Quản lý danh mục </a:t>
            </a:r>
            <a:r>
              <a:rPr lang="en-US" sz="3000" smtClean="0"/>
              <a:t>nhóm </a:t>
            </a:r>
            <a:r>
              <a:rPr lang="en-US" sz="3000"/>
              <a:t>các sản </a:t>
            </a:r>
            <a:r>
              <a:rPr lang="en-US" sz="3000" smtClean="0"/>
              <a:t>phẩm.</a:t>
            </a:r>
            <a:endParaRPr lang="vi-VN" sz="3000"/>
          </a:p>
          <a:p>
            <a:pPr marL="745200" lvl="0" indent="-4572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3000"/>
              <a:t>Quản lý danh </a:t>
            </a:r>
            <a:r>
              <a:rPr lang="en-US" sz="3000" smtClean="0"/>
              <a:t>mục </a:t>
            </a:r>
            <a:r>
              <a:rPr lang="en-US" sz="3000"/>
              <a:t>sản </a:t>
            </a:r>
            <a:r>
              <a:rPr lang="en-US" sz="3000" smtClean="0"/>
              <a:t>phẩm.</a:t>
            </a:r>
          </a:p>
          <a:p>
            <a:pPr marL="745200" lvl="0" indent="-4572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3000" smtClean="0"/>
              <a:t>Quản </a:t>
            </a:r>
            <a:r>
              <a:rPr lang="en-US" sz="3000"/>
              <a:t>lý danh mục thành phần </a:t>
            </a:r>
            <a:r>
              <a:rPr lang="en-US" sz="3000" smtClean="0"/>
              <a:t>có </a:t>
            </a:r>
            <a:r>
              <a:rPr lang="en-US" sz="3000"/>
              <a:t>trong sản phẩm. </a:t>
            </a:r>
            <a:endParaRPr lang="vi-VN" sz="3000"/>
          </a:p>
          <a:p>
            <a:pPr marL="745200" lvl="0" indent="-4572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3000"/>
              <a:t>Quản lý danh mục </a:t>
            </a:r>
            <a:r>
              <a:rPr lang="en-US" sz="3000" smtClean="0"/>
              <a:t>công </a:t>
            </a:r>
            <a:r>
              <a:rPr lang="en-US" sz="3000"/>
              <a:t>dụng của từng sản </a:t>
            </a:r>
            <a:r>
              <a:rPr lang="en-US" sz="3000" smtClean="0"/>
              <a:t>phẩm.</a:t>
            </a:r>
            <a:endParaRPr lang="vi-VN" sz="3000"/>
          </a:p>
          <a:p>
            <a:pPr marL="745200" lvl="0" indent="-4572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3000"/>
              <a:t>Quản lý danh mục </a:t>
            </a:r>
            <a:r>
              <a:rPr lang="en-US" sz="3000" smtClean="0"/>
              <a:t>nhân </a:t>
            </a:r>
            <a:r>
              <a:rPr lang="en-US" sz="3000"/>
              <a:t>viên </a:t>
            </a:r>
            <a:r>
              <a:rPr lang="en-US" sz="3000" smtClean="0"/>
              <a:t>phụ trách về nhóm </a:t>
            </a:r>
            <a:r>
              <a:rPr lang="en-US" sz="3000"/>
              <a:t>sản phẩm.</a:t>
            </a:r>
            <a:endParaRPr lang="vi-VN" sz="3000"/>
          </a:p>
          <a:p>
            <a:pPr marL="745200" lvl="0" indent="-4572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3000"/>
              <a:t>Quản lý danh mục thương hiệu </a:t>
            </a:r>
            <a:r>
              <a:rPr lang="en-US" sz="3000" smtClean="0"/>
              <a:t>nhà </a:t>
            </a:r>
            <a:r>
              <a:rPr lang="en-US" sz="3000"/>
              <a:t>sản xuất sản </a:t>
            </a:r>
            <a:r>
              <a:rPr lang="en-US" sz="3000" smtClean="0"/>
              <a:t>phẩm</a:t>
            </a:r>
            <a:endParaRPr lang="vi-VN" sz="3000"/>
          </a:p>
        </p:txBody>
      </p:sp>
    </p:spTree>
    <p:extLst>
      <p:ext uri="{BB962C8B-B14F-4D97-AF65-F5344CB8AC3E}">
        <p14:creationId xmlns:p14="http://schemas.microsoft.com/office/powerpoint/2010/main" val="160759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smtClean="0"/>
              <a:t>MÔ HÌNH</a:t>
            </a:r>
            <a:endParaRPr lang="vi-VN" sz="4000" b="1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612" y="1593407"/>
            <a:ext cx="4579290" cy="5154037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-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vi-VN" sz="3000" b="1" smtClean="0"/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393887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smtClean="0"/>
              <a:t>MÔ HÌNH</a:t>
            </a:r>
            <a:endParaRPr lang="vi-VN" sz="4000" b="1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vi-VN" sz="3000" smtClean="0"/>
              <a:t> </a:t>
            </a:r>
            <a:r>
              <a:rPr lang="vi-VN" sz="3000" b="1" smtClean="0"/>
              <a:t>Flow Chart</a:t>
            </a:r>
            <a:endParaRPr lang="vi-VN" sz="3000" b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" t="3547" r="2321" b="3902"/>
          <a:stretch/>
        </p:blipFill>
        <p:spPr>
          <a:xfrm>
            <a:off x="3871612" y="2062264"/>
            <a:ext cx="5603132" cy="414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56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smtClean="0"/>
              <a:t>KẾT QUẢ NGHIÊN CỨU</a:t>
            </a:r>
            <a:endParaRPr lang="vi-VN" sz="4000" b="1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vi-VN" smtClean="0"/>
              <a:t> </a:t>
            </a:r>
            <a:r>
              <a:rPr lang="vi-VN" b="1" smtClean="0"/>
              <a:t>Kết quả nghiên cứu</a:t>
            </a:r>
          </a:p>
          <a:p>
            <a:pPr marL="6732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/>
              <a:t>Xây dựng thành công ứng dụng với giao diện dòng lệnh.</a:t>
            </a:r>
          </a:p>
          <a:p>
            <a:pPr marL="6732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/>
              <a:t>Hỗ trợ các chức năng cơ bản như nhập, xử lý và xuất dữ liệu.</a:t>
            </a:r>
          </a:p>
          <a:p>
            <a:pPr marL="6732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/>
              <a:t>Thời gian phản hồi thông tin nhanh.</a:t>
            </a:r>
          </a:p>
          <a:p>
            <a:pPr marL="6732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/>
              <a:t>Hoạt động ổn định trong môi trường thực thi.</a:t>
            </a:r>
            <a:endParaRPr lang="vi-VN" sz="3000" smtClean="0"/>
          </a:p>
        </p:txBody>
      </p:sp>
    </p:spTree>
    <p:extLst>
      <p:ext uri="{BB962C8B-B14F-4D97-AF65-F5344CB8AC3E}">
        <p14:creationId xmlns:p14="http://schemas.microsoft.com/office/powerpoint/2010/main" val="169583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525</Words>
  <Application>Microsoft Office PowerPoint</Application>
  <PresentationFormat>Widescreen</PresentationFormat>
  <Paragraphs>75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Alto</vt:lpstr>
      <vt:lpstr>Arial</vt:lpstr>
      <vt:lpstr>Calibri</vt:lpstr>
      <vt:lpstr>Wingdings</vt:lpstr>
      <vt:lpstr>Office Theme</vt:lpstr>
      <vt:lpstr>THỰC TẬP ĐỒ ÁN CƠ SỞ NGÀNH HỌC KỲ I, NĂM HỌC 2024 - 2025</vt:lpstr>
      <vt:lpstr>NỘI DUNG</vt:lpstr>
      <vt:lpstr>TỔNG QUAN ĐỀ TÀI</vt:lpstr>
      <vt:lpstr>TỔNG QUAN ĐỀ TÀI</vt:lpstr>
      <vt:lpstr>TỔNG QUAN ĐỀ TÀI</vt:lpstr>
      <vt:lpstr>TỔNG QUAN ĐỀ TÀI</vt:lpstr>
      <vt:lpstr>MÔ HÌNH</vt:lpstr>
      <vt:lpstr>MÔ HÌNH</vt:lpstr>
      <vt:lpstr>KẾT QUẢ NGHIÊN CỨU</vt:lpstr>
      <vt:lpstr>KẾT QUẢ NGHIÊN CỨU</vt:lpstr>
      <vt:lpstr>KẾT LUẬN VÀ HƯỚNG PHÁT TRIỂN</vt:lpstr>
      <vt:lpstr>KẾT LUẬN VÀ HƯỚNG PHÁT TRIỂN</vt:lpstr>
      <vt:lpstr>Xin chân thành cảm ơn!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THỰC TẬP ĐỒ ÁN CƠ SỞ NGÀNH HỌC KỲ I, NĂM HỌC 2024 - 2025 XÂY DỰNG PHẦN MỀM ỨNG DỤNG QUẢN LÝ  CỬA HÀNG BÁN VẬT TƯ NÔNG NGHIỆP</dc:title>
  <dc:creator>Phạm Thế Vinh</dc:creator>
  <cp:lastModifiedBy>Phạm Thế Vinh</cp:lastModifiedBy>
  <cp:revision>105</cp:revision>
  <dcterms:created xsi:type="dcterms:W3CDTF">2024-12-27T11:44:38Z</dcterms:created>
  <dcterms:modified xsi:type="dcterms:W3CDTF">2025-01-01T12:51:02Z</dcterms:modified>
</cp:coreProperties>
</file>