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03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29/12/2024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KHOA KỸ THUẬT VÀ CÔNG NGHỆ</a:t>
            </a:r>
            <a:endParaRPr lang="vi-VN" sz="2800" b="1"/>
          </a:p>
          <a:p>
            <a:pPr algn="ctr"/>
            <a:r>
              <a:rPr lang="en-US" sz="2800" b="1"/>
              <a:t>BỘ MÔN CÔNG NGHỆ THÔNG </a:t>
            </a:r>
            <a:r>
              <a:rPr lang="en-US" sz="2800" b="1" smtClean="0"/>
              <a:t>TIN</a:t>
            </a:r>
            <a:endParaRPr lang="vi-VN" sz="2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  <a:endParaRPr lang="vi-VN" b="1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tìm kiếm nâng cao 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Phương pháp thực hiện</a:t>
            </a:r>
            <a:endParaRPr lang="en-US" sz="3000"/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 và kết quả nghiên cứu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000" b="1" smtClean="0"/>
              <a:t> Vấn đề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Thống kê chậm, mất nhiều thời gian tổng hợp.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Thiếu báo cáo kịp thời để hỗ trợ ra quyết định.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000" b="1" smtClean="0"/>
              <a:t> Yêu cầu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6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PHƯƠNG PHÁP THỰC HIỆN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Nghiên cứu lý thuyết (C#, .Net Framework, OOP, IDE,…)</a:t>
            </a:r>
            <a:endParaRPr lang="vi-VN" sz="3000"/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mô hình (Class Diagram, FlowChart)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dạng Console Application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Cài đặt và kiểm thử.</a:t>
            </a: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1640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38" y="1825625"/>
            <a:ext cx="4093724" cy="460752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60" y="1834345"/>
            <a:ext cx="6382680" cy="4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</a:t>
            </a:r>
            <a:r>
              <a:rPr lang="vi-VN" b="1" smtClean="0"/>
              <a:t>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ngôn ngữ C# và .Net </a:t>
            </a:r>
            <a:r>
              <a:rPr lang="vi-VN" sz="3000"/>
              <a:t>Framework </a:t>
            </a:r>
            <a:r>
              <a:rPr lang="vi-VN" sz="3000" smtClean="0"/>
              <a:t>trên nền OOP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</a:t>
            </a:r>
            <a:r>
              <a:rPr lang="vi-VN" sz="3000"/>
              <a:t>dựng thành công </a:t>
            </a:r>
            <a:r>
              <a:rPr lang="vi-VN" sz="3000"/>
              <a:t>ứng </a:t>
            </a:r>
            <a:r>
              <a:rPr lang="vi-VN" sz="3000" smtClean="0"/>
              <a:t>dụng giao diện Console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Giải </a:t>
            </a:r>
            <a:r>
              <a:rPr lang="vi-VN" sz="3000" smtClean="0"/>
              <a:t>quyết các </a:t>
            </a:r>
            <a:r>
              <a:rPr lang="vi-VN" sz="3000"/>
              <a:t>yêu cầu </a:t>
            </a:r>
            <a:r>
              <a:rPr lang="vi-VN" sz="3000"/>
              <a:t>chức </a:t>
            </a:r>
            <a:r>
              <a:rPr lang="vi-VN" sz="3000" smtClean="0"/>
              <a:t>năng đã đặt ra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Tích lũy kỹ năng và kinh nghiệp lập trình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đáp ứng các yêu cầu chức năng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Các thao tác h</a:t>
            </a:r>
            <a:r>
              <a:rPr lang="vi-VN" sz="3000" smtClean="0"/>
              <a:t>oạt động ổn định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Cấu trúc ứng dụng rõ ràng và dễ bảo trì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tiếp cận với người dùng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Khả năng tương tác hạn chế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diện đơn giản và kém thân thiện</a:t>
            </a:r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463</Words>
  <Application>Microsoft Office PowerPoint</Application>
  <PresentationFormat>Widescreen</PresentationFormat>
  <Paragraphs>71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PHƯƠNG PHÁP THỰC HIỆN</vt:lpstr>
      <vt:lpstr>MÔ HÌNH VÀ KẾT QUẢ NGHIÊN CỨU</vt:lpstr>
      <vt:lpstr>MÔ HÌNH VÀ KẾT QUẢ NGHIÊN CỨU</vt:lpstr>
      <vt:lpstr>MÔ HÌNH VÀ 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68</cp:revision>
  <dcterms:created xsi:type="dcterms:W3CDTF">2024-12-27T11:44:38Z</dcterms:created>
  <dcterms:modified xsi:type="dcterms:W3CDTF">2024-12-29T13:32:10Z</dcterms:modified>
</cp:coreProperties>
</file>