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8" r:id="rId4"/>
    <p:sldId id="259" r:id="rId5"/>
    <p:sldId id="297" r:id="rId6"/>
    <p:sldId id="296" r:id="rId7"/>
    <p:sldId id="258" r:id="rId8"/>
    <p:sldId id="295" r:id="rId9"/>
    <p:sldId id="260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12" r:id="rId22"/>
    <p:sldId id="311" r:id="rId23"/>
    <p:sldId id="313" r:id="rId24"/>
    <p:sldId id="262" r:id="rId25"/>
    <p:sldId id="278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605D50-76CB-463B-89DC-ACD1DEF1AC81}">
  <a:tblStyle styleId="{89605D50-76CB-463B-89DC-ACD1DEF1A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E38C21-A8F7-44A6-B2F6-5D2753B8886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BBE21-243D-4FF7-9E7D-BA61A941148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315BE5-0A93-48FF-9D66-1EBC3D80D509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Login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C6FE1-7B93-4F5C-968E-884C079B084B}" type="parTrans" cxnId="{44B41B55-F753-4603-98E5-38BC879AE894}">
      <dgm:prSet/>
      <dgm:spPr/>
      <dgm:t>
        <a:bodyPr/>
        <a:lstStyle/>
        <a:p>
          <a:endParaRPr lang="en-US"/>
        </a:p>
      </dgm:t>
    </dgm:pt>
    <dgm:pt modelId="{FB0E15DE-A9A2-48DD-A668-0DAE27F35669}" type="sibTrans" cxnId="{44B41B55-F753-4603-98E5-38BC879AE894}">
      <dgm:prSet/>
      <dgm:spPr/>
      <dgm:t>
        <a:bodyPr/>
        <a:lstStyle/>
        <a:p>
          <a:endParaRPr lang="en-US"/>
        </a:p>
      </dgm:t>
    </dgm:pt>
    <dgm:pt modelId="{D8424F1F-9B2D-4409-BE8A-6E5A1B7DC30E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3D6CA0-187C-44FF-AA26-1CFC9F44C6E6}" type="parTrans" cxnId="{7A9C08CA-615B-42B2-BE20-C0A2BA6AC269}">
      <dgm:prSet/>
      <dgm:spPr/>
      <dgm:t>
        <a:bodyPr/>
        <a:lstStyle/>
        <a:p>
          <a:endParaRPr lang="en-US"/>
        </a:p>
      </dgm:t>
    </dgm:pt>
    <dgm:pt modelId="{911C896F-23FA-4038-9AFE-85F6C825AF23}" type="sibTrans" cxnId="{7A9C08CA-615B-42B2-BE20-C0A2BA6AC269}">
      <dgm:prSet/>
      <dgm:spPr/>
      <dgm:t>
        <a:bodyPr/>
        <a:lstStyle/>
        <a:p>
          <a:endParaRPr lang="en-US"/>
        </a:p>
      </dgm:t>
    </dgm:pt>
    <dgm:pt modelId="{D72F535D-444B-4465-B985-EB16C3E4415C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ban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09FCBC-30D2-4462-9D6D-0FD0182B1D57}" type="parTrans" cxnId="{714FF2EA-BF1B-4E29-9C5D-600ECD8E0216}">
      <dgm:prSet/>
      <dgm:spPr/>
      <dgm:t>
        <a:bodyPr/>
        <a:lstStyle/>
        <a:p>
          <a:endParaRPr lang="en-US"/>
        </a:p>
      </dgm:t>
    </dgm:pt>
    <dgm:pt modelId="{AF6B4A6E-39A6-445D-84B1-2E15D8388F51}" type="sibTrans" cxnId="{714FF2EA-BF1B-4E29-9C5D-600ECD8E0216}">
      <dgm:prSet/>
      <dgm:spPr/>
      <dgm:t>
        <a:bodyPr/>
        <a:lstStyle/>
        <a:p>
          <a:endParaRPr lang="en-US"/>
        </a:p>
      </dgm:t>
    </dgm:pt>
    <dgm:pt modelId="{4F2B6B17-E4E7-40C5-A360-D54FB199F89E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0C5003-7DC6-4B86-9B4F-0C05926D6FD9}" type="parTrans" cxnId="{64112C77-566E-47DF-8728-C7E61CDEECE7}">
      <dgm:prSet/>
      <dgm:spPr/>
      <dgm:t>
        <a:bodyPr/>
        <a:lstStyle/>
        <a:p>
          <a:endParaRPr lang="en-US"/>
        </a:p>
      </dgm:t>
    </dgm:pt>
    <dgm:pt modelId="{2140B6C0-5A30-41DC-B027-8ECAE2A18732}" type="sibTrans" cxnId="{64112C77-566E-47DF-8728-C7E61CDEECE7}">
      <dgm:prSet/>
      <dgm:spPr/>
      <dgm:t>
        <a:bodyPr/>
        <a:lstStyle/>
        <a:p>
          <a:endParaRPr lang="en-US"/>
        </a:p>
      </dgm:t>
    </dgm:pt>
    <dgm:pt modelId="{724B30F9-BCDD-49E5-B095-ED5CDA6C854A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Thoát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CC3FB1-FFA6-4A81-96AA-2C2E56FC1AB5}" type="parTrans" cxnId="{18927E5E-C8E9-43EE-82D3-F3F511F788EF}">
      <dgm:prSet/>
      <dgm:spPr/>
      <dgm:t>
        <a:bodyPr/>
        <a:lstStyle/>
        <a:p>
          <a:endParaRPr lang="en-US"/>
        </a:p>
      </dgm:t>
    </dgm:pt>
    <dgm:pt modelId="{586AFD69-1173-4213-97BC-BBB4C21429AD}" type="sibTrans" cxnId="{18927E5E-C8E9-43EE-82D3-F3F511F788EF}">
      <dgm:prSet/>
      <dgm:spPr/>
      <dgm:t>
        <a:bodyPr/>
        <a:lstStyle/>
        <a:p>
          <a:endParaRPr lang="en-US"/>
        </a:p>
      </dgm:t>
    </dgm:pt>
    <dgm:pt modelId="{31BF1E65-86ED-4BED-9231-C966818D67E6}" type="pres">
      <dgm:prSet presAssocID="{A14BBE21-243D-4FF7-9E7D-BA61A94114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1C85AF-2231-46F1-BB56-030E38E51A4D}" type="pres">
      <dgm:prSet presAssocID="{81315BE5-0A93-48FF-9D66-1EBC3D80D509}" presName="parentLin" presStyleCnt="0"/>
      <dgm:spPr/>
    </dgm:pt>
    <dgm:pt modelId="{F809F538-931C-41C4-B19E-5D145EEF832F}" type="pres">
      <dgm:prSet presAssocID="{81315BE5-0A93-48FF-9D66-1EBC3D80D50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6AACB03-C489-48DD-8A5C-99F563256775}" type="pres">
      <dgm:prSet presAssocID="{81315BE5-0A93-48FF-9D66-1EBC3D80D509}" presName="parentText" presStyleLbl="node1" presStyleIdx="0" presStyleCnt="5" custLinFactNeighborX="-20454" custLinFactNeighborY="-7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7CF77-8995-4439-8FE0-2CEC6F73F905}" type="pres">
      <dgm:prSet presAssocID="{81315BE5-0A93-48FF-9D66-1EBC3D80D509}" presName="negativeSpace" presStyleCnt="0"/>
      <dgm:spPr/>
    </dgm:pt>
    <dgm:pt modelId="{802D985B-CC5E-4459-9276-6B94E7B61D9E}" type="pres">
      <dgm:prSet presAssocID="{81315BE5-0A93-48FF-9D66-1EBC3D80D509}" presName="childText" presStyleLbl="conFgAcc1" presStyleIdx="0" presStyleCnt="5">
        <dgm:presLayoutVars>
          <dgm:bulletEnabled val="1"/>
        </dgm:presLayoutVars>
      </dgm:prSet>
      <dgm:spPr/>
    </dgm:pt>
    <dgm:pt modelId="{F32F9A50-C489-4B27-9BA9-72F426600937}" type="pres">
      <dgm:prSet presAssocID="{FB0E15DE-A9A2-48DD-A668-0DAE27F35669}" presName="spaceBetweenRectangles" presStyleCnt="0"/>
      <dgm:spPr/>
    </dgm:pt>
    <dgm:pt modelId="{02DE6AF6-16D9-4324-9A50-30CE50F860A5}" type="pres">
      <dgm:prSet presAssocID="{D8424F1F-9B2D-4409-BE8A-6E5A1B7DC30E}" presName="parentLin" presStyleCnt="0"/>
      <dgm:spPr/>
    </dgm:pt>
    <dgm:pt modelId="{CE3315FA-96EA-485B-AD09-1F378E39AC3B}" type="pres">
      <dgm:prSet presAssocID="{D8424F1F-9B2D-4409-BE8A-6E5A1B7DC30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6958E20-3AE1-4267-B1A8-88730D3F7929}" type="pres">
      <dgm:prSet presAssocID="{D8424F1F-9B2D-4409-BE8A-6E5A1B7DC30E}" presName="parentText" presStyleLbl="node1" presStyleIdx="1" presStyleCnt="5" custLinFactNeighborX="-20454" custLinFactNeighborY="-7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C147A-563E-484D-AD74-CD2CBEF46E78}" type="pres">
      <dgm:prSet presAssocID="{D8424F1F-9B2D-4409-BE8A-6E5A1B7DC30E}" presName="negativeSpace" presStyleCnt="0"/>
      <dgm:spPr/>
    </dgm:pt>
    <dgm:pt modelId="{8B26AA53-A678-45FD-BF40-20F7C9CA1D99}" type="pres">
      <dgm:prSet presAssocID="{D8424F1F-9B2D-4409-BE8A-6E5A1B7DC30E}" presName="childText" presStyleLbl="conFgAcc1" presStyleIdx="1" presStyleCnt="5">
        <dgm:presLayoutVars>
          <dgm:bulletEnabled val="1"/>
        </dgm:presLayoutVars>
      </dgm:prSet>
      <dgm:spPr/>
    </dgm:pt>
    <dgm:pt modelId="{9FE6DEE0-7AF1-490E-BD84-9C068A473E02}" type="pres">
      <dgm:prSet presAssocID="{911C896F-23FA-4038-9AFE-85F6C825AF23}" presName="spaceBetweenRectangles" presStyleCnt="0"/>
      <dgm:spPr/>
    </dgm:pt>
    <dgm:pt modelId="{E772D7FC-3D32-4B6B-9929-CB3A162F0D02}" type="pres">
      <dgm:prSet presAssocID="{D72F535D-444B-4465-B985-EB16C3E4415C}" presName="parentLin" presStyleCnt="0"/>
      <dgm:spPr/>
    </dgm:pt>
    <dgm:pt modelId="{F4DA2848-4E2B-4966-9D43-3B69912C0019}" type="pres">
      <dgm:prSet presAssocID="{D72F535D-444B-4465-B985-EB16C3E4415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6489B-104C-4981-8F3B-3B760F07B312}" type="pres">
      <dgm:prSet presAssocID="{D72F535D-444B-4465-B985-EB16C3E4415C}" presName="parentText" presStyleLbl="node1" presStyleIdx="2" presStyleCnt="5" custLinFactNeighborX="-20454" custLinFactNeighborY="-7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4E66E-D1AF-4342-B426-1695DF123DDC}" type="pres">
      <dgm:prSet presAssocID="{D72F535D-444B-4465-B985-EB16C3E4415C}" presName="negativeSpace" presStyleCnt="0"/>
      <dgm:spPr/>
    </dgm:pt>
    <dgm:pt modelId="{30608E73-749D-486C-B68A-58FE3E76240F}" type="pres">
      <dgm:prSet presAssocID="{D72F535D-444B-4465-B985-EB16C3E4415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872AD-D76E-426B-A8FE-49A4FE55BDF6}" type="pres">
      <dgm:prSet presAssocID="{AF6B4A6E-39A6-445D-84B1-2E15D8388F51}" presName="spaceBetweenRectangles" presStyleCnt="0"/>
      <dgm:spPr/>
    </dgm:pt>
    <dgm:pt modelId="{EF0F9433-0227-4BB6-994C-8E04CDF75134}" type="pres">
      <dgm:prSet presAssocID="{4F2B6B17-E4E7-40C5-A360-D54FB199F89E}" presName="parentLin" presStyleCnt="0"/>
      <dgm:spPr/>
    </dgm:pt>
    <dgm:pt modelId="{91DD523A-843D-44BD-9F75-C3842BB675EE}" type="pres">
      <dgm:prSet presAssocID="{4F2B6B17-E4E7-40C5-A360-D54FB199F89E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EE20B5C-A80F-4014-B1E7-5EA11EE146AB}" type="pres">
      <dgm:prSet presAssocID="{4F2B6B17-E4E7-40C5-A360-D54FB199F89E}" presName="parentText" presStyleLbl="node1" presStyleIdx="3" presStyleCnt="5" custLinFactNeighborX="-20454" custLinFactNeighborY="-7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AF06A-27D7-4CD8-A8CA-C0674F444BA8}" type="pres">
      <dgm:prSet presAssocID="{4F2B6B17-E4E7-40C5-A360-D54FB199F89E}" presName="negativeSpace" presStyleCnt="0"/>
      <dgm:spPr/>
    </dgm:pt>
    <dgm:pt modelId="{45A1E76A-5BC6-4439-8D18-16E5BF6B0096}" type="pres">
      <dgm:prSet presAssocID="{4F2B6B17-E4E7-40C5-A360-D54FB199F89E}" presName="childText" presStyleLbl="conFgAcc1" presStyleIdx="3" presStyleCnt="5">
        <dgm:presLayoutVars>
          <dgm:bulletEnabled val="1"/>
        </dgm:presLayoutVars>
      </dgm:prSet>
      <dgm:spPr/>
    </dgm:pt>
    <dgm:pt modelId="{1304339A-32C0-4F0E-AB87-0A47AAEB0525}" type="pres">
      <dgm:prSet presAssocID="{2140B6C0-5A30-41DC-B027-8ECAE2A18732}" presName="spaceBetweenRectangles" presStyleCnt="0"/>
      <dgm:spPr/>
    </dgm:pt>
    <dgm:pt modelId="{9E34C221-1E6E-41DF-A0AC-CE52803AD6C3}" type="pres">
      <dgm:prSet presAssocID="{724B30F9-BCDD-49E5-B095-ED5CDA6C854A}" presName="parentLin" presStyleCnt="0"/>
      <dgm:spPr/>
    </dgm:pt>
    <dgm:pt modelId="{2AE2FBFE-BAF1-4361-A752-AA0175CCB61B}" type="pres">
      <dgm:prSet presAssocID="{724B30F9-BCDD-49E5-B095-ED5CDA6C854A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D5B8091C-9190-4763-9E1B-24B8B6D6DE26}" type="pres">
      <dgm:prSet presAssocID="{724B30F9-BCDD-49E5-B095-ED5CDA6C854A}" presName="parentText" presStyleLbl="node1" presStyleIdx="4" presStyleCnt="5" custLinFactNeighborX="-20454" custLinFactNeighborY="-7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A0542-AB4D-4CDF-B9E8-0696F3395012}" type="pres">
      <dgm:prSet presAssocID="{724B30F9-BCDD-49E5-B095-ED5CDA6C854A}" presName="negativeSpace" presStyleCnt="0"/>
      <dgm:spPr/>
    </dgm:pt>
    <dgm:pt modelId="{DF40596C-5768-4CA0-A519-8F667BCC33C1}" type="pres">
      <dgm:prSet presAssocID="{724B30F9-BCDD-49E5-B095-ED5CDA6C854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8894D5-B40F-4020-98F4-EBC72074129F}" type="presOf" srcId="{81315BE5-0A93-48FF-9D66-1EBC3D80D509}" destId="{36AACB03-C489-48DD-8A5C-99F563256775}" srcOrd="1" destOrd="0" presId="urn:microsoft.com/office/officeart/2005/8/layout/list1"/>
    <dgm:cxn modelId="{9C1A2249-391C-4BF6-AB6D-BD2FF6298343}" type="presOf" srcId="{4F2B6B17-E4E7-40C5-A360-D54FB199F89E}" destId="{91DD523A-843D-44BD-9F75-C3842BB675EE}" srcOrd="0" destOrd="0" presId="urn:microsoft.com/office/officeart/2005/8/layout/list1"/>
    <dgm:cxn modelId="{164691B2-DE04-4E60-82C8-C90FAB9779D7}" type="presOf" srcId="{81315BE5-0A93-48FF-9D66-1EBC3D80D509}" destId="{F809F538-931C-41C4-B19E-5D145EEF832F}" srcOrd="0" destOrd="0" presId="urn:microsoft.com/office/officeart/2005/8/layout/list1"/>
    <dgm:cxn modelId="{64D27730-CCFE-4CD1-B36B-7F425CDDC014}" type="presOf" srcId="{4F2B6B17-E4E7-40C5-A360-D54FB199F89E}" destId="{3EE20B5C-A80F-4014-B1E7-5EA11EE146AB}" srcOrd="1" destOrd="0" presId="urn:microsoft.com/office/officeart/2005/8/layout/list1"/>
    <dgm:cxn modelId="{18927E5E-C8E9-43EE-82D3-F3F511F788EF}" srcId="{A14BBE21-243D-4FF7-9E7D-BA61A941148B}" destId="{724B30F9-BCDD-49E5-B095-ED5CDA6C854A}" srcOrd="4" destOrd="0" parTransId="{63CC3FB1-FFA6-4A81-96AA-2C2E56FC1AB5}" sibTransId="{586AFD69-1173-4213-97BC-BBB4C21429AD}"/>
    <dgm:cxn modelId="{6CE617FE-6EE5-4026-9EAA-8E9795DA197E}" type="presOf" srcId="{D8424F1F-9B2D-4409-BE8A-6E5A1B7DC30E}" destId="{CE3315FA-96EA-485B-AD09-1F378E39AC3B}" srcOrd="0" destOrd="0" presId="urn:microsoft.com/office/officeart/2005/8/layout/list1"/>
    <dgm:cxn modelId="{53B7F9E0-0341-4009-AE51-6789A746A965}" type="presOf" srcId="{724B30F9-BCDD-49E5-B095-ED5CDA6C854A}" destId="{D5B8091C-9190-4763-9E1B-24B8B6D6DE26}" srcOrd="1" destOrd="0" presId="urn:microsoft.com/office/officeart/2005/8/layout/list1"/>
    <dgm:cxn modelId="{714FF2EA-BF1B-4E29-9C5D-600ECD8E0216}" srcId="{A14BBE21-243D-4FF7-9E7D-BA61A941148B}" destId="{D72F535D-444B-4465-B985-EB16C3E4415C}" srcOrd="2" destOrd="0" parTransId="{2009FCBC-30D2-4462-9D6D-0FD0182B1D57}" sibTransId="{AF6B4A6E-39A6-445D-84B1-2E15D8388F51}"/>
    <dgm:cxn modelId="{4B17A447-283D-4D95-A701-B5D45EE2DA93}" type="presOf" srcId="{D72F535D-444B-4465-B985-EB16C3E4415C}" destId="{1FA6489B-104C-4981-8F3B-3B760F07B312}" srcOrd="1" destOrd="0" presId="urn:microsoft.com/office/officeart/2005/8/layout/list1"/>
    <dgm:cxn modelId="{76137838-5389-4189-9D81-C35C0E5AC747}" type="presOf" srcId="{A14BBE21-243D-4FF7-9E7D-BA61A941148B}" destId="{31BF1E65-86ED-4BED-9231-C966818D67E6}" srcOrd="0" destOrd="0" presId="urn:microsoft.com/office/officeart/2005/8/layout/list1"/>
    <dgm:cxn modelId="{67798042-C4BC-4C58-AAAE-69C691668CEF}" type="presOf" srcId="{724B30F9-BCDD-49E5-B095-ED5CDA6C854A}" destId="{2AE2FBFE-BAF1-4361-A752-AA0175CCB61B}" srcOrd="0" destOrd="0" presId="urn:microsoft.com/office/officeart/2005/8/layout/list1"/>
    <dgm:cxn modelId="{44B41B55-F753-4603-98E5-38BC879AE894}" srcId="{A14BBE21-243D-4FF7-9E7D-BA61A941148B}" destId="{81315BE5-0A93-48FF-9D66-1EBC3D80D509}" srcOrd="0" destOrd="0" parTransId="{551C6FE1-7B93-4F5C-968E-884C079B084B}" sibTransId="{FB0E15DE-A9A2-48DD-A668-0DAE27F35669}"/>
    <dgm:cxn modelId="{64112C77-566E-47DF-8728-C7E61CDEECE7}" srcId="{A14BBE21-243D-4FF7-9E7D-BA61A941148B}" destId="{4F2B6B17-E4E7-40C5-A360-D54FB199F89E}" srcOrd="3" destOrd="0" parTransId="{A30C5003-7DC6-4B86-9B4F-0C05926D6FD9}" sibTransId="{2140B6C0-5A30-41DC-B027-8ECAE2A18732}"/>
    <dgm:cxn modelId="{7A9C08CA-615B-42B2-BE20-C0A2BA6AC269}" srcId="{A14BBE21-243D-4FF7-9E7D-BA61A941148B}" destId="{D8424F1F-9B2D-4409-BE8A-6E5A1B7DC30E}" srcOrd="1" destOrd="0" parTransId="{7A3D6CA0-187C-44FF-AA26-1CFC9F44C6E6}" sibTransId="{911C896F-23FA-4038-9AFE-85F6C825AF23}"/>
    <dgm:cxn modelId="{4F15F5E0-3AFF-47E9-8B0E-FC4D37CEF3E2}" type="presOf" srcId="{D8424F1F-9B2D-4409-BE8A-6E5A1B7DC30E}" destId="{E6958E20-3AE1-4267-B1A8-88730D3F7929}" srcOrd="1" destOrd="0" presId="urn:microsoft.com/office/officeart/2005/8/layout/list1"/>
    <dgm:cxn modelId="{8C722BC3-FCA1-461C-9FB9-625D4276ECD3}" type="presOf" srcId="{D72F535D-444B-4465-B985-EB16C3E4415C}" destId="{F4DA2848-4E2B-4966-9D43-3B69912C0019}" srcOrd="0" destOrd="0" presId="urn:microsoft.com/office/officeart/2005/8/layout/list1"/>
    <dgm:cxn modelId="{2E69C834-A696-4EED-9080-99591F4855FD}" type="presParOf" srcId="{31BF1E65-86ED-4BED-9231-C966818D67E6}" destId="{681C85AF-2231-46F1-BB56-030E38E51A4D}" srcOrd="0" destOrd="0" presId="urn:microsoft.com/office/officeart/2005/8/layout/list1"/>
    <dgm:cxn modelId="{F00630AF-9C98-448D-967D-234A7DFD2D32}" type="presParOf" srcId="{681C85AF-2231-46F1-BB56-030E38E51A4D}" destId="{F809F538-931C-41C4-B19E-5D145EEF832F}" srcOrd="0" destOrd="0" presId="urn:microsoft.com/office/officeart/2005/8/layout/list1"/>
    <dgm:cxn modelId="{BF9FF865-38E8-4A76-8AF1-2CE3A8AD505F}" type="presParOf" srcId="{681C85AF-2231-46F1-BB56-030E38E51A4D}" destId="{36AACB03-C489-48DD-8A5C-99F563256775}" srcOrd="1" destOrd="0" presId="urn:microsoft.com/office/officeart/2005/8/layout/list1"/>
    <dgm:cxn modelId="{8A8105CF-57C4-4AD9-8CFB-9018111C3227}" type="presParOf" srcId="{31BF1E65-86ED-4BED-9231-C966818D67E6}" destId="{9417CF77-8995-4439-8FE0-2CEC6F73F905}" srcOrd="1" destOrd="0" presId="urn:microsoft.com/office/officeart/2005/8/layout/list1"/>
    <dgm:cxn modelId="{E9C9F00B-694E-4690-B09B-25C0B03891BC}" type="presParOf" srcId="{31BF1E65-86ED-4BED-9231-C966818D67E6}" destId="{802D985B-CC5E-4459-9276-6B94E7B61D9E}" srcOrd="2" destOrd="0" presId="urn:microsoft.com/office/officeart/2005/8/layout/list1"/>
    <dgm:cxn modelId="{0AD8E567-1F12-49B1-A0EF-05AC5B750B60}" type="presParOf" srcId="{31BF1E65-86ED-4BED-9231-C966818D67E6}" destId="{F32F9A50-C489-4B27-9BA9-72F426600937}" srcOrd="3" destOrd="0" presId="urn:microsoft.com/office/officeart/2005/8/layout/list1"/>
    <dgm:cxn modelId="{F099BAC4-2247-429B-9B1C-82EDD915F928}" type="presParOf" srcId="{31BF1E65-86ED-4BED-9231-C966818D67E6}" destId="{02DE6AF6-16D9-4324-9A50-30CE50F860A5}" srcOrd="4" destOrd="0" presId="urn:microsoft.com/office/officeart/2005/8/layout/list1"/>
    <dgm:cxn modelId="{F26E796C-905A-4D29-AB16-EE38BD0001A7}" type="presParOf" srcId="{02DE6AF6-16D9-4324-9A50-30CE50F860A5}" destId="{CE3315FA-96EA-485B-AD09-1F378E39AC3B}" srcOrd="0" destOrd="0" presId="urn:microsoft.com/office/officeart/2005/8/layout/list1"/>
    <dgm:cxn modelId="{1D9950EA-596D-455B-ADDF-2187AA785DDB}" type="presParOf" srcId="{02DE6AF6-16D9-4324-9A50-30CE50F860A5}" destId="{E6958E20-3AE1-4267-B1A8-88730D3F7929}" srcOrd="1" destOrd="0" presId="urn:microsoft.com/office/officeart/2005/8/layout/list1"/>
    <dgm:cxn modelId="{35668614-584A-4D3F-B7ED-FB96A315C30A}" type="presParOf" srcId="{31BF1E65-86ED-4BED-9231-C966818D67E6}" destId="{E60C147A-563E-484D-AD74-CD2CBEF46E78}" srcOrd="5" destOrd="0" presId="urn:microsoft.com/office/officeart/2005/8/layout/list1"/>
    <dgm:cxn modelId="{E9ED3606-FD70-49F5-AA0C-DAD761DD1065}" type="presParOf" srcId="{31BF1E65-86ED-4BED-9231-C966818D67E6}" destId="{8B26AA53-A678-45FD-BF40-20F7C9CA1D99}" srcOrd="6" destOrd="0" presId="urn:microsoft.com/office/officeart/2005/8/layout/list1"/>
    <dgm:cxn modelId="{A8C05CB2-95B2-436F-849D-CAE411C3DAD2}" type="presParOf" srcId="{31BF1E65-86ED-4BED-9231-C966818D67E6}" destId="{9FE6DEE0-7AF1-490E-BD84-9C068A473E02}" srcOrd="7" destOrd="0" presId="urn:microsoft.com/office/officeart/2005/8/layout/list1"/>
    <dgm:cxn modelId="{0709A02A-94D4-4053-A77F-0684BC7408FC}" type="presParOf" srcId="{31BF1E65-86ED-4BED-9231-C966818D67E6}" destId="{E772D7FC-3D32-4B6B-9929-CB3A162F0D02}" srcOrd="8" destOrd="0" presId="urn:microsoft.com/office/officeart/2005/8/layout/list1"/>
    <dgm:cxn modelId="{DB491BAE-3DCA-4BD7-81C5-EB3250C1AB25}" type="presParOf" srcId="{E772D7FC-3D32-4B6B-9929-CB3A162F0D02}" destId="{F4DA2848-4E2B-4966-9D43-3B69912C0019}" srcOrd="0" destOrd="0" presId="urn:microsoft.com/office/officeart/2005/8/layout/list1"/>
    <dgm:cxn modelId="{8BD48A27-01F8-499E-8DC4-F877E1E5E29F}" type="presParOf" srcId="{E772D7FC-3D32-4B6B-9929-CB3A162F0D02}" destId="{1FA6489B-104C-4981-8F3B-3B760F07B312}" srcOrd="1" destOrd="0" presId="urn:microsoft.com/office/officeart/2005/8/layout/list1"/>
    <dgm:cxn modelId="{85513FA3-04E4-4E84-B02C-C0B2270A2A71}" type="presParOf" srcId="{31BF1E65-86ED-4BED-9231-C966818D67E6}" destId="{0C74E66E-D1AF-4342-B426-1695DF123DDC}" srcOrd="9" destOrd="0" presId="urn:microsoft.com/office/officeart/2005/8/layout/list1"/>
    <dgm:cxn modelId="{7908761C-278F-43CB-984A-C3C16260E62E}" type="presParOf" srcId="{31BF1E65-86ED-4BED-9231-C966818D67E6}" destId="{30608E73-749D-486C-B68A-58FE3E76240F}" srcOrd="10" destOrd="0" presId="urn:microsoft.com/office/officeart/2005/8/layout/list1"/>
    <dgm:cxn modelId="{7C3BF100-E515-47A6-BEFE-9A0E39806870}" type="presParOf" srcId="{31BF1E65-86ED-4BED-9231-C966818D67E6}" destId="{00F872AD-D76E-426B-A8FE-49A4FE55BDF6}" srcOrd="11" destOrd="0" presId="urn:microsoft.com/office/officeart/2005/8/layout/list1"/>
    <dgm:cxn modelId="{F6F5A531-702D-496B-B7EC-8A562D39764C}" type="presParOf" srcId="{31BF1E65-86ED-4BED-9231-C966818D67E6}" destId="{EF0F9433-0227-4BB6-994C-8E04CDF75134}" srcOrd="12" destOrd="0" presId="urn:microsoft.com/office/officeart/2005/8/layout/list1"/>
    <dgm:cxn modelId="{59CC4826-B0C8-4FB7-818A-983E5917F9B9}" type="presParOf" srcId="{EF0F9433-0227-4BB6-994C-8E04CDF75134}" destId="{91DD523A-843D-44BD-9F75-C3842BB675EE}" srcOrd="0" destOrd="0" presId="urn:microsoft.com/office/officeart/2005/8/layout/list1"/>
    <dgm:cxn modelId="{4478BECF-356F-4229-A907-EBD337A5C72B}" type="presParOf" srcId="{EF0F9433-0227-4BB6-994C-8E04CDF75134}" destId="{3EE20B5C-A80F-4014-B1E7-5EA11EE146AB}" srcOrd="1" destOrd="0" presId="urn:microsoft.com/office/officeart/2005/8/layout/list1"/>
    <dgm:cxn modelId="{21566081-F7E1-4E23-AD70-35E2C78E850E}" type="presParOf" srcId="{31BF1E65-86ED-4BED-9231-C966818D67E6}" destId="{491AF06A-27D7-4CD8-A8CA-C0674F444BA8}" srcOrd="13" destOrd="0" presId="urn:microsoft.com/office/officeart/2005/8/layout/list1"/>
    <dgm:cxn modelId="{00C59ED6-3500-4A2F-B86D-3698864D2532}" type="presParOf" srcId="{31BF1E65-86ED-4BED-9231-C966818D67E6}" destId="{45A1E76A-5BC6-4439-8D18-16E5BF6B0096}" srcOrd="14" destOrd="0" presId="urn:microsoft.com/office/officeart/2005/8/layout/list1"/>
    <dgm:cxn modelId="{8CDCA69C-0BAF-42F2-829B-9C3A029370A4}" type="presParOf" srcId="{31BF1E65-86ED-4BED-9231-C966818D67E6}" destId="{1304339A-32C0-4F0E-AB87-0A47AAEB0525}" srcOrd="15" destOrd="0" presId="urn:microsoft.com/office/officeart/2005/8/layout/list1"/>
    <dgm:cxn modelId="{4C8394EB-3D42-49D9-A142-581EE7EDF8C4}" type="presParOf" srcId="{31BF1E65-86ED-4BED-9231-C966818D67E6}" destId="{9E34C221-1E6E-41DF-A0AC-CE52803AD6C3}" srcOrd="16" destOrd="0" presId="urn:microsoft.com/office/officeart/2005/8/layout/list1"/>
    <dgm:cxn modelId="{AEE80F42-B4AC-456E-AEFE-5BACB48DC592}" type="presParOf" srcId="{9E34C221-1E6E-41DF-A0AC-CE52803AD6C3}" destId="{2AE2FBFE-BAF1-4361-A752-AA0175CCB61B}" srcOrd="0" destOrd="0" presId="urn:microsoft.com/office/officeart/2005/8/layout/list1"/>
    <dgm:cxn modelId="{3F4843AA-E2B2-4A1C-B05D-17D15EDD6229}" type="presParOf" srcId="{9E34C221-1E6E-41DF-A0AC-CE52803AD6C3}" destId="{D5B8091C-9190-4763-9E1B-24B8B6D6DE26}" srcOrd="1" destOrd="0" presId="urn:microsoft.com/office/officeart/2005/8/layout/list1"/>
    <dgm:cxn modelId="{C5C6A42F-20B8-44CE-B689-E0AA05046874}" type="presParOf" srcId="{31BF1E65-86ED-4BED-9231-C966818D67E6}" destId="{652A0542-AB4D-4CDF-B9E8-0696F3395012}" srcOrd="17" destOrd="0" presId="urn:microsoft.com/office/officeart/2005/8/layout/list1"/>
    <dgm:cxn modelId="{8154411A-A919-418D-8B26-9411EE913386}" type="presParOf" srcId="{31BF1E65-86ED-4BED-9231-C966818D67E6}" destId="{DF40596C-5768-4CA0-A519-8F667BCC33C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D985B-CC5E-4459-9276-6B94E7B61D9E}">
      <dsp:nvSpPr>
        <dsp:cNvPr id="0" name=""/>
        <dsp:cNvSpPr/>
      </dsp:nvSpPr>
      <dsp:spPr>
        <a:xfrm>
          <a:off x="0" y="217739"/>
          <a:ext cx="577303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ACB03-C489-48DD-8A5C-99F563256775}">
      <dsp:nvSpPr>
        <dsp:cNvPr id="0" name=""/>
        <dsp:cNvSpPr/>
      </dsp:nvSpPr>
      <dsp:spPr>
        <a:xfrm>
          <a:off x="229610" y="0"/>
          <a:ext cx="40411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745" tIns="0" rIns="15274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Login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785" y="20175"/>
        <a:ext cx="4000771" cy="372930"/>
      </dsp:txXfrm>
    </dsp:sp>
    <dsp:sp modelId="{8B26AA53-A678-45FD-BF40-20F7C9CA1D99}">
      <dsp:nvSpPr>
        <dsp:cNvPr id="0" name=""/>
        <dsp:cNvSpPr/>
      </dsp:nvSpPr>
      <dsp:spPr>
        <a:xfrm>
          <a:off x="0" y="852779"/>
          <a:ext cx="577303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58E20-3AE1-4267-B1A8-88730D3F7929}">
      <dsp:nvSpPr>
        <dsp:cNvPr id="0" name=""/>
        <dsp:cNvSpPr/>
      </dsp:nvSpPr>
      <dsp:spPr>
        <a:xfrm>
          <a:off x="229610" y="615494"/>
          <a:ext cx="40411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745" tIns="0" rIns="15274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785" y="635669"/>
        <a:ext cx="4000771" cy="372930"/>
      </dsp:txXfrm>
    </dsp:sp>
    <dsp:sp modelId="{30608E73-749D-486C-B68A-58FE3E76240F}">
      <dsp:nvSpPr>
        <dsp:cNvPr id="0" name=""/>
        <dsp:cNvSpPr/>
      </dsp:nvSpPr>
      <dsp:spPr>
        <a:xfrm>
          <a:off x="0" y="1487819"/>
          <a:ext cx="577303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6489B-104C-4981-8F3B-3B760F07B312}">
      <dsp:nvSpPr>
        <dsp:cNvPr id="0" name=""/>
        <dsp:cNvSpPr/>
      </dsp:nvSpPr>
      <dsp:spPr>
        <a:xfrm>
          <a:off x="229610" y="1250534"/>
          <a:ext cx="40411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745" tIns="0" rIns="15274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ban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785" y="1270709"/>
        <a:ext cx="4000771" cy="372930"/>
      </dsp:txXfrm>
    </dsp:sp>
    <dsp:sp modelId="{45A1E76A-5BC6-4439-8D18-16E5BF6B0096}">
      <dsp:nvSpPr>
        <dsp:cNvPr id="0" name=""/>
        <dsp:cNvSpPr/>
      </dsp:nvSpPr>
      <dsp:spPr>
        <a:xfrm>
          <a:off x="0" y="2122859"/>
          <a:ext cx="577303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20B5C-A80F-4014-B1E7-5EA11EE146AB}">
      <dsp:nvSpPr>
        <dsp:cNvPr id="0" name=""/>
        <dsp:cNvSpPr/>
      </dsp:nvSpPr>
      <dsp:spPr>
        <a:xfrm>
          <a:off x="229610" y="1885574"/>
          <a:ext cx="40411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745" tIns="0" rIns="15274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785" y="1905749"/>
        <a:ext cx="4000771" cy="372930"/>
      </dsp:txXfrm>
    </dsp:sp>
    <dsp:sp modelId="{DF40596C-5768-4CA0-A519-8F667BCC33C1}">
      <dsp:nvSpPr>
        <dsp:cNvPr id="0" name=""/>
        <dsp:cNvSpPr/>
      </dsp:nvSpPr>
      <dsp:spPr>
        <a:xfrm>
          <a:off x="0" y="2757899"/>
          <a:ext cx="577303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8091C-9190-4763-9E1B-24B8B6D6DE26}">
      <dsp:nvSpPr>
        <dsp:cNvPr id="0" name=""/>
        <dsp:cNvSpPr/>
      </dsp:nvSpPr>
      <dsp:spPr>
        <a:xfrm>
          <a:off x="229610" y="2520614"/>
          <a:ext cx="40411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745" tIns="0" rIns="15274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Thoát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785" y="2540789"/>
        <a:ext cx="4000771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0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43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02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118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644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359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61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81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504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7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126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79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15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8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84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43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220362" y="971348"/>
            <a:ext cx="7498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XÂY DỰNG PHẦN MỀM QUẢN LÝ NHÂN SỰ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546772" y="428105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Nhóm</a:t>
            </a:r>
            <a:r>
              <a:rPr lang="en-US" dirty="0" smtClean="0">
                <a:solidFill>
                  <a:schemeClr val="bg1"/>
                </a:solidFill>
              </a:rPr>
              <a:t> 6:	</a:t>
            </a:r>
            <a:r>
              <a:rPr lang="en-US" dirty="0" err="1" smtClean="0">
                <a:solidFill>
                  <a:schemeClr val="bg1"/>
                </a:solidFill>
              </a:rPr>
              <a:t>Trần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72023"/>
            <a:ext cx="2102906" cy="857400"/>
          </a:xfrm>
        </p:spPr>
        <p:txBody>
          <a:bodyPr/>
          <a:lstStyle/>
          <a:p>
            <a:r>
              <a:rPr 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br>
              <a:rPr 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89909" y="342900"/>
            <a:ext cx="1506682" cy="5611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83594" y="380789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en-US" dirty="0"/>
              <a:t>Admin (</a:t>
            </a:r>
            <a:r>
              <a:rPr lang="en-US" u="sng" dirty="0"/>
              <a:t>id</a:t>
            </a:r>
            <a:r>
              <a:rPr lang="en-US" dirty="0"/>
              <a:t>, username, password, </a:t>
            </a:r>
            <a:r>
              <a:rPr lang="en-US" dirty="0" err="1"/>
              <a:t>fullname</a:t>
            </a:r>
            <a:r>
              <a:rPr lang="en-US" u="sng" dirty="0"/>
              <a:t>)</a:t>
            </a:r>
            <a:endParaRPr lang="en-US" sz="1100" dirty="0"/>
          </a:p>
          <a:p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389909" y="1638300"/>
            <a:ext cx="1506682" cy="5611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3594" y="1676189"/>
            <a:ext cx="4459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en-US" dirty="0" smtClean="0"/>
              <a:t>Employee 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 smtClean="0"/>
              <a:t>full_name</a:t>
            </a:r>
            <a:r>
              <a:rPr lang="en-US" dirty="0"/>
              <a:t>, </a:t>
            </a:r>
            <a:r>
              <a:rPr lang="en-US" dirty="0" err="1" smtClean="0"/>
              <a:t>position,age</a:t>
            </a:r>
            <a:r>
              <a:rPr lang="en-US" dirty="0" smtClean="0"/>
              <a:t>,</a:t>
            </a:r>
          </a:p>
          <a:p>
            <a:pPr lvl="3"/>
            <a:r>
              <a:rPr lang="en-US" dirty="0"/>
              <a:t>phone, email, salary, </a:t>
            </a:r>
            <a:r>
              <a:rPr lang="en-US" dirty="0" err="1"/>
              <a:t>person_Income_Tax</a:t>
            </a:r>
            <a:r>
              <a:rPr lang="en-US" dirty="0"/>
              <a:t>, </a:t>
            </a:r>
            <a:r>
              <a:rPr lang="en-US" dirty="0" err="1"/>
              <a:t>hire_date</a:t>
            </a:r>
            <a:r>
              <a:rPr lang="en-US" dirty="0"/>
              <a:t>, </a:t>
            </a:r>
            <a:endParaRPr lang="en-US" dirty="0" smtClean="0"/>
          </a:p>
          <a:p>
            <a:pPr lvl="3"/>
            <a:r>
              <a:rPr lang="en-US" dirty="0" err="1" smtClean="0"/>
              <a:t>end_date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r>
              <a:rPr lang="en-US" u="sng" dirty="0"/>
              <a:t>,</a:t>
            </a:r>
            <a:r>
              <a:rPr lang="en-US" dirty="0"/>
              <a:t> </a:t>
            </a:r>
            <a:r>
              <a:rPr lang="en-US" dirty="0" err="1"/>
              <a:t>is_manager</a:t>
            </a:r>
            <a:r>
              <a:rPr lang="en-US" u="sng" dirty="0" smtClean="0"/>
              <a:t>)</a:t>
            </a:r>
            <a:endParaRPr lang="en-US" sz="1100" dirty="0"/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389909" y="3235036"/>
            <a:ext cx="1506682" cy="5611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83594" y="3272925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en-US" dirty="0" smtClean="0"/>
              <a:t>Department 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 smtClean="0"/>
              <a:t>department_name</a:t>
            </a:r>
            <a:r>
              <a:rPr lang="en-US" dirty="0" smtClean="0"/>
              <a:t>, address</a:t>
            </a:r>
            <a:r>
              <a:rPr lang="en-US" u="sng" dirty="0" smtClean="0"/>
              <a:t>)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9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-75723" y="0"/>
            <a:ext cx="5821896" cy="831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vi-VN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i="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7434" y="1024371"/>
            <a:ext cx="2962275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/>
          <p:nvPr/>
        </p:nvPicPr>
        <p:blipFill rotWithShape="1">
          <a:blip r:embed="rId4"/>
          <a:srcRect r="24383" b="22427"/>
          <a:stretch/>
        </p:blipFill>
        <p:spPr bwMode="auto">
          <a:xfrm>
            <a:off x="5213205" y="981508"/>
            <a:ext cx="2444895" cy="1204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8473" y="223837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009" y="219681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0845" y="441700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288473" y="3200890"/>
            <a:ext cx="6163560" cy="10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3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-75723" y="0"/>
            <a:ext cx="5821896" cy="831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vi-VN" sz="2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i="0" dirty="0"/>
          </a:p>
        </p:txBody>
      </p:sp>
      <p:sp>
        <p:nvSpPr>
          <p:cNvPr id="2" name="TextBox 1"/>
          <p:cNvSpPr txBox="1"/>
          <p:nvPr/>
        </p:nvSpPr>
        <p:spPr>
          <a:xfrm>
            <a:off x="3343137" y="431222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88" y="962024"/>
            <a:ext cx="4562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3" y="191819"/>
            <a:ext cx="3105150" cy="46767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17207" y="13787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Login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7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08" y="137873"/>
            <a:ext cx="3105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02" y="137873"/>
            <a:ext cx="1842626" cy="47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11" y="322539"/>
            <a:ext cx="2076450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89" y="137873"/>
            <a:ext cx="3105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5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37" y="137873"/>
            <a:ext cx="2255953" cy="46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2" y="137873"/>
            <a:ext cx="2566555" cy="48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8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3" y="109678"/>
            <a:ext cx="232067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2566555" y="633846"/>
            <a:ext cx="6234545" cy="4229018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6200" indent="0">
              <a:buNone/>
            </a:pP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1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9" y="78505"/>
            <a:ext cx="2182091" cy="49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89" y="301337"/>
            <a:ext cx="4214379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8505"/>
            <a:ext cx="2217207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282" y="137873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1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89" y="301337"/>
            <a:ext cx="4214379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91"/>
            <a:ext cx="2150918" cy="857400"/>
          </a:xfr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810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nhân viên lương cao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nhân viên lương thấp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 số lượng nhân viên mỗi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 phòng ban có lương trung bình cao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 mức lương theo từng năm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1338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3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89765" y="286991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phần mềm thực tế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B5394"/>
                </a:solidFill>
              </a:rPr>
              <a:t>3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25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 smtClean="0">
                <a:solidFill>
                  <a:schemeClr val="accent3"/>
                </a:solidFill>
              </a:rPr>
              <a:t>THANKS!</a:t>
            </a:r>
            <a:endParaRPr sz="90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TỔNG HỢP MỘT SỐ MẪU SLIDE CẢM ƠN ẤN TƯỢNG VÀ CHUYÊN NGHIỆ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87" y="634396"/>
            <a:ext cx="5836515" cy="437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1943100" y="398786"/>
            <a:ext cx="7200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và phân tích </a:t>
            </a:r>
            <a:r>
              <a:rPr lang="e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e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34138" y="94069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26" name="Picture 2" descr="Cái “khổ” nghề lập trình viê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34" y="1428163"/>
            <a:ext cx="3786332" cy="31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097280" y="1065007"/>
            <a:ext cx="6981467" cy="3711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toán: Xây dựng phần mềm quản lý nhân sự</a:t>
            </a:r>
            <a:b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</a:t>
            </a:r>
            <a:r>
              <a:rPr lang="en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1 phần mềm hỗ trợ phòng Hr hoặc nhân viên phụ trách lưu trữ và tìm kiếm dữ liệu một cách nhanh chóng, chính xác và bảo mật</a:t>
            </a:r>
            <a:br>
              <a:rPr lang="en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0" y="278638"/>
            <a:ext cx="875437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458143" y="743274"/>
            <a:ext cx="3919042" cy="559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như sau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0" y="50038"/>
            <a:ext cx="875437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863628"/>
              </p:ext>
            </p:extLst>
          </p:nvPr>
        </p:nvGraphicFramePr>
        <p:xfrm>
          <a:off x="2404614" y="1494810"/>
          <a:ext cx="5773031" cy="312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59773" y="2514600"/>
            <a:ext cx="1756063" cy="727364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2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46024"/>
            <a:ext cx="5049982" cy="4864594"/>
          </a:xfrm>
          <a:prstGeom prst="rect">
            <a:avLst/>
          </a:prstGeom>
        </p:spPr>
      </p:pic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-98743" y="146024"/>
            <a:ext cx="2488652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2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1932709" y="268363"/>
            <a:ext cx="732364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34138" y="94069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28" name="Picture 4" descr="Cơ sở dữ liệu và Quản lý cơ sở dữ liệu là gì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96" y="1346869"/>
            <a:ext cx="4576585" cy="31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91" y="146024"/>
            <a:ext cx="4229100" cy="4831221"/>
          </a:xfrm>
          <a:prstGeom prst="rect">
            <a:avLst/>
          </a:prstGeom>
        </p:spPr>
      </p:pic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551" y="14602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0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-75723" y="0"/>
            <a:ext cx="5821896" cy="831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vi-VN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cơ sở dữ liệu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i="0" dirty="0"/>
          </a:p>
        </p:txBody>
      </p:sp>
      <p:sp>
        <p:nvSpPr>
          <p:cNvPr id="2" name="TextBox 1"/>
          <p:cNvSpPr txBox="1"/>
          <p:nvPr/>
        </p:nvSpPr>
        <p:spPr>
          <a:xfrm>
            <a:off x="3065318" y="4383145"/>
            <a:ext cx="32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5" y="1007918"/>
            <a:ext cx="8151511" cy="31985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458</Words>
  <Application>Microsoft Office PowerPoint</Application>
  <PresentationFormat>On-screen Show (16:9)</PresentationFormat>
  <Paragraphs>87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Roboto</vt:lpstr>
      <vt:lpstr>Arial</vt:lpstr>
      <vt:lpstr>Times New Roman</vt:lpstr>
      <vt:lpstr>Montserrat</vt:lpstr>
      <vt:lpstr>Aemelia template</vt:lpstr>
      <vt:lpstr>XÂY DỰNG PHẦN MỀM QUẢN LÝ NHÂN SỰ</vt:lpstr>
      <vt:lpstr>NỘI DUNG</vt:lpstr>
      <vt:lpstr>Xác định và phân tích bài toán</vt:lpstr>
      <vt:lpstr>Bài toán: Xây dựng phần mềm quản lý nhân sự   Mục đích: Tạo ra 1 phần mềm hỗ trợ phòng Hr hoặc nhân viên phụ trách lưu trữ và tìm kiếm dữ liệu một cách nhanh chóng, chính xác và bảo mật </vt:lpstr>
      <vt:lpstr>Chức năng chính như sau</vt:lpstr>
      <vt:lpstr>PowerPoint Presentation</vt:lpstr>
      <vt:lpstr>Thiết kế cơ sở dữ liệu</vt:lpstr>
      <vt:lpstr>PowerPoint Presentation</vt:lpstr>
      <vt:lpstr>PowerPoint Presentation</vt:lpstr>
      <vt:lpstr>2. Thiết kế cơ sở dữ liệu </vt:lpstr>
      <vt:lpstr>PowerPoint Presentation</vt:lpstr>
      <vt:lpstr>PowerPoint Presentation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2. Thiết kế cơ sở dữ liệu </vt:lpstr>
      <vt:lpstr>Chạy phần mềm thực tế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PHẦN MỀM QUẢN LÝ NHÂN SỰ</dc:title>
  <cp:lastModifiedBy>Windows User</cp:lastModifiedBy>
  <cp:revision>13</cp:revision>
  <dcterms:modified xsi:type="dcterms:W3CDTF">2023-03-27T14:11:37Z</dcterms:modified>
</cp:coreProperties>
</file>