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F225-6F16-4FA0-8CAE-CF0B0431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2D08-D3E0-4B9C-A360-A7954ABCB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7667-9EFA-4FE6-9B7A-732499CE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38BB-028E-4BF7-8161-7FA3F4FC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9113-EB5D-4161-B297-ADE37117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71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B4C8-BB5C-40B7-8CDD-8F172BC7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B1ADD-6E65-480D-9B70-D9AD8CE4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411E-EEC4-44F2-8067-4F85E46E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4E3F-FCB8-4A1D-A70C-0740B8F3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6F187-BAEA-4CB1-801E-4E8304E7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20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C950D-4100-498A-AE42-2FC2C48B3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8E85-0F72-4785-9545-9841FA41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ECDD-E548-4B8D-B4EF-01D17DC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9232-58C9-4380-90B6-4DB66ACC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C17B-89DA-481D-8093-192644DC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53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E05A-3016-4C8C-A75C-2EB3C25B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D93D-7408-4A49-80F0-DE4B1A57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15FC-72DB-4036-9F92-E27311EE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09BC-D37C-4FC9-A263-E453560E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6D1B-6A7F-4C5E-A34E-5697E65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09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734D-59FB-42F1-92AF-0F143121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C9A6A-90F1-47F2-8240-13B3D32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4DEF-58E5-48F8-BAB6-BF459281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6022-71DB-4DC1-AE88-76BEC48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C5F2-9A81-48F2-B70B-027157B2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00A2-6770-4319-85B6-09E1A544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3335-4ACE-4BFE-A5CA-16147A19A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69FD9-A77B-49E7-9FE9-B1A58679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CDD7-34C6-4134-9695-7BABE7D0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28AA-B201-4D15-B2D2-9B628353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2EAB4-3E8E-45F4-88F8-0938C3E1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61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882-390F-48DB-A62B-7D4CB54D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3F67-08CC-4305-A598-9E20A3C09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E5458-F276-4305-AD9C-C53D0189B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28621-6BE9-4885-8F32-7D9663E27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1942E-1D7B-4315-A074-EF36A1348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C194B-D274-405A-90B2-03B126EF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A0A3C-3EF6-4266-B968-1BCC341A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4DBAA-F11C-4B70-824D-461BDFBB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7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BB3B-C017-4497-917E-D3779B79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7B390-6B02-4565-9D09-C91703A4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C0EFB-329C-4146-9A55-E7BAFB4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E071C-9064-4D08-8DA2-51ADB4D7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3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ADC65-1F35-45F0-A6C3-54037F27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091BD-D0D7-4846-A6BB-93C05AD0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630F-2BA9-4EEB-8CAE-A99A53DA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85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7F75-156C-4D6F-8D10-C44306BC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027B-0BEF-4D4F-B93F-4B5C2E7E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B9494-CB57-47A8-9AB4-A396AF966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4436-FB7F-48F3-AC0B-653409E2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0CE3-5F06-4002-8F9C-1149C5FB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DA437-89F2-4805-962B-3CFE591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78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BA83-F6D0-41D6-93E1-41E808DA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394EB-AA05-4150-B556-07B8F77B5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8C22B-6C2D-4E0C-95F1-4E78F891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29145-DB65-42EC-84B5-D89646F3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DC0D-C24F-4F51-AA1E-89C61204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A094-2B0D-4F32-BCF6-7E1FAB96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67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7645A-4984-4797-B3AE-25830912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F7266-AD42-4071-8F14-F3BEF494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886E9-E724-4BCC-913C-4235A39D1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DB5D-6D4C-481C-99CD-763F28F6459E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F8C7-6E4C-4913-896B-94758AF95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AE0D-A98A-4803-8E77-6FAE9AFA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6487-8E80-4C6F-ABB3-FBB2504AB6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0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466318-8D42-4C39-B0C1-8F548CBD72FD}"/>
              </a:ext>
            </a:extLst>
          </p:cNvPr>
          <p:cNvSpPr/>
          <p:nvPr/>
        </p:nvSpPr>
        <p:spPr>
          <a:xfrm>
            <a:off x="4756558" y="1098958"/>
            <a:ext cx="981512" cy="68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EE125F-8F73-4969-9DF2-C3446E3D94F0}"/>
              </a:ext>
            </a:extLst>
          </p:cNvPr>
          <p:cNvSpPr/>
          <p:nvPr/>
        </p:nvSpPr>
        <p:spPr>
          <a:xfrm>
            <a:off x="6740555" y="2462169"/>
            <a:ext cx="981512" cy="68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0E71B0-EC8E-4C32-A193-D789F5A3F561}"/>
              </a:ext>
            </a:extLst>
          </p:cNvPr>
          <p:cNvSpPr/>
          <p:nvPr/>
        </p:nvSpPr>
        <p:spPr>
          <a:xfrm>
            <a:off x="4756558" y="2462169"/>
            <a:ext cx="981512" cy="68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922EA0-F620-45CB-89B6-61B456430DDB}"/>
              </a:ext>
            </a:extLst>
          </p:cNvPr>
          <p:cNvSpPr/>
          <p:nvPr/>
        </p:nvSpPr>
        <p:spPr>
          <a:xfrm>
            <a:off x="2772561" y="2462169"/>
            <a:ext cx="981512" cy="68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A7A56-6350-44D2-B89A-92EEDAEC28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47314" y="1786856"/>
            <a:ext cx="0" cy="67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D5737C-77A7-4FE7-BC7B-3E2B8F8DE0E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917660" y="1132514"/>
            <a:ext cx="675313" cy="1983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7565C53-AAD8-4C76-B9A4-1173CB80D7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5901656" y="1132513"/>
            <a:ext cx="675313" cy="1983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C55EE0-2F6D-4C64-97B9-7EC6B7BCA52A}"/>
              </a:ext>
            </a:extLst>
          </p:cNvPr>
          <p:cNvSpPr txBox="1"/>
          <p:nvPr/>
        </p:nvSpPr>
        <p:spPr>
          <a:xfrm>
            <a:off x="3015841" y="423645"/>
            <a:ext cx="60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map for case study 1 by Pham </a:t>
            </a:r>
            <a:r>
              <a:rPr lang="en-US" dirty="0" err="1"/>
              <a:t>Thien</a:t>
            </a:r>
            <a:r>
              <a:rPr lang="en-US" dirty="0"/>
              <a:t> Tan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72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#PHAM THIEN TAN#</dc:creator>
  <cp:lastModifiedBy>#PHAM THIEN TAN#</cp:lastModifiedBy>
  <cp:revision>1</cp:revision>
  <dcterms:created xsi:type="dcterms:W3CDTF">2021-08-20T02:23:54Z</dcterms:created>
  <dcterms:modified xsi:type="dcterms:W3CDTF">2021-08-20T02:27:00Z</dcterms:modified>
</cp:coreProperties>
</file>