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 id="2147483656" r:id="rId2"/>
    <p:sldMasterId id="2147483657" r:id="rId3"/>
  </p:sldMasterIdLst>
  <p:notesMasterIdLst>
    <p:notesMasterId r:id="rId50"/>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Lst>
  <p:sldSz cx="9144000" cy="6858000" type="screen4x3"/>
  <p:notesSz cx="7010400" cy="9296400"/>
  <p:embeddedFontLst>
    <p:embeddedFont>
      <p:font typeface="Cabin" panose="020B0604020202020204" charset="0"/>
      <p:regular r:id="rId51"/>
      <p:bold r:id="rId52"/>
      <p:italic r:id="rId53"/>
      <p:boldItalic r:id="rId54"/>
    </p:embeddedFont>
    <p:embeddedFont>
      <p:font typeface="Constantia" panose="02030602050306030303" pitchFamily="18" charset="0"/>
      <p:regular r:id="rId55"/>
      <p:bold r:id="rId56"/>
      <p:italic r:id="rId57"/>
      <p:boldItalic r:id="rId58"/>
    </p:embeddedFont>
    <p:embeddedFont>
      <p:font typeface="Roboto" panose="02000000000000000000" pitchFamily="2" charset="0"/>
      <p:regular r:id="rId59"/>
      <p:bold r:id="rId60"/>
      <p:italic r:id="rId61"/>
      <p:boldItalic r:id="rId62"/>
    </p:embeddedFont>
    <p:embeddedFont>
      <p:font typeface="Tahoma" panose="020B0604030504040204" pitchFamily="34" charset="0"/>
      <p:regular r:id="rId63"/>
      <p:bold r:id="rId64"/>
    </p:embeddedFont>
    <p:embeddedFont>
      <p:font typeface="Verdana" panose="020B0604030504040204" pitchFamily="34" charset="0"/>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69BC83-84C5-4EC2-AA6A-50F05F5E4701}">
  <a:tblStyle styleId="{5169BC83-84C5-4EC2-AA6A-50F05F5E470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31BFA36-73D2-4573-9055-74573791E43B}"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font" Target="fonts/font13.fntdata"/><Relationship Id="rId68" Type="http://schemas.openxmlformats.org/officeDocument/2006/relationships/font" Target="fonts/font18.fntdata"/><Relationship Id="rId7" Type="http://schemas.openxmlformats.org/officeDocument/2006/relationships/slide" Target="slides/slide4.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font" Target="fonts/font16.fntdata"/><Relationship Id="rId5" Type="http://schemas.openxmlformats.org/officeDocument/2006/relationships/slide" Target="slides/slide2.xml"/><Relationship Id="rId61" Type="http://schemas.openxmlformats.org/officeDocument/2006/relationships/font" Target="fonts/font11.fntdata"/><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font" Target="fonts/font1.fntdata"/><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font" Target="fonts/font9.fntdata"/><Relationship Id="rId67" Type="http://schemas.openxmlformats.org/officeDocument/2006/relationships/font" Target="fonts/font17.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4.fntdata"/><Relationship Id="rId62" Type="http://schemas.openxmlformats.org/officeDocument/2006/relationships/font" Target="fonts/font12.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font" Target="fonts/font7.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notesMaster" Target="notesMasters/notesMaster1.xml"/><Relationship Id="rId5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5137"/>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971925" y="0"/>
            <a:ext cx="3038475" cy="465137"/>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81100" y="696912"/>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6" name="Google Shape;6;n"/>
          <p:cNvSpPr txBox="1">
            <a:spLocks noGrp="1"/>
          </p:cNvSpPr>
          <p:nvPr>
            <p:ph type="body" idx="1"/>
          </p:nvPr>
        </p:nvSpPr>
        <p:spPr>
          <a:xfrm>
            <a:off x="935037" y="4416425"/>
            <a:ext cx="5140325" cy="4183062"/>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831262"/>
            <a:ext cx="3038475" cy="465137"/>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971925" y="8831262"/>
            <a:ext cx="3038475" cy="465137"/>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4:notes"/>
          <p:cNvSpPr txBox="1">
            <a:spLocks noGrp="1"/>
          </p:cNvSpPr>
          <p:nvPr>
            <p:ph type="body" idx="1"/>
          </p:nvPr>
        </p:nvSpPr>
        <p:spPr>
          <a:xfrm>
            <a:off x="935037" y="4416425"/>
            <a:ext cx="5140325"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935037" y="4416425"/>
            <a:ext cx="5140325"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1:notes"/>
          <p:cNvSpPr>
            <a:spLocks noGrp="1" noRot="1" noChangeAspect="1"/>
          </p:cNvSpPr>
          <p:nvPr>
            <p:ph type="sldImg" idx="2"/>
          </p:nvPr>
        </p:nvSpPr>
        <p:spPr>
          <a:xfrm>
            <a:off x="1181100" y="696912"/>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4:notes"/>
          <p:cNvSpPr txBox="1">
            <a:spLocks noGrp="1"/>
          </p:cNvSpPr>
          <p:nvPr>
            <p:ph type="body" idx="1"/>
          </p:nvPr>
        </p:nvSpPr>
        <p:spPr>
          <a:xfrm>
            <a:off x="935037" y="4416425"/>
            <a:ext cx="5140325"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409f8de01_0_0: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409f8de01_0_0: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Tiếp theo có thể nhắc lại bài toán trên để dẫn dắt đến PP phân tích giá trị biên</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 Tại các điểm cận biên, min -1, max + 1 thì sao</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
        <p:nvSpPr>
          <p:cNvPr id="169" name="Google Shape;169;g2409f8de01_0_0:notes"/>
          <p:cNvSpPr txBox="1">
            <a:spLocks noGrp="1"/>
          </p:cNvSpPr>
          <p:nvPr>
            <p:ph type="sldNum" idx="12"/>
          </p:nvPr>
        </p:nvSpPr>
        <p:spPr>
          <a:xfrm>
            <a:off x="3971925" y="8831262"/>
            <a:ext cx="3038400" cy="4650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Times New Roman"/>
              <a:buNone/>
            </a:pPr>
            <a:fld id="{00000000-1234-1234-1234-123412341234}" type="slidenum">
              <a:rPr lang="en-US"/>
              <a:t>12</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40cab0e9e_0_19: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40cab0e9e_0_19: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g240cab0e9e_0_19:notes"/>
          <p:cNvSpPr txBox="1">
            <a:spLocks noGrp="1"/>
          </p:cNvSpPr>
          <p:nvPr>
            <p:ph type="sldNum" idx="12"/>
          </p:nvPr>
        </p:nvSpPr>
        <p:spPr>
          <a:xfrm>
            <a:off x="3971925" y="8831262"/>
            <a:ext cx="3038400" cy="4650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Times New Roman"/>
              <a:buNone/>
            </a:pPr>
            <a:fld id="{00000000-1234-1234-1234-123412341234}" type="slidenum">
              <a:rPr lang="en-US"/>
              <a:t>13</a:t>
            </a:fld>
            <a:endParaRPr sz="14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409f8de01_0_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409f8de01_0_6: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Với 2 cận biên là a,b</a:t>
            </a:r>
            <a:endParaRPr/>
          </a:p>
          <a:p>
            <a:pPr marL="0" lvl="0" indent="0" algn="l" rtl="0">
              <a:spcBef>
                <a:spcPts val="0"/>
              </a:spcBef>
              <a:spcAft>
                <a:spcPts val="0"/>
              </a:spcAft>
              <a:buNone/>
            </a:pPr>
            <a:r>
              <a:rPr lang="en-US"/>
              <a:t>Có 4 TC </a:t>
            </a:r>
            <a:endParaRPr/>
          </a:p>
        </p:txBody>
      </p:sp>
      <p:sp>
        <p:nvSpPr>
          <p:cNvPr id="184" name="Google Shape;184;g2409f8de01_0_6:notes"/>
          <p:cNvSpPr txBox="1">
            <a:spLocks noGrp="1"/>
          </p:cNvSpPr>
          <p:nvPr>
            <p:ph type="sldNum" idx="12"/>
          </p:nvPr>
        </p:nvSpPr>
        <p:spPr>
          <a:xfrm>
            <a:off x="3971925" y="8831262"/>
            <a:ext cx="3038400" cy="4650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Times New Roman"/>
              <a:buNone/>
            </a:pPr>
            <a:fld id="{00000000-1234-1234-1234-123412341234}" type="slidenum">
              <a:rPr lang="en-US"/>
              <a:t>14</a:t>
            </a:fld>
            <a:endParaRPr sz="14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40cab0e9e_0_26: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g240cab0e9e_0_2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40cab0e9e_0_33: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40cab0e9e_0_33: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g240cab0e9e_0_33:notes"/>
          <p:cNvSpPr txBox="1">
            <a:spLocks noGrp="1"/>
          </p:cNvSpPr>
          <p:nvPr>
            <p:ph type="sldNum" idx="12"/>
          </p:nvPr>
        </p:nvSpPr>
        <p:spPr>
          <a:xfrm>
            <a:off x="3971925" y="8831262"/>
            <a:ext cx="3038400" cy="4650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Times New Roman"/>
              <a:buNone/>
            </a:pPr>
            <a:fld id="{00000000-1234-1234-1234-123412341234}" type="slidenum">
              <a:rPr lang="en-US"/>
              <a:t>16</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40cab0e9e_0_39: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40cab0e9e_0_39: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240cab0e9e_0_39:notes"/>
          <p:cNvSpPr txBox="1">
            <a:spLocks noGrp="1"/>
          </p:cNvSpPr>
          <p:nvPr>
            <p:ph type="sldNum" idx="12"/>
          </p:nvPr>
        </p:nvSpPr>
        <p:spPr>
          <a:xfrm>
            <a:off x="3971925" y="8831262"/>
            <a:ext cx="3038400" cy="4650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Times New Roman"/>
              <a:buNone/>
            </a:pPr>
            <a:fld id="{00000000-1234-1234-1234-123412341234}" type="slidenum">
              <a:rPr lang="en-US"/>
              <a:t>17</a:t>
            </a:fld>
            <a:endParaRPr sz="140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409f8de01_0_42: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409f8de01_0_42: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g2409f8de01_0_42:notes"/>
          <p:cNvSpPr txBox="1">
            <a:spLocks noGrp="1"/>
          </p:cNvSpPr>
          <p:nvPr>
            <p:ph type="sldNum" idx="12"/>
          </p:nvPr>
        </p:nvSpPr>
        <p:spPr>
          <a:xfrm>
            <a:off x="3971925" y="8831262"/>
            <a:ext cx="3038400" cy="4650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Times New Roman"/>
              <a:buNone/>
            </a:pPr>
            <a:fld id="{00000000-1234-1234-1234-123412341234}" type="slidenum">
              <a:rPr lang="en-US"/>
              <a:t>18</a:t>
            </a:fld>
            <a:endParaRPr sz="1400">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411324705_0_25: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411324705_0_25: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g2411324705_0_25:notes"/>
          <p:cNvSpPr txBox="1">
            <a:spLocks noGrp="1"/>
          </p:cNvSpPr>
          <p:nvPr>
            <p:ph type="sldNum" idx="12"/>
          </p:nvPr>
        </p:nvSpPr>
        <p:spPr>
          <a:xfrm>
            <a:off x="3971925" y="8831262"/>
            <a:ext cx="3038400" cy="4650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Times New Roman"/>
              <a:buNone/>
            </a:pPr>
            <a:fld id="{00000000-1234-1234-1234-123412341234}" type="slidenum">
              <a:rPr lang="en-US"/>
              <a:t>19</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txBox="1">
            <a:spLocks noGrp="1"/>
          </p:cNvSpPr>
          <p:nvPr>
            <p:ph type="body" idx="1"/>
          </p:nvPr>
        </p:nvSpPr>
        <p:spPr>
          <a:xfrm>
            <a:off x="935037" y="4416425"/>
            <a:ext cx="5140325"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7:notes"/>
          <p:cNvSpPr>
            <a:spLocks noGrp="1" noRot="1" noChangeAspect="1"/>
          </p:cNvSpPr>
          <p:nvPr>
            <p:ph type="sldImg" idx="2"/>
          </p:nvPr>
        </p:nvSpPr>
        <p:spPr>
          <a:xfrm>
            <a:off x="1181100" y="696912"/>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4aed59b82_0_42: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457200" lvl="0" indent="-304800" algn="l" rtl="0">
              <a:spcBef>
                <a:spcPts val="60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Bảng quyết định là giải pháp tốt để làm</a:t>
            </a:r>
            <a:r>
              <a:rPr lang="en-US" sz="1200" baseline="30000">
                <a:solidFill>
                  <a:schemeClr val="dk1"/>
                </a:solidFill>
                <a:latin typeface="Tahoma"/>
                <a:ea typeface="Tahoma"/>
                <a:cs typeface="Tahoma"/>
                <a:sym typeface="Tahoma"/>
              </a:rPr>
              <a:t> </a:t>
            </a:r>
            <a:r>
              <a:rPr lang="en-US" sz="1200">
                <a:solidFill>
                  <a:schemeClr val="dk1"/>
                </a:solidFill>
                <a:latin typeface="Tahoma"/>
                <a:ea typeface="Tahoma"/>
                <a:cs typeface="Tahoma"/>
                <a:sym typeface="Tahoma"/>
              </a:rPr>
              <a:t>việc với sự kết hợp của nhiều dữ liệu đầu vào.</a:t>
            </a:r>
            <a:endParaRPr sz="1200">
              <a:solidFill>
                <a:schemeClr val="dk1"/>
              </a:solidFill>
              <a:latin typeface="Tahoma"/>
              <a:ea typeface="Tahoma"/>
              <a:cs typeface="Tahoma"/>
              <a:sym typeface="Tahoma"/>
            </a:endParaRPr>
          </a:p>
          <a:p>
            <a:pPr marL="457200" lvl="0" indent="-304800" algn="l" rtl="0">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Đây là phương pháp phù hợp khi kết hợp với Kỹ thuật phân vùng tương đương.</a:t>
            </a:r>
            <a:endParaRPr sz="1200"/>
          </a:p>
        </p:txBody>
      </p:sp>
      <p:sp>
        <p:nvSpPr>
          <p:cNvPr id="227" name="Google Shape;227;g24aed59b82_0_42: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4aed59b82_0_87: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g24aed59b82_0_87: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4aed59b82_0_104: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g24aed59b82_0_10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4aed59b82_0_109: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g24aed59b82_0_10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4aed59b82_0_114: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g24aed59b82_0_1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4aed59b82_0_119: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4aed59b82_0_119: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g24aed59b82_0_119:notes"/>
          <p:cNvSpPr txBox="1">
            <a:spLocks noGrp="1"/>
          </p:cNvSpPr>
          <p:nvPr>
            <p:ph type="sldNum" idx="12"/>
          </p:nvPr>
        </p:nvSpPr>
        <p:spPr>
          <a:xfrm>
            <a:off x="3971925" y="8831262"/>
            <a:ext cx="3038400" cy="4650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Times New Roman"/>
              <a:buNone/>
            </a:pPr>
            <a:fld id="{00000000-1234-1234-1234-123412341234}" type="slidenum">
              <a:rPr lang="en-US"/>
              <a:t>25</a:t>
            </a:fld>
            <a:endParaRPr sz="1400">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fa9e985bc_2_4: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fa9e985bc_2_4: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g1fa9e985bc_2_4:notes"/>
          <p:cNvSpPr txBox="1">
            <a:spLocks noGrp="1"/>
          </p:cNvSpPr>
          <p:nvPr>
            <p:ph type="sldNum" idx="12"/>
          </p:nvPr>
        </p:nvSpPr>
        <p:spPr>
          <a:xfrm>
            <a:off x="3971925" y="8831262"/>
            <a:ext cx="3038400" cy="4650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Times New Roman"/>
              <a:buNone/>
            </a:pPr>
            <a:fld id="{00000000-1234-1234-1234-123412341234}" type="slidenum">
              <a:rPr lang="en-US"/>
              <a:t>26</a:t>
            </a:fld>
            <a:endParaRPr sz="1400">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5d163c53bf_0_6: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5d163c53bf_0_6: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g5d163c53bf_0_6:notes"/>
          <p:cNvSpPr txBox="1">
            <a:spLocks noGrp="1"/>
          </p:cNvSpPr>
          <p:nvPr>
            <p:ph type="sldNum" idx="12"/>
          </p:nvPr>
        </p:nvSpPr>
        <p:spPr>
          <a:xfrm>
            <a:off x="3971925" y="8831262"/>
            <a:ext cx="3038400" cy="4650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Times New Roman"/>
              <a:buNone/>
            </a:pPr>
            <a:fld id="{00000000-1234-1234-1234-123412341234}" type="slidenum">
              <a:rPr lang="en-US"/>
              <a:t>27</a:t>
            </a:fld>
            <a:endParaRPr sz="1400">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38cb87c455_1_8: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38cb87c455_1_8: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g38cb87c455_1_8:notes"/>
          <p:cNvSpPr txBox="1">
            <a:spLocks noGrp="1"/>
          </p:cNvSpPr>
          <p:nvPr>
            <p:ph type="sldNum" idx="12"/>
          </p:nvPr>
        </p:nvSpPr>
        <p:spPr>
          <a:xfrm>
            <a:off x="3971925" y="8831262"/>
            <a:ext cx="3038400" cy="4650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Times New Roman"/>
              <a:buNone/>
            </a:pPr>
            <a:fld id="{00000000-1234-1234-1234-123412341234}" type="slidenum">
              <a:rPr lang="en-US"/>
              <a:t>28</a:t>
            </a:fld>
            <a:endParaRPr sz="1400">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411324705_0_14: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411324705_0_14: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g2411324705_0_14:notes"/>
          <p:cNvSpPr txBox="1">
            <a:spLocks noGrp="1"/>
          </p:cNvSpPr>
          <p:nvPr>
            <p:ph type="sldNum" idx="12"/>
          </p:nvPr>
        </p:nvSpPr>
        <p:spPr>
          <a:xfrm>
            <a:off x="3971925" y="8831262"/>
            <a:ext cx="3038400" cy="4650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Times New Roman"/>
              <a:buNone/>
            </a:pPr>
            <a:fld id="{00000000-1234-1234-1234-123412341234}" type="slidenum">
              <a:rPr lang="en-US"/>
              <a:t>29</a:t>
            </a:fld>
            <a:endParaRPr sz="14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8:notes"/>
          <p:cNvSpPr txBox="1">
            <a:spLocks noGrp="1"/>
          </p:cNvSpPr>
          <p:nvPr>
            <p:ph type="body" idx="1"/>
          </p:nvPr>
        </p:nvSpPr>
        <p:spPr>
          <a:xfrm>
            <a:off x="935037" y="4416425"/>
            <a:ext cx="5140325"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8:notes"/>
          <p:cNvSpPr>
            <a:spLocks noGrp="1" noRot="1" noChangeAspect="1"/>
          </p:cNvSpPr>
          <p:nvPr>
            <p:ph type="sldImg" idx="2"/>
          </p:nvPr>
        </p:nvSpPr>
        <p:spPr>
          <a:xfrm>
            <a:off x="1181100" y="696912"/>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626ec4ec83_0_0: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626ec4ec83_0_0: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55c8e08da5_1_0: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55c8e08da5_1_0: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g55c8e08da5_1_0:notes"/>
          <p:cNvSpPr txBox="1">
            <a:spLocks noGrp="1"/>
          </p:cNvSpPr>
          <p:nvPr>
            <p:ph type="sldNum" idx="12"/>
          </p:nvPr>
        </p:nvSpPr>
        <p:spPr>
          <a:xfrm>
            <a:off x="3971925" y="8831262"/>
            <a:ext cx="3038400" cy="4650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Times New Roman"/>
              <a:buNone/>
            </a:pPr>
            <a:fld id="{00000000-1234-1234-1234-123412341234}" type="slidenum">
              <a:rPr lang="en-US"/>
              <a:t>31</a:t>
            </a:fld>
            <a:endParaRPr sz="1400">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41ec6d1e55_2_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41ec6d1e55_2_0: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g41ec6d1e55_2_0:notes"/>
          <p:cNvSpPr txBox="1">
            <a:spLocks noGrp="1"/>
          </p:cNvSpPr>
          <p:nvPr>
            <p:ph type="sldNum" idx="12"/>
          </p:nvPr>
        </p:nvSpPr>
        <p:spPr>
          <a:xfrm>
            <a:off x="3971925" y="8831262"/>
            <a:ext cx="3038400" cy="4650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Times New Roman"/>
              <a:buNone/>
            </a:pPr>
            <a:fld id="{00000000-1234-1234-1234-123412341234}" type="slidenum">
              <a:rPr lang="en-US"/>
              <a:t>32</a:t>
            </a:fld>
            <a:endParaRPr sz="1400">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5c8e08da5_2_1: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5c8e08da5_2_1: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g55c8e08da5_2_1:notes"/>
          <p:cNvSpPr txBox="1">
            <a:spLocks noGrp="1"/>
          </p:cNvSpPr>
          <p:nvPr>
            <p:ph type="sldNum" idx="12"/>
          </p:nvPr>
        </p:nvSpPr>
        <p:spPr>
          <a:xfrm>
            <a:off x="3971925" y="8831262"/>
            <a:ext cx="3038400" cy="4650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Times New Roman"/>
              <a:buNone/>
            </a:pPr>
            <a:fld id="{00000000-1234-1234-1234-123412341234}" type="slidenum">
              <a:rPr lang="en-US"/>
              <a:t>33</a:t>
            </a:fld>
            <a:endParaRPr sz="1400">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4aed59b82_0_152: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g24aed59b82_0_152: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5a96588562_0_0: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g5a96588562_0_0: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7847201ab_2_11: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6" name="Google Shape;376;g37847201ab_2_11: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37847201ab_2_17: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3" name="Google Shape;383;g37847201ab_2_17: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37847201ab_2_24: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0" name="Google Shape;390;g37847201ab_2_24: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37847201ab_2_31: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7" name="Google Shape;397;g37847201ab_2_31: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4119e5e58_0_42: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g24119e5e58_0_42: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37847201ab_2_39: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g37847201ab_2_39: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37847201ab_2_46: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4" name="Google Shape;414;g37847201ab_2_46: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55c8e08da5_2_24: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g55c8e08da5_2_24: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55c8e08da5_2_18: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g55c8e08da5_2_18: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39:notes"/>
          <p:cNvSpPr txBox="1">
            <a:spLocks noGrp="1"/>
          </p:cNvSpPr>
          <p:nvPr>
            <p:ph type="body" idx="1"/>
          </p:nvPr>
        </p:nvSpPr>
        <p:spPr>
          <a:xfrm>
            <a:off x="935037" y="4416425"/>
            <a:ext cx="5140325"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2" name="Google Shape;432;p39:notes"/>
          <p:cNvSpPr>
            <a:spLocks noGrp="1" noRot="1" noChangeAspect="1"/>
          </p:cNvSpPr>
          <p:nvPr>
            <p:ph type="sldImg" idx="2"/>
          </p:nvPr>
        </p:nvSpPr>
        <p:spPr>
          <a:xfrm>
            <a:off x="1181100" y="696912"/>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40:notes"/>
          <p:cNvSpPr txBox="1">
            <a:spLocks noGrp="1"/>
          </p:cNvSpPr>
          <p:nvPr>
            <p:ph type="body" idx="1"/>
          </p:nvPr>
        </p:nvSpPr>
        <p:spPr>
          <a:xfrm>
            <a:off x="935037" y="4416425"/>
            <a:ext cx="5140325"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8" name="Google Shape;438;p40:notes"/>
          <p:cNvSpPr>
            <a:spLocks noGrp="1" noRot="1" noChangeAspect="1"/>
          </p:cNvSpPr>
          <p:nvPr>
            <p:ph type="sldImg" idx="2"/>
          </p:nvPr>
        </p:nvSpPr>
        <p:spPr>
          <a:xfrm>
            <a:off x="1181100" y="696912"/>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4aed59b82_0_131: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g24aed59b82_0_131: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4119e5e58_0_48: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g24119e5e58_0_48: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4119e5e58_0_36: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4119e5e58_0_36: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935037" y="4416425"/>
            <a:ext cx="5140325"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1181100" y="696912"/>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40cab0e9e_0_7: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40cab0e9e_0_7:notes"/>
          <p:cNvSpPr txBox="1">
            <a:spLocks noGrp="1"/>
          </p:cNvSpPr>
          <p:nvPr>
            <p:ph type="body" idx="1"/>
          </p:nvPr>
        </p:nvSpPr>
        <p:spPr>
          <a:xfrm>
            <a:off x="935037" y="4416425"/>
            <a:ext cx="51402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240cab0e9e_0_7:notes"/>
          <p:cNvSpPr txBox="1">
            <a:spLocks noGrp="1"/>
          </p:cNvSpPr>
          <p:nvPr>
            <p:ph type="sldNum" idx="12"/>
          </p:nvPr>
        </p:nvSpPr>
        <p:spPr>
          <a:xfrm>
            <a:off x="3971925" y="8831262"/>
            <a:ext cx="3038400" cy="4650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Times New Roman"/>
              <a:buNone/>
            </a:pPr>
            <a:fld id="{00000000-1234-1234-1234-123412341234}" type="slidenum">
              <a:rPr lang="en-US"/>
              <a:t>8</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935037" y="4416425"/>
            <a:ext cx="5140325"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1181100" y="696912"/>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2"/>
          <p:cNvSpPr txBox="1">
            <a:spLocks noGrp="1"/>
          </p:cNvSpPr>
          <p:nvPr>
            <p:ph type="ctrTitle"/>
          </p:nvPr>
        </p:nvSpPr>
        <p:spPr>
          <a:xfrm>
            <a:off x="1432560" y="359898"/>
            <a:ext cx="7406640" cy="1472184"/>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1pPr>
            <a:lvl2pPr marL="0" marR="0" lvl="1"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2pPr>
            <a:lvl3pPr marL="0" marR="0" lvl="2"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3pPr>
            <a:lvl4pPr marL="0" marR="0" lvl="3"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4pPr>
            <a:lvl5pPr marL="0" marR="0" lvl="4"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5pPr>
            <a:lvl6pPr marL="457200" marR="0" lvl="5"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6pPr>
            <a:lvl7pPr marL="914400" marR="0" lvl="6"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7pPr>
            <a:lvl8pPr marL="1371600" marR="0" lvl="7"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8pPr>
            <a:lvl9pPr marL="1828800" marR="0" lvl="8"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9pPr>
          </a:lstStyle>
          <a:p>
            <a:endParaRPr/>
          </a:p>
        </p:txBody>
      </p:sp>
      <p:sp>
        <p:nvSpPr>
          <p:cNvPr id="28" name="Google Shape;28;p2"/>
          <p:cNvSpPr txBox="1">
            <a:spLocks noGrp="1"/>
          </p:cNvSpPr>
          <p:nvPr>
            <p:ph type="subTitle" idx="1"/>
          </p:nvPr>
        </p:nvSpPr>
        <p:spPr>
          <a:xfrm>
            <a:off x="1432560" y="1850064"/>
            <a:ext cx="7406640" cy="1752600"/>
          </a:xfrm>
          <a:prstGeom prst="rect">
            <a:avLst/>
          </a:prstGeom>
          <a:noFill/>
          <a:ln>
            <a:noFill/>
          </a:ln>
        </p:spPr>
        <p:txBody>
          <a:bodyPr spcFirstLastPara="1" wrap="square" lIns="91425" tIns="91425" rIns="91425" bIns="91425" anchor="t" anchorCtr="0">
            <a:noAutofit/>
          </a:bodyPr>
          <a:lstStyle>
            <a:lvl1pPr marL="27432" marR="0" lvl="0" indent="-2032" algn="l" rtl="0">
              <a:spcBef>
                <a:spcPts val="600"/>
              </a:spcBef>
              <a:spcAft>
                <a:spcPts val="0"/>
              </a:spcAft>
              <a:buClr>
                <a:schemeClr val="accent1"/>
              </a:buClr>
              <a:buSzPts val="2560"/>
              <a:buFont typeface="Noto Sans Symbols"/>
              <a:buNone/>
              <a:defRPr sz="2600" b="0" i="0" u="none" strike="noStrike" cap="none">
                <a:solidFill>
                  <a:srgbClr val="341108"/>
                </a:solidFill>
                <a:latin typeface="Cabin"/>
                <a:ea typeface="Cabin"/>
                <a:cs typeface="Cabin"/>
                <a:sym typeface="Cabin"/>
              </a:defRPr>
            </a:lvl1pPr>
            <a:lvl2pPr marL="457200" marR="0" lvl="1" indent="0" algn="ctr" rtl="0">
              <a:spcBef>
                <a:spcPts val="550"/>
              </a:spcBef>
              <a:spcAft>
                <a:spcPts val="0"/>
              </a:spcAft>
              <a:buClr>
                <a:schemeClr val="accent1"/>
              </a:buClr>
              <a:buSzPts val="2800"/>
              <a:buFont typeface="Verdana"/>
              <a:buNone/>
              <a:defRPr sz="2800" b="0" i="0" u="none" strike="noStrike" cap="none">
                <a:solidFill>
                  <a:schemeClr val="dk1"/>
                </a:solidFill>
                <a:latin typeface="Cabin"/>
                <a:ea typeface="Cabin"/>
                <a:cs typeface="Cabin"/>
                <a:sym typeface="Cabin"/>
              </a:defRPr>
            </a:lvl2pPr>
            <a:lvl3pPr marL="914400" marR="0" lvl="2" indent="0" algn="ctr" rtl="0">
              <a:spcBef>
                <a:spcPts val="480"/>
              </a:spcBef>
              <a:spcAft>
                <a:spcPts val="0"/>
              </a:spcAft>
              <a:buClr>
                <a:schemeClr val="accent2"/>
              </a:buClr>
              <a:buSzPts val="2400"/>
              <a:buFont typeface="Noto Sans Symbols"/>
              <a:buNone/>
              <a:defRPr sz="2400" b="0" i="0" u="none" strike="noStrike" cap="none">
                <a:solidFill>
                  <a:schemeClr val="dk1"/>
                </a:solidFill>
                <a:latin typeface="Cabin"/>
                <a:ea typeface="Cabin"/>
                <a:cs typeface="Cabin"/>
                <a:sym typeface="Cabin"/>
              </a:defRPr>
            </a:lvl3pPr>
            <a:lvl4pPr marL="1371600" marR="0" lvl="3" indent="0" algn="ctr" rtl="0">
              <a:spcBef>
                <a:spcPts val="400"/>
              </a:spcBef>
              <a:spcAft>
                <a:spcPts val="0"/>
              </a:spcAft>
              <a:buClr>
                <a:srgbClr val="C32D2E"/>
              </a:buClr>
              <a:buSzPts val="2000"/>
              <a:buFont typeface="Noto Sans Symbols"/>
              <a:buNone/>
              <a:defRPr sz="2000" b="0" i="0" u="none" strike="noStrike" cap="none">
                <a:solidFill>
                  <a:schemeClr val="dk1"/>
                </a:solidFill>
                <a:latin typeface="Cabin"/>
                <a:ea typeface="Cabin"/>
                <a:cs typeface="Cabin"/>
                <a:sym typeface="Cabin"/>
              </a:defRPr>
            </a:lvl4pPr>
            <a:lvl5pPr marL="1828800" marR="0" lvl="4" indent="0" algn="ctr" rtl="0">
              <a:spcBef>
                <a:spcPts val="400"/>
              </a:spcBef>
              <a:spcAft>
                <a:spcPts val="0"/>
              </a:spcAft>
              <a:buClr>
                <a:srgbClr val="84AA33"/>
              </a:buClr>
              <a:buSzPts val="2000"/>
              <a:buFont typeface="Noto Sans Symbols"/>
              <a:buNone/>
              <a:defRPr sz="2000" b="0" i="0" u="none" strike="noStrike" cap="none">
                <a:solidFill>
                  <a:schemeClr val="dk1"/>
                </a:solidFill>
                <a:latin typeface="Cabin"/>
                <a:ea typeface="Cabin"/>
                <a:cs typeface="Cabin"/>
                <a:sym typeface="Cabin"/>
              </a:defRPr>
            </a:lvl5pPr>
            <a:lvl6pPr marL="2286000" marR="0" lvl="5" indent="0" algn="ctr" rtl="0">
              <a:lnSpc>
                <a:spcPct val="100000"/>
              </a:lnSpc>
              <a:spcBef>
                <a:spcPts val="400"/>
              </a:spcBef>
              <a:spcAft>
                <a:spcPts val="0"/>
              </a:spcAft>
              <a:buClr>
                <a:schemeClr val="accent5"/>
              </a:buClr>
              <a:buSzPts val="2000"/>
              <a:buFont typeface="Noto Sans Symbols"/>
              <a:buNone/>
              <a:defRPr sz="2000" b="0" i="0" u="none" strike="noStrike" cap="none">
                <a:solidFill>
                  <a:schemeClr val="dk1"/>
                </a:solidFill>
                <a:latin typeface="Cabin"/>
                <a:ea typeface="Cabin"/>
                <a:cs typeface="Cabin"/>
                <a:sym typeface="Cabin"/>
              </a:defRPr>
            </a:lvl6pPr>
            <a:lvl7pPr marL="2743200" marR="0" lvl="6" indent="0" algn="ctr" rtl="0">
              <a:lnSpc>
                <a:spcPct val="100000"/>
              </a:lnSpc>
              <a:spcBef>
                <a:spcPts val="400"/>
              </a:spcBef>
              <a:spcAft>
                <a:spcPts val="0"/>
              </a:spcAft>
              <a:buClr>
                <a:schemeClr val="accent6"/>
              </a:buClr>
              <a:buSzPts val="2000"/>
              <a:buFont typeface="Noto Sans Symbols"/>
              <a:buNone/>
              <a:defRPr sz="2000" b="0" i="0" u="none" strike="noStrike" cap="none">
                <a:solidFill>
                  <a:schemeClr val="dk1"/>
                </a:solidFill>
                <a:latin typeface="Cabin"/>
                <a:ea typeface="Cabin"/>
                <a:cs typeface="Cabin"/>
                <a:sym typeface="Cabin"/>
              </a:defRPr>
            </a:lvl7pPr>
            <a:lvl8pPr marL="3200400" marR="0" lvl="7" indent="0" algn="ctr" rtl="0">
              <a:lnSpc>
                <a:spcPct val="100000"/>
              </a:lnSpc>
              <a:spcBef>
                <a:spcPts val="400"/>
              </a:spcBef>
              <a:spcAft>
                <a:spcPts val="0"/>
              </a:spcAft>
              <a:buClr>
                <a:schemeClr val="accent6"/>
              </a:buClr>
              <a:buSzPts val="2000"/>
              <a:buFont typeface="Noto Sans Symbols"/>
              <a:buNone/>
              <a:defRPr sz="2000" b="0" i="0" u="none" strike="noStrike" cap="none">
                <a:solidFill>
                  <a:schemeClr val="dk1"/>
                </a:solidFill>
                <a:latin typeface="Cabin"/>
                <a:ea typeface="Cabin"/>
                <a:cs typeface="Cabin"/>
                <a:sym typeface="Cabin"/>
              </a:defRPr>
            </a:lvl8pPr>
            <a:lvl9pPr marL="3657600" marR="0" lvl="8" indent="0" algn="ctr" rtl="0">
              <a:lnSpc>
                <a:spcPct val="100000"/>
              </a:lnSpc>
              <a:spcBef>
                <a:spcPts val="400"/>
              </a:spcBef>
              <a:spcAft>
                <a:spcPts val="0"/>
              </a:spcAft>
              <a:buClr>
                <a:schemeClr val="accent6"/>
              </a:buClr>
              <a:buSzPts val="2000"/>
              <a:buFont typeface="Noto Sans Symbols"/>
              <a:buNone/>
              <a:defRPr sz="2000" b="0" i="0" u="none" strike="noStrike" cap="none">
                <a:solidFill>
                  <a:schemeClr val="dk1"/>
                </a:solidFill>
                <a:latin typeface="Cabin"/>
                <a:ea typeface="Cabin"/>
                <a:cs typeface="Cabin"/>
                <a:sym typeface="Cabin"/>
              </a:defRPr>
            </a:lvl9pPr>
          </a:lstStyle>
          <a:p>
            <a:endParaRPr/>
          </a:p>
        </p:txBody>
      </p:sp>
      <p:sp>
        <p:nvSpPr>
          <p:cNvPr id="29" name="Google Shape;29;p2"/>
          <p:cNvSpPr txBox="1">
            <a:spLocks noGrp="1"/>
          </p:cNvSpPr>
          <p:nvPr>
            <p:ph type="dt" idx="10"/>
          </p:nvPr>
        </p:nvSpPr>
        <p:spPr>
          <a:xfrm>
            <a:off x="3581400" y="6305550"/>
            <a:ext cx="2133600" cy="47625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30" name="Google Shape;30;p2"/>
          <p:cNvSpPr txBox="1">
            <a:spLocks noGrp="1"/>
          </p:cNvSpPr>
          <p:nvPr>
            <p:ph type="ftr" idx="11"/>
          </p:nvPr>
        </p:nvSpPr>
        <p:spPr>
          <a:xfrm>
            <a:off x="5715000" y="6305550"/>
            <a:ext cx="2895600" cy="47625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31" name="Google Shape;31;p2"/>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1435100" y="274637"/>
            <a:ext cx="749935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1pPr>
            <a:lvl2pPr marL="0" marR="0" lvl="1"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2pPr>
            <a:lvl3pPr marL="0" marR="0" lvl="2"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3pPr>
            <a:lvl4pPr marL="0" marR="0" lvl="3"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4pPr>
            <a:lvl5pPr marL="0" marR="0" lvl="4"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5pPr>
            <a:lvl6pPr marL="457200" marR="0" lvl="5"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6pPr>
            <a:lvl7pPr marL="914400" marR="0" lvl="6"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7pPr>
            <a:lvl8pPr marL="1371600" marR="0" lvl="7"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8pPr>
            <a:lvl9pPr marL="1828800" marR="0" lvl="8"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9pPr>
          </a:lstStyle>
          <a:p>
            <a:endParaRPr/>
          </a:p>
        </p:txBody>
      </p:sp>
      <p:sp>
        <p:nvSpPr>
          <p:cNvPr id="47" name="Google Shape;47;p4"/>
          <p:cNvSpPr txBox="1">
            <a:spLocks noGrp="1"/>
          </p:cNvSpPr>
          <p:nvPr>
            <p:ph type="body" idx="1"/>
          </p:nvPr>
        </p:nvSpPr>
        <p:spPr>
          <a:xfrm>
            <a:off x="1435100" y="1447800"/>
            <a:ext cx="7499350" cy="4800600"/>
          </a:xfrm>
          <a:prstGeom prst="rect">
            <a:avLst/>
          </a:prstGeom>
          <a:noFill/>
          <a:ln>
            <a:noFill/>
          </a:ln>
        </p:spPr>
        <p:txBody>
          <a:bodyPr spcFirstLastPara="1" wrap="square" lIns="91425" tIns="91425" rIns="91425" bIns="91425" anchor="t" anchorCtr="0">
            <a:noAutofit/>
          </a:bodyPr>
          <a:lstStyle>
            <a:lvl1pPr marL="457200" marR="0" lvl="0" indent="-391160" algn="l" rtl="0">
              <a:spcBef>
                <a:spcPts val="600"/>
              </a:spcBef>
              <a:spcAft>
                <a:spcPts val="0"/>
              </a:spcAft>
              <a:buClr>
                <a:schemeClr val="accent1"/>
              </a:buClr>
              <a:buSzPts val="2560"/>
              <a:buFont typeface="Noto Sans Symbols"/>
              <a:buChar char="●"/>
              <a:defRPr sz="3200" b="0" i="0" u="none" strike="noStrike" cap="none">
                <a:solidFill>
                  <a:schemeClr val="dk1"/>
                </a:solidFill>
                <a:latin typeface="Cabin"/>
                <a:ea typeface="Cabin"/>
                <a:cs typeface="Cabin"/>
                <a:sym typeface="Cabin"/>
              </a:defRPr>
            </a:lvl1pPr>
            <a:lvl2pPr marL="914400" marR="0" lvl="1" indent="-406400" algn="l" rtl="0">
              <a:spcBef>
                <a:spcPts val="550"/>
              </a:spcBef>
              <a:spcAft>
                <a:spcPts val="0"/>
              </a:spcAft>
              <a:buClr>
                <a:schemeClr val="accent1"/>
              </a:buClr>
              <a:buSzPts val="2800"/>
              <a:buFont typeface="Verdana"/>
              <a:buChar char="◦"/>
              <a:defRPr sz="2800" b="0" i="0" u="none" strike="noStrike" cap="none">
                <a:solidFill>
                  <a:schemeClr val="dk1"/>
                </a:solidFill>
                <a:latin typeface="Cabin"/>
                <a:ea typeface="Cabin"/>
                <a:cs typeface="Cabin"/>
                <a:sym typeface="Cabin"/>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Cabin"/>
                <a:ea typeface="Cabin"/>
                <a:cs typeface="Cabin"/>
                <a:sym typeface="Cabin"/>
              </a:defRPr>
            </a:lvl3pPr>
            <a:lvl4pPr marL="1828800" marR="0" lvl="3" indent="-355600" algn="l" rtl="0">
              <a:spcBef>
                <a:spcPts val="400"/>
              </a:spcBef>
              <a:spcAft>
                <a:spcPts val="0"/>
              </a:spcAft>
              <a:buClr>
                <a:srgbClr val="C32D2E"/>
              </a:buClr>
              <a:buSzPts val="2000"/>
              <a:buFont typeface="Noto Sans Symbols"/>
              <a:buChar char="⚫"/>
              <a:defRPr sz="2000" b="0" i="0" u="none" strike="noStrike" cap="none">
                <a:solidFill>
                  <a:schemeClr val="dk1"/>
                </a:solidFill>
                <a:latin typeface="Cabin"/>
                <a:ea typeface="Cabin"/>
                <a:cs typeface="Cabin"/>
                <a:sym typeface="Cabin"/>
              </a:defRPr>
            </a:lvl4pPr>
            <a:lvl5pPr marL="2286000" marR="0" lvl="4" indent="-355600" algn="l" rtl="0">
              <a:spcBef>
                <a:spcPts val="400"/>
              </a:spcBef>
              <a:spcAft>
                <a:spcPts val="0"/>
              </a:spcAft>
              <a:buClr>
                <a:srgbClr val="84AA33"/>
              </a:buClr>
              <a:buSzPts val="2000"/>
              <a:buFont typeface="Noto Sans Symbols"/>
              <a:buChar char="⚫"/>
              <a:defRPr sz="2000" b="0" i="0" u="none" strike="noStrike" cap="none">
                <a:solidFill>
                  <a:schemeClr val="dk1"/>
                </a:solidFill>
                <a:latin typeface="Cabin"/>
                <a:ea typeface="Cabin"/>
                <a:cs typeface="Cabin"/>
                <a:sym typeface="Cabin"/>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Cabin"/>
                <a:ea typeface="Cabin"/>
                <a:cs typeface="Cabin"/>
                <a:sym typeface="Cabin"/>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48" name="Google Shape;48;p4"/>
          <p:cNvSpPr txBox="1">
            <a:spLocks noGrp="1"/>
          </p:cNvSpPr>
          <p:nvPr>
            <p:ph type="dt" idx="10"/>
          </p:nvPr>
        </p:nvSpPr>
        <p:spPr>
          <a:xfrm>
            <a:off x="3581400" y="6305550"/>
            <a:ext cx="2133600" cy="47625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9" name="Google Shape;49;p4"/>
          <p:cNvSpPr txBox="1">
            <a:spLocks noGrp="1"/>
          </p:cNvSpPr>
          <p:nvPr>
            <p:ph type="ftr" idx="11"/>
          </p:nvPr>
        </p:nvSpPr>
        <p:spPr>
          <a:xfrm>
            <a:off x="5715000" y="6305550"/>
            <a:ext cx="2895600" cy="47625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0" name="Google Shape;50;p4"/>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rot="5400000">
            <a:off x="4846637" y="2286002"/>
            <a:ext cx="5851525" cy="18288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1pPr>
            <a:lvl2pPr marL="0" marR="0" lvl="1"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2pPr>
            <a:lvl3pPr marL="0" marR="0" lvl="2"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3pPr>
            <a:lvl4pPr marL="0" marR="0" lvl="3"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4pPr>
            <a:lvl5pPr marL="0" marR="0" lvl="4"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5pPr>
            <a:lvl6pPr marL="457200" marR="0" lvl="5"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6pPr>
            <a:lvl7pPr marL="914400" marR="0" lvl="6"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7pPr>
            <a:lvl8pPr marL="1371600" marR="0" lvl="7"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8pPr>
            <a:lvl9pPr marL="1828800" marR="0" lvl="8"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9pPr>
          </a:lstStyle>
          <a:p>
            <a:endParaRPr/>
          </a:p>
        </p:txBody>
      </p:sp>
      <p:sp>
        <p:nvSpPr>
          <p:cNvPr id="53" name="Google Shape;53;p5"/>
          <p:cNvSpPr txBox="1">
            <a:spLocks noGrp="1"/>
          </p:cNvSpPr>
          <p:nvPr>
            <p:ph type="body" idx="1"/>
          </p:nvPr>
        </p:nvSpPr>
        <p:spPr>
          <a:xfrm rot="5400000">
            <a:off x="998537" y="419103"/>
            <a:ext cx="5851525" cy="5562600"/>
          </a:xfrm>
          <a:prstGeom prst="rect">
            <a:avLst/>
          </a:prstGeom>
          <a:noFill/>
          <a:ln>
            <a:noFill/>
          </a:ln>
        </p:spPr>
        <p:txBody>
          <a:bodyPr spcFirstLastPara="1" wrap="square" lIns="91425" tIns="91425" rIns="91425" bIns="91425" anchor="t" anchorCtr="0">
            <a:noAutofit/>
          </a:bodyPr>
          <a:lstStyle>
            <a:lvl1pPr marL="457200" marR="0" lvl="0" indent="-391160" algn="l" rtl="0">
              <a:spcBef>
                <a:spcPts val="600"/>
              </a:spcBef>
              <a:spcAft>
                <a:spcPts val="0"/>
              </a:spcAft>
              <a:buClr>
                <a:schemeClr val="accent1"/>
              </a:buClr>
              <a:buSzPts val="2560"/>
              <a:buFont typeface="Noto Sans Symbols"/>
              <a:buChar char="●"/>
              <a:defRPr sz="3200">
                <a:solidFill>
                  <a:schemeClr val="dk1"/>
                </a:solidFill>
                <a:latin typeface="Cabin"/>
                <a:ea typeface="Cabin"/>
                <a:cs typeface="Cabin"/>
                <a:sym typeface="Cabin"/>
              </a:defRPr>
            </a:lvl1pPr>
            <a:lvl2pPr marL="914400" marR="0" lvl="1" indent="-406400" algn="l" rtl="0">
              <a:spcBef>
                <a:spcPts val="550"/>
              </a:spcBef>
              <a:spcAft>
                <a:spcPts val="0"/>
              </a:spcAft>
              <a:buClr>
                <a:schemeClr val="accent1"/>
              </a:buClr>
              <a:buSzPts val="2800"/>
              <a:buFont typeface="Verdana"/>
              <a:buChar char="◦"/>
              <a:defRPr sz="2800" b="0" i="0" u="none" strike="noStrike" cap="none">
                <a:solidFill>
                  <a:schemeClr val="dk1"/>
                </a:solidFill>
                <a:latin typeface="Cabin"/>
                <a:ea typeface="Cabin"/>
                <a:cs typeface="Cabin"/>
                <a:sym typeface="Cabin"/>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Cabin"/>
                <a:ea typeface="Cabin"/>
                <a:cs typeface="Cabin"/>
                <a:sym typeface="Cabin"/>
              </a:defRPr>
            </a:lvl3pPr>
            <a:lvl4pPr marL="1828800" marR="0" lvl="3" indent="-355600" algn="l" rtl="0">
              <a:spcBef>
                <a:spcPts val="400"/>
              </a:spcBef>
              <a:spcAft>
                <a:spcPts val="0"/>
              </a:spcAft>
              <a:buClr>
                <a:srgbClr val="C32D2E"/>
              </a:buClr>
              <a:buSzPts val="2000"/>
              <a:buFont typeface="Noto Sans Symbols"/>
              <a:buChar char="⚫"/>
              <a:defRPr sz="2000" b="0" i="0" u="none" strike="noStrike" cap="none">
                <a:solidFill>
                  <a:schemeClr val="dk1"/>
                </a:solidFill>
                <a:latin typeface="Cabin"/>
                <a:ea typeface="Cabin"/>
                <a:cs typeface="Cabin"/>
                <a:sym typeface="Cabin"/>
              </a:defRPr>
            </a:lvl4pPr>
            <a:lvl5pPr marL="2286000" marR="0" lvl="4" indent="-355600" algn="l" rtl="0">
              <a:spcBef>
                <a:spcPts val="400"/>
              </a:spcBef>
              <a:spcAft>
                <a:spcPts val="0"/>
              </a:spcAft>
              <a:buClr>
                <a:srgbClr val="84AA33"/>
              </a:buClr>
              <a:buSzPts val="2000"/>
              <a:buFont typeface="Noto Sans Symbols"/>
              <a:buChar char="⚫"/>
              <a:defRPr sz="2000" b="0" i="0" u="none" strike="noStrike" cap="none">
                <a:solidFill>
                  <a:schemeClr val="dk1"/>
                </a:solidFill>
                <a:latin typeface="Cabin"/>
                <a:ea typeface="Cabin"/>
                <a:cs typeface="Cabin"/>
                <a:sym typeface="Cabin"/>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Cabin"/>
                <a:ea typeface="Cabin"/>
                <a:cs typeface="Cabin"/>
                <a:sym typeface="Cabin"/>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54" name="Google Shape;54;p5"/>
          <p:cNvSpPr txBox="1">
            <a:spLocks noGrp="1"/>
          </p:cNvSpPr>
          <p:nvPr>
            <p:ph type="dt" idx="10"/>
          </p:nvPr>
        </p:nvSpPr>
        <p:spPr>
          <a:xfrm>
            <a:off x="3581400" y="6305550"/>
            <a:ext cx="2133600" cy="47625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5" name="Google Shape;55;p5"/>
          <p:cNvSpPr txBox="1">
            <a:spLocks noGrp="1"/>
          </p:cNvSpPr>
          <p:nvPr>
            <p:ph type="ftr" idx="11"/>
          </p:nvPr>
        </p:nvSpPr>
        <p:spPr>
          <a:xfrm>
            <a:off x="5715000" y="6305550"/>
            <a:ext cx="2895600" cy="47625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6" name="Google Shape;56;p5"/>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7"/>
        <p:cNvGrpSpPr/>
        <p:nvPr/>
      </p:nvGrpSpPr>
      <p:grpSpPr>
        <a:xfrm>
          <a:off x="0" y="0"/>
          <a:ext cx="0" cy="0"/>
          <a:chOff x="0" y="0"/>
          <a:chExt cx="0" cy="0"/>
        </a:xfrm>
      </p:grpSpPr>
      <p:sp>
        <p:nvSpPr>
          <p:cNvPr id="58" name="Google Shape;58;p6"/>
          <p:cNvSpPr txBox="1">
            <a:spLocks noGrp="1"/>
          </p:cNvSpPr>
          <p:nvPr>
            <p:ph type="title"/>
          </p:nvPr>
        </p:nvSpPr>
        <p:spPr>
          <a:xfrm>
            <a:off x="1435100" y="274637"/>
            <a:ext cx="749935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1pPr>
            <a:lvl2pPr marL="0" marR="0" lvl="1"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2pPr>
            <a:lvl3pPr marL="0" marR="0" lvl="2"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3pPr>
            <a:lvl4pPr marL="0" marR="0" lvl="3"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4pPr>
            <a:lvl5pPr marL="0" marR="0" lvl="4"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5pPr>
            <a:lvl6pPr marL="457200" marR="0" lvl="5"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6pPr>
            <a:lvl7pPr marL="914400" marR="0" lvl="6"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7pPr>
            <a:lvl8pPr marL="1371600" marR="0" lvl="7"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8pPr>
            <a:lvl9pPr marL="1828800" marR="0" lvl="8"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9pPr>
          </a:lstStyle>
          <a:p>
            <a:endParaRPr/>
          </a:p>
        </p:txBody>
      </p:sp>
      <p:sp>
        <p:nvSpPr>
          <p:cNvPr id="59" name="Google Shape;59;p6"/>
          <p:cNvSpPr txBox="1">
            <a:spLocks noGrp="1"/>
          </p:cNvSpPr>
          <p:nvPr>
            <p:ph type="body" idx="1"/>
          </p:nvPr>
        </p:nvSpPr>
        <p:spPr>
          <a:xfrm rot="5400000">
            <a:off x="2784475" y="98425"/>
            <a:ext cx="4800600" cy="7499350"/>
          </a:xfrm>
          <a:prstGeom prst="rect">
            <a:avLst/>
          </a:prstGeom>
          <a:noFill/>
          <a:ln>
            <a:noFill/>
          </a:ln>
        </p:spPr>
        <p:txBody>
          <a:bodyPr spcFirstLastPara="1" wrap="square" lIns="91425" tIns="91425" rIns="91425" bIns="91425" anchor="t" anchorCtr="0">
            <a:noAutofit/>
          </a:bodyPr>
          <a:lstStyle>
            <a:lvl1pPr marL="457200" marR="0" lvl="0" indent="-391160" algn="l" rtl="0">
              <a:spcBef>
                <a:spcPts val="600"/>
              </a:spcBef>
              <a:spcAft>
                <a:spcPts val="0"/>
              </a:spcAft>
              <a:buClr>
                <a:schemeClr val="accent1"/>
              </a:buClr>
              <a:buSzPts val="2560"/>
              <a:buFont typeface="Noto Sans Symbols"/>
              <a:buChar char="●"/>
              <a:defRPr sz="3200">
                <a:solidFill>
                  <a:schemeClr val="dk1"/>
                </a:solidFill>
                <a:latin typeface="Cabin"/>
                <a:ea typeface="Cabin"/>
                <a:cs typeface="Cabin"/>
                <a:sym typeface="Cabin"/>
              </a:defRPr>
            </a:lvl1pPr>
            <a:lvl2pPr marL="914400" marR="0" lvl="1" indent="-406400" algn="l" rtl="0">
              <a:spcBef>
                <a:spcPts val="550"/>
              </a:spcBef>
              <a:spcAft>
                <a:spcPts val="0"/>
              </a:spcAft>
              <a:buClr>
                <a:schemeClr val="accent1"/>
              </a:buClr>
              <a:buSzPts val="2800"/>
              <a:buFont typeface="Verdana"/>
              <a:buChar char="◦"/>
              <a:defRPr sz="2800" b="0" i="0" u="none" strike="noStrike" cap="none">
                <a:solidFill>
                  <a:schemeClr val="dk1"/>
                </a:solidFill>
                <a:latin typeface="Cabin"/>
                <a:ea typeface="Cabin"/>
                <a:cs typeface="Cabin"/>
                <a:sym typeface="Cabin"/>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Cabin"/>
                <a:ea typeface="Cabin"/>
                <a:cs typeface="Cabin"/>
                <a:sym typeface="Cabin"/>
              </a:defRPr>
            </a:lvl3pPr>
            <a:lvl4pPr marL="1828800" marR="0" lvl="3" indent="-355600" algn="l" rtl="0">
              <a:spcBef>
                <a:spcPts val="400"/>
              </a:spcBef>
              <a:spcAft>
                <a:spcPts val="0"/>
              </a:spcAft>
              <a:buClr>
                <a:srgbClr val="C32D2E"/>
              </a:buClr>
              <a:buSzPts val="2000"/>
              <a:buFont typeface="Noto Sans Symbols"/>
              <a:buChar char="⚫"/>
              <a:defRPr sz="2000" b="0" i="0" u="none" strike="noStrike" cap="none">
                <a:solidFill>
                  <a:schemeClr val="dk1"/>
                </a:solidFill>
                <a:latin typeface="Cabin"/>
                <a:ea typeface="Cabin"/>
                <a:cs typeface="Cabin"/>
                <a:sym typeface="Cabin"/>
              </a:defRPr>
            </a:lvl4pPr>
            <a:lvl5pPr marL="2286000" marR="0" lvl="4" indent="-355600" algn="l" rtl="0">
              <a:spcBef>
                <a:spcPts val="400"/>
              </a:spcBef>
              <a:spcAft>
                <a:spcPts val="0"/>
              </a:spcAft>
              <a:buClr>
                <a:srgbClr val="84AA33"/>
              </a:buClr>
              <a:buSzPts val="2000"/>
              <a:buFont typeface="Noto Sans Symbols"/>
              <a:buChar char="⚫"/>
              <a:defRPr sz="2000" b="0" i="0" u="none" strike="noStrike" cap="none">
                <a:solidFill>
                  <a:schemeClr val="dk1"/>
                </a:solidFill>
                <a:latin typeface="Cabin"/>
                <a:ea typeface="Cabin"/>
                <a:cs typeface="Cabin"/>
                <a:sym typeface="Cabin"/>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Cabin"/>
                <a:ea typeface="Cabin"/>
                <a:cs typeface="Cabin"/>
                <a:sym typeface="Cabin"/>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60" name="Google Shape;60;p6"/>
          <p:cNvSpPr txBox="1">
            <a:spLocks noGrp="1"/>
          </p:cNvSpPr>
          <p:nvPr>
            <p:ph type="dt" idx="10"/>
          </p:nvPr>
        </p:nvSpPr>
        <p:spPr>
          <a:xfrm>
            <a:off x="3581400" y="6305550"/>
            <a:ext cx="2133600" cy="47625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1" name="Google Shape;61;p6"/>
          <p:cNvSpPr txBox="1">
            <a:spLocks noGrp="1"/>
          </p:cNvSpPr>
          <p:nvPr>
            <p:ph type="ftr" idx="11"/>
          </p:nvPr>
        </p:nvSpPr>
        <p:spPr>
          <a:xfrm>
            <a:off x="5715000" y="6305550"/>
            <a:ext cx="2895600" cy="47625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2" name="Google Shape;62;p6"/>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7"/>
          <p:cNvSpPr txBox="1">
            <a:spLocks noGrp="1"/>
          </p:cNvSpPr>
          <p:nvPr>
            <p:ph type="title"/>
          </p:nvPr>
        </p:nvSpPr>
        <p:spPr>
          <a:xfrm>
            <a:off x="1435608" y="274320"/>
            <a:ext cx="749808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1pPr>
            <a:lvl2pPr marL="0" marR="0" lvl="1"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2pPr>
            <a:lvl3pPr marL="0" marR="0" lvl="2"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3pPr>
            <a:lvl4pPr marL="0" marR="0" lvl="3"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4pPr>
            <a:lvl5pPr marL="0" marR="0" lvl="4"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5pPr>
            <a:lvl6pPr marL="457200" marR="0" lvl="5"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6pPr>
            <a:lvl7pPr marL="914400" marR="0" lvl="6"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7pPr>
            <a:lvl8pPr marL="1371600" marR="0" lvl="7"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8pPr>
            <a:lvl9pPr marL="1828800" marR="0" lvl="8"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9pPr>
          </a:lstStyle>
          <a:p>
            <a:endParaRPr/>
          </a:p>
        </p:txBody>
      </p:sp>
      <p:sp>
        <p:nvSpPr>
          <p:cNvPr id="65" name="Google Shape;65;p7"/>
          <p:cNvSpPr txBox="1">
            <a:spLocks noGrp="1"/>
          </p:cNvSpPr>
          <p:nvPr>
            <p:ph type="dt" idx="10"/>
          </p:nvPr>
        </p:nvSpPr>
        <p:spPr>
          <a:xfrm>
            <a:off x="3581400" y="6305550"/>
            <a:ext cx="2133600" cy="47625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6" name="Google Shape;66;p7"/>
          <p:cNvSpPr txBox="1">
            <a:spLocks noGrp="1"/>
          </p:cNvSpPr>
          <p:nvPr>
            <p:ph type="ftr" idx="11"/>
          </p:nvPr>
        </p:nvSpPr>
        <p:spPr>
          <a:xfrm>
            <a:off x="5715000" y="6305550"/>
            <a:ext cx="2895600" cy="47625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7" name="Google Shape;67;p7"/>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8"/>
        <p:cNvGrpSpPr/>
        <p:nvPr/>
      </p:nvGrpSpPr>
      <p:grpSpPr>
        <a:xfrm>
          <a:off x="0" y="0"/>
          <a:ext cx="0" cy="0"/>
          <a:chOff x="0" y="0"/>
          <a:chExt cx="0" cy="0"/>
        </a:xfrm>
      </p:grpSpPr>
      <p:sp>
        <p:nvSpPr>
          <p:cNvPr id="69" name="Google Shape;69;p8"/>
          <p:cNvSpPr txBox="1">
            <a:spLocks noGrp="1"/>
          </p:cNvSpPr>
          <p:nvPr>
            <p:ph type="title"/>
          </p:nvPr>
        </p:nvSpPr>
        <p:spPr>
          <a:xfrm>
            <a:off x="1435608" y="274320"/>
            <a:ext cx="749808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1pPr>
            <a:lvl2pPr marL="0" marR="0" lvl="1"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2pPr>
            <a:lvl3pPr marL="0" marR="0" lvl="2"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3pPr>
            <a:lvl4pPr marL="0" marR="0" lvl="3"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4pPr>
            <a:lvl5pPr marL="0" marR="0" lvl="4"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5pPr>
            <a:lvl6pPr marL="457200" marR="0" lvl="5"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6pPr>
            <a:lvl7pPr marL="914400" marR="0" lvl="6"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7pPr>
            <a:lvl8pPr marL="1371600" marR="0" lvl="7"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8pPr>
            <a:lvl9pPr marL="1828800" marR="0" lvl="8"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9pPr>
          </a:lstStyle>
          <a:p>
            <a:endParaRPr/>
          </a:p>
        </p:txBody>
      </p:sp>
      <p:sp>
        <p:nvSpPr>
          <p:cNvPr id="70" name="Google Shape;70;p8"/>
          <p:cNvSpPr txBox="1">
            <a:spLocks noGrp="1"/>
          </p:cNvSpPr>
          <p:nvPr>
            <p:ph type="body" idx="1"/>
          </p:nvPr>
        </p:nvSpPr>
        <p:spPr>
          <a:xfrm>
            <a:off x="1435608" y="1524000"/>
            <a:ext cx="3657600" cy="4663440"/>
          </a:xfrm>
          <a:prstGeom prst="rect">
            <a:avLst/>
          </a:prstGeom>
          <a:noFill/>
          <a:ln>
            <a:noFill/>
          </a:ln>
        </p:spPr>
        <p:txBody>
          <a:bodyPr spcFirstLastPara="1" wrap="square" lIns="91425" tIns="91425" rIns="91425" bIns="91425" anchor="t" anchorCtr="0">
            <a:noAutofit/>
          </a:bodyPr>
          <a:lstStyle>
            <a:lvl1pPr marL="457200" marR="0" lvl="0" indent="-370840" algn="l" rtl="0">
              <a:spcBef>
                <a:spcPts val="600"/>
              </a:spcBef>
              <a:spcAft>
                <a:spcPts val="0"/>
              </a:spcAft>
              <a:buClr>
                <a:schemeClr val="accent1"/>
              </a:buClr>
              <a:buSzPts val="2240"/>
              <a:buFont typeface="Noto Sans Symbols"/>
              <a:buChar char="●"/>
              <a:defRPr sz="2800">
                <a:solidFill>
                  <a:schemeClr val="dk1"/>
                </a:solidFill>
                <a:latin typeface="Cabin"/>
                <a:ea typeface="Cabin"/>
                <a:cs typeface="Cabin"/>
                <a:sym typeface="Cabin"/>
              </a:defRPr>
            </a:lvl1pPr>
            <a:lvl2pPr marL="914400" marR="0" lvl="1" indent="-381000" algn="l" rtl="0">
              <a:spcBef>
                <a:spcPts val="550"/>
              </a:spcBef>
              <a:spcAft>
                <a:spcPts val="0"/>
              </a:spcAft>
              <a:buClr>
                <a:schemeClr val="accent1"/>
              </a:buClr>
              <a:buSzPts val="2400"/>
              <a:buFont typeface="Verdana"/>
              <a:buChar char="◦"/>
              <a:defRPr sz="2400" b="0" i="0" u="none" strike="noStrike" cap="none">
                <a:solidFill>
                  <a:schemeClr val="dk1"/>
                </a:solidFill>
                <a:latin typeface="Cabin"/>
                <a:ea typeface="Cabin"/>
                <a:cs typeface="Cabin"/>
                <a:sym typeface="Cabin"/>
              </a:defRPr>
            </a:lvl2pPr>
            <a:lvl3pPr marL="1371600" marR="0" lvl="2"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Cabin"/>
                <a:ea typeface="Cabin"/>
                <a:cs typeface="Cabin"/>
                <a:sym typeface="Cabin"/>
              </a:defRPr>
            </a:lvl3pPr>
            <a:lvl4pPr marL="1828800" marR="0" lvl="3" indent="-342900" algn="l" rtl="0">
              <a:spcBef>
                <a:spcPts val="360"/>
              </a:spcBef>
              <a:spcAft>
                <a:spcPts val="0"/>
              </a:spcAft>
              <a:buClr>
                <a:srgbClr val="C32D2E"/>
              </a:buClr>
              <a:buSzPts val="1800"/>
              <a:buFont typeface="Noto Sans Symbols"/>
              <a:buChar char="⚫"/>
              <a:defRPr sz="1800" b="0" i="0" u="none" strike="noStrike" cap="none">
                <a:solidFill>
                  <a:schemeClr val="dk1"/>
                </a:solidFill>
                <a:latin typeface="Cabin"/>
                <a:ea typeface="Cabin"/>
                <a:cs typeface="Cabin"/>
                <a:sym typeface="Cabin"/>
              </a:defRPr>
            </a:lvl4pPr>
            <a:lvl5pPr marL="2286000" marR="0" lvl="4" indent="-342900" algn="l" rtl="0">
              <a:spcBef>
                <a:spcPts val="360"/>
              </a:spcBef>
              <a:spcAft>
                <a:spcPts val="0"/>
              </a:spcAft>
              <a:buClr>
                <a:srgbClr val="84AA33"/>
              </a:buClr>
              <a:buSzPts val="1800"/>
              <a:buFont typeface="Noto Sans Symbols"/>
              <a:buChar char="⚫"/>
              <a:defRPr sz="1800" b="0" i="0" u="none" strike="noStrike" cap="none">
                <a:solidFill>
                  <a:schemeClr val="dk1"/>
                </a:solidFill>
                <a:latin typeface="Cabin"/>
                <a:ea typeface="Cabin"/>
                <a:cs typeface="Cabin"/>
                <a:sym typeface="Cabin"/>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Cabin"/>
                <a:ea typeface="Cabin"/>
                <a:cs typeface="Cabin"/>
                <a:sym typeface="Cabin"/>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71" name="Google Shape;71;p8"/>
          <p:cNvSpPr txBox="1">
            <a:spLocks noGrp="1"/>
          </p:cNvSpPr>
          <p:nvPr>
            <p:ph type="body" idx="2"/>
          </p:nvPr>
        </p:nvSpPr>
        <p:spPr>
          <a:xfrm>
            <a:off x="5276088" y="1524000"/>
            <a:ext cx="3657600" cy="4663440"/>
          </a:xfrm>
          <a:prstGeom prst="rect">
            <a:avLst/>
          </a:prstGeom>
          <a:noFill/>
          <a:ln>
            <a:noFill/>
          </a:ln>
        </p:spPr>
        <p:txBody>
          <a:bodyPr spcFirstLastPara="1" wrap="square" lIns="91425" tIns="91425" rIns="91425" bIns="91425" anchor="t" anchorCtr="0">
            <a:noAutofit/>
          </a:bodyPr>
          <a:lstStyle>
            <a:lvl1pPr marL="457200" marR="0" lvl="0" indent="-370840" algn="l" rtl="0">
              <a:spcBef>
                <a:spcPts val="600"/>
              </a:spcBef>
              <a:spcAft>
                <a:spcPts val="0"/>
              </a:spcAft>
              <a:buClr>
                <a:schemeClr val="accent1"/>
              </a:buClr>
              <a:buSzPts val="2240"/>
              <a:buFont typeface="Noto Sans Symbols"/>
              <a:buChar char="●"/>
              <a:defRPr sz="2800">
                <a:solidFill>
                  <a:schemeClr val="dk1"/>
                </a:solidFill>
                <a:latin typeface="Cabin"/>
                <a:ea typeface="Cabin"/>
                <a:cs typeface="Cabin"/>
                <a:sym typeface="Cabin"/>
              </a:defRPr>
            </a:lvl1pPr>
            <a:lvl2pPr marL="914400" marR="0" lvl="1" indent="-381000" algn="l" rtl="0">
              <a:spcBef>
                <a:spcPts val="550"/>
              </a:spcBef>
              <a:spcAft>
                <a:spcPts val="0"/>
              </a:spcAft>
              <a:buClr>
                <a:schemeClr val="accent1"/>
              </a:buClr>
              <a:buSzPts val="2400"/>
              <a:buFont typeface="Verdana"/>
              <a:buChar char="◦"/>
              <a:defRPr sz="2400" b="0" i="0" u="none" strike="noStrike" cap="none">
                <a:solidFill>
                  <a:schemeClr val="dk1"/>
                </a:solidFill>
                <a:latin typeface="Cabin"/>
                <a:ea typeface="Cabin"/>
                <a:cs typeface="Cabin"/>
                <a:sym typeface="Cabin"/>
              </a:defRPr>
            </a:lvl2pPr>
            <a:lvl3pPr marL="1371600" marR="0" lvl="2"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Cabin"/>
                <a:ea typeface="Cabin"/>
                <a:cs typeface="Cabin"/>
                <a:sym typeface="Cabin"/>
              </a:defRPr>
            </a:lvl3pPr>
            <a:lvl4pPr marL="1828800" marR="0" lvl="3" indent="-342900" algn="l" rtl="0">
              <a:spcBef>
                <a:spcPts val="360"/>
              </a:spcBef>
              <a:spcAft>
                <a:spcPts val="0"/>
              </a:spcAft>
              <a:buClr>
                <a:srgbClr val="C32D2E"/>
              </a:buClr>
              <a:buSzPts val="1800"/>
              <a:buFont typeface="Noto Sans Symbols"/>
              <a:buChar char="⚫"/>
              <a:defRPr sz="1800" b="0" i="0" u="none" strike="noStrike" cap="none">
                <a:solidFill>
                  <a:schemeClr val="dk1"/>
                </a:solidFill>
                <a:latin typeface="Cabin"/>
                <a:ea typeface="Cabin"/>
                <a:cs typeface="Cabin"/>
                <a:sym typeface="Cabin"/>
              </a:defRPr>
            </a:lvl4pPr>
            <a:lvl5pPr marL="2286000" marR="0" lvl="4" indent="-342900" algn="l" rtl="0">
              <a:spcBef>
                <a:spcPts val="360"/>
              </a:spcBef>
              <a:spcAft>
                <a:spcPts val="0"/>
              </a:spcAft>
              <a:buClr>
                <a:srgbClr val="84AA33"/>
              </a:buClr>
              <a:buSzPts val="1800"/>
              <a:buFont typeface="Noto Sans Symbols"/>
              <a:buChar char="⚫"/>
              <a:defRPr sz="1800" b="0" i="0" u="none" strike="noStrike" cap="none">
                <a:solidFill>
                  <a:schemeClr val="dk1"/>
                </a:solidFill>
                <a:latin typeface="Cabin"/>
                <a:ea typeface="Cabin"/>
                <a:cs typeface="Cabin"/>
                <a:sym typeface="Cabin"/>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Cabin"/>
                <a:ea typeface="Cabin"/>
                <a:cs typeface="Cabin"/>
                <a:sym typeface="Cabin"/>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72" name="Google Shape;72;p8"/>
          <p:cNvSpPr txBox="1">
            <a:spLocks noGrp="1"/>
          </p:cNvSpPr>
          <p:nvPr>
            <p:ph type="dt" idx="10"/>
          </p:nvPr>
        </p:nvSpPr>
        <p:spPr>
          <a:xfrm>
            <a:off x="3581400" y="6305550"/>
            <a:ext cx="2133600" cy="47625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73" name="Google Shape;73;p8"/>
          <p:cNvSpPr txBox="1">
            <a:spLocks noGrp="1"/>
          </p:cNvSpPr>
          <p:nvPr>
            <p:ph type="ftr" idx="11"/>
          </p:nvPr>
        </p:nvSpPr>
        <p:spPr>
          <a:xfrm>
            <a:off x="5715000" y="6305550"/>
            <a:ext cx="2895600" cy="47625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74" name="Google Shape;74;p8"/>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10"/>
          <p:cNvSpPr txBox="1">
            <a:spLocks noGrp="1"/>
          </p:cNvSpPr>
          <p:nvPr>
            <p:ph type="dt" idx="10"/>
          </p:nvPr>
        </p:nvSpPr>
        <p:spPr>
          <a:xfrm>
            <a:off x="3581400" y="6305550"/>
            <a:ext cx="2133600" cy="47625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5" name="Google Shape;85;p10"/>
          <p:cNvSpPr txBox="1">
            <a:spLocks noGrp="1"/>
          </p:cNvSpPr>
          <p:nvPr>
            <p:ph type="ftr" idx="11"/>
          </p:nvPr>
        </p:nvSpPr>
        <p:spPr>
          <a:xfrm>
            <a:off x="5715000" y="6305550"/>
            <a:ext cx="2895600" cy="47625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6" name="Google Shape;86;p10"/>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image" Target="../media/image1.jp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p:nvPr/>
        </p:nvSpPr>
        <p:spPr>
          <a:xfrm>
            <a:off x="-815975" y="-815975"/>
            <a:ext cx="1638300" cy="1638300"/>
          </a:xfrm>
          <a:custGeom>
            <a:avLst/>
            <a:gdLst/>
            <a:ahLst/>
            <a:cxnLst/>
            <a:rect l="l" t="t" r="r" b="b"/>
            <a:pathLst>
              <a:path w="120000" h="120000" extrusionOk="0">
                <a:moveTo>
                  <a:pt x="120000" y="60000"/>
                </a:moveTo>
                <a:cubicBezTo>
                  <a:pt x="120000" y="93151"/>
                  <a:pt x="93114" y="120020"/>
                  <a:pt x="59963" y="120000"/>
                </a:cubicBezTo>
                <a:cubicBezTo>
                  <a:pt x="59975" y="100000"/>
                  <a:pt x="59987" y="80000"/>
                  <a:pt x="60000" y="60000"/>
                </a:cubicBezTo>
                <a:lnTo>
                  <a:pt x="120000" y="60000"/>
                </a:lnTo>
                <a:close/>
              </a:path>
            </a:pathLst>
          </a:custGeom>
          <a:solidFill>
            <a:srgbClr val="FEFAF4">
              <a:alpha val="32549"/>
            </a:srgbClr>
          </a:solidFill>
          <a:ln w="9525" cap="rnd" cmpd="sng">
            <a:solidFill>
              <a:srgbClr val="D2C39E"/>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1" name="Google Shape;11;p1"/>
          <p:cNvSpPr/>
          <p:nvPr/>
        </p:nvSpPr>
        <p:spPr>
          <a:xfrm>
            <a:off x="168275" y="20637"/>
            <a:ext cx="1703387" cy="1703387"/>
          </a:xfrm>
          <a:prstGeom prst="ellipse">
            <a:avLst/>
          </a:prstGeom>
          <a:noFill/>
          <a:ln w="27300" cap="rnd" cmpd="sng">
            <a:solidFill>
              <a:srgbClr val="FFF6DB"/>
            </a:solidFill>
            <a:prstDash val="solid"/>
            <a:miter lim="8000"/>
            <a:headEnd type="none" w="sm" len="sm"/>
            <a:tailEnd type="none" w="sm" len="sm"/>
          </a:ln>
          <a:effectLst>
            <a:outerShdw blurRad="63500" dist="25400" dir="5400000">
              <a:srgbClr val="AFA58D">
                <a:alpha val="8470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nvGrpSpPr>
          <p:cNvPr id="12" name="Google Shape;12;p1"/>
          <p:cNvGrpSpPr/>
          <p:nvPr/>
        </p:nvGrpSpPr>
        <p:grpSpPr>
          <a:xfrm>
            <a:off x="171450" y="1042987"/>
            <a:ext cx="1157287" cy="1150937"/>
            <a:chOff x="171450" y="1042987"/>
            <a:chExt cx="1157287" cy="1150937"/>
          </a:xfrm>
        </p:grpSpPr>
        <p:pic>
          <p:nvPicPr>
            <p:cNvPr id="13" name="Google Shape;13;p1"/>
            <p:cNvPicPr preferRelativeResize="0"/>
            <p:nvPr/>
          </p:nvPicPr>
          <p:blipFill rotWithShape="1">
            <a:blip r:embed="rId4">
              <a:alphaModFix/>
            </a:blip>
            <a:srcRect/>
            <a:stretch/>
          </p:blipFill>
          <p:spPr>
            <a:xfrm>
              <a:off x="171450" y="1042987"/>
              <a:ext cx="1157287" cy="1150937"/>
            </a:xfrm>
            <a:prstGeom prst="rect">
              <a:avLst/>
            </a:prstGeom>
            <a:noFill/>
            <a:ln>
              <a:noFill/>
            </a:ln>
          </p:spPr>
        </p:pic>
        <p:sp>
          <p:nvSpPr>
            <p:cNvPr id="14" name="Google Shape;14;p1"/>
            <p:cNvSpPr txBox="1"/>
            <p:nvPr/>
          </p:nvSpPr>
          <p:spPr>
            <a:xfrm rot="2280000">
              <a:off x="347662" y="1216025"/>
              <a:ext cx="795337" cy="7794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sp>
        <p:nvSpPr>
          <p:cNvPr id="15" name="Google Shape;15;p1"/>
          <p:cNvSpPr txBox="1"/>
          <p:nvPr/>
        </p:nvSpPr>
        <p:spPr>
          <a:xfrm>
            <a:off x="1012825" y="0"/>
            <a:ext cx="813117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6" name="Google Shape;16;p1"/>
          <p:cNvSpPr txBox="1"/>
          <p:nvPr/>
        </p:nvSpPr>
        <p:spPr>
          <a:xfrm>
            <a:off x="1014412" y="0"/>
            <a:ext cx="73025" cy="6858000"/>
          </a:xfrm>
          <a:prstGeom prst="rect">
            <a:avLst/>
          </a:prstGeom>
          <a:solidFill>
            <a:schemeClr val="lt1"/>
          </a:solidFill>
          <a:ln>
            <a:noFill/>
          </a:ln>
          <a:effectLst>
            <a:outerShdw blurRad="63500" dist="38000" dir="10800000">
              <a:srgbClr val="706B5F">
                <a:alpha val="2470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nvGrpSpPr>
          <p:cNvPr id="17" name="Google Shape;17;p1"/>
          <p:cNvGrpSpPr/>
          <p:nvPr/>
        </p:nvGrpSpPr>
        <p:grpSpPr>
          <a:xfrm>
            <a:off x="914400" y="1408112"/>
            <a:ext cx="225425" cy="219075"/>
            <a:chOff x="914400" y="1408112"/>
            <a:chExt cx="225425" cy="219075"/>
          </a:xfrm>
        </p:grpSpPr>
        <p:pic>
          <p:nvPicPr>
            <p:cNvPr id="18" name="Google Shape;18;p1"/>
            <p:cNvPicPr preferRelativeResize="0"/>
            <p:nvPr/>
          </p:nvPicPr>
          <p:blipFill rotWithShape="1">
            <a:blip r:embed="rId5">
              <a:alphaModFix/>
            </a:blip>
            <a:srcRect/>
            <a:stretch/>
          </p:blipFill>
          <p:spPr>
            <a:xfrm>
              <a:off x="914400" y="1408112"/>
              <a:ext cx="225425" cy="219075"/>
            </a:xfrm>
            <a:prstGeom prst="rect">
              <a:avLst/>
            </a:prstGeom>
            <a:noFill/>
            <a:ln>
              <a:noFill/>
            </a:ln>
          </p:spPr>
        </p:pic>
        <p:sp>
          <p:nvSpPr>
            <p:cNvPr id="19" name="Google Shape;19;p1"/>
            <p:cNvSpPr txBox="1"/>
            <p:nvPr/>
          </p:nvSpPr>
          <p:spPr>
            <a:xfrm>
              <a:off x="952500" y="1444625"/>
              <a:ext cx="149225" cy="1492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sp>
        <p:nvSpPr>
          <p:cNvPr id="20" name="Google Shape;20;p1"/>
          <p:cNvSpPr/>
          <p:nvPr/>
        </p:nvSpPr>
        <p:spPr>
          <a:xfrm>
            <a:off x="1157287" y="1344612"/>
            <a:ext cx="63500" cy="65087"/>
          </a:xfrm>
          <a:prstGeom prst="ellipse">
            <a:avLst/>
          </a:prstGeom>
          <a:noFill/>
          <a:ln w="12700" cap="rnd" cmpd="sng">
            <a:solidFill>
              <a:srgbClr val="307F93">
                <a:alpha val="59607"/>
              </a:srgb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1" name="Google Shape;21;p1"/>
          <p:cNvSpPr txBox="1">
            <a:spLocks noGrp="1"/>
          </p:cNvSpPr>
          <p:nvPr>
            <p:ph type="title"/>
          </p:nvPr>
        </p:nvSpPr>
        <p:spPr>
          <a:xfrm>
            <a:off x="1435100" y="274637"/>
            <a:ext cx="749935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1pPr>
            <a:lvl2pPr marL="0" marR="0" lvl="1"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2pPr>
            <a:lvl3pPr marL="0" marR="0" lvl="2"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3pPr>
            <a:lvl4pPr marL="0" marR="0" lvl="3"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4pPr>
            <a:lvl5pPr marL="0" marR="0" lvl="4"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5pPr>
            <a:lvl6pPr marL="457200" marR="0" lvl="5"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6pPr>
            <a:lvl7pPr marL="914400" marR="0" lvl="6"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7pPr>
            <a:lvl8pPr marL="1371600" marR="0" lvl="7"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8pPr>
            <a:lvl9pPr marL="1828800" marR="0" lvl="8"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9pPr>
          </a:lstStyle>
          <a:p>
            <a:endParaRPr/>
          </a:p>
        </p:txBody>
      </p:sp>
      <p:sp>
        <p:nvSpPr>
          <p:cNvPr id="22" name="Google Shape;22;p1"/>
          <p:cNvSpPr txBox="1">
            <a:spLocks noGrp="1"/>
          </p:cNvSpPr>
          <p:nvPr>
            <p:ph type="body" idx="1"/>
          </p:nvPr>
        </p:nvSpPr>
        <p:spPr>
          <a:xfrm>
            <a:off x="1435100" y="1447800"/>
            <a:ext cx="7499350" cy="4800600"/>
          </a:xfrm>
          <a:prstGeom prst="rect">
            <a:avLst/>
          </a:prstGeom>
          <a:noFill/>
          <a:ln>
            <a:noFill/>
          </a:ln>
        </p:spPr>
        <p:txBody>
          <a:bodyPr spcFirstLastPara="1" wrap="square" lIns="91425" tIns="91425" rIns="91425" bIns="91425" anchor="t" anchorCtr="0">
            <a:noAutofit/>
          </a:bodyPr>
          <a:lstStyle>
            <a:lvl1pPr marL="457200" marR="0" lvl="0" indent="-391160" algn="l" rtl="0">
              <a:spcBef>
                <a:spcPts val="600"/>
              </a:spcBef>
              <a:spcAft>
                <a:spcPts val="0"/>
              </a:spcAft>
              <a:buClr>
                <a:schemeClr val="accent1"/>
              </a:buClr>
              <a:buSzPts val="2560"/>
              <a:buFont typeface="Noto Sans Symbols"/>
              <a:buChar char="●"/>
              <a:defRPr sz="3200" b="0" i="0" u="none" strike="noStrike" cap="none">
                <a:solidFill>
                  <a:schemeClr val="dk1"/>
                </a:solidFill>
                <a:latin typeface="Cabin"/>
                <a:ea typeface="Cabin"/>
                <a:cs typeface="Cabin"/>
                <a:sym typeface="Cabin"/>
              </a:defRPr>
            </a:lvl1pPr>
            <a:lvl2pPr marL="914400" marR="0" lvl="1" indent="-406400" algn="l" rtl="0">
              <a:spcBef>
                <a:spcPts val="550"/>
              </a:spcBef>
              <a:spcAft>
                <a:spcPts val="0"/>
              </a:spcAft>
              <a:buClr>
                <a:schemeClr val="accent1"/>
              </a:buClr>
              <a:buSzPts val="2800"/>
              <a:buFont typeface="Verdana"/>
              <a:buChar char="◦"/>
              <a:defRPr sz="2800" b="0" i="0" u="none" strike="noStrike" cap="none">
                <a:solidFill>
                  <a:schemeClr val="dk1"/>
                </a:solidFill>
                <a:latin typeface="Cabin"/>
                <a:ea typeface="Cabin"/>
                <a:cs typeface="Cabin"/>
                <a:sym typeface="Cabin"/>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Cabin"/>
                <a:ea typeface="Cabin"/>
                <a:cs typeface="Cabin"/>
                <a:sym typeface="Cabin"/>
              </a:defRPr>
            </a:lvl3pPr>
            <a:lvl4pPr marL="1828800" marR="0" lvl="3" indent="-355600" algn="l" rtl="0">
              <a:spcBef>
                <a:spcPts val="400"/>
              </a:spcBef>
              <a:spcAft>
                <a:spcPts val="0"/>
              </a:spcAft>
              <a:buClr>
                <a:srgbClr val="C32D2E"/>
              </a:buClr>
              <a:buSzPts val="2000"/>
              <a:buFont typeface="Noto Sans Symbols"/>
              <a:buChar char="⚫"/>
              <a:defRPr sz="2000" b="0" i="0" u="none" strike="noStrike" cap="none">
                <a:solidFill>
                  <a:schemeClr val="dk1"/>
                </a:solidFill>
                <a:latin typeface="Cabin"/>
                <a:ea typeface="Cabin"/>
                <a:cs typeface="Cabin"/>
                <a:sym typeface="Cabin"/>
              </a:defRPr>
            </a:lvl4pPr>
            <a:lvl5pPr marL="2286000" marR="0" lvl="4" indent="-355600" algn="l" rtl="0">
              <a:spcBef>
                <a:spcPts val="400"/>
              </a:spcBef>
              <a:spcAft>
                <a:spcPts val="0"/>
              </a:spcAft>
              <a:buClr>
                <a:srgbClr val="84AA33"/>
              </a:buClr>
              <a:buSzPts val="2000"/>
              <a:buFont typeface="Noto Sans Symbols"/>
              <a:buChar char="⚫"/>
              <a:defRPr sz="2000" b="0" i="0" u="none" strike="noStrike" cap="none">
                <a:solidFill>
                  <a:schemeClr val="dk1"/>
                </a:solidFill>
                <a:latin typeface="Cabin"/>
                <a:ea typeface="Cabin"/>
                <a:cs typeface="Cabin"/>
                <a:sym typeface="Cabin"/>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Cabin"/>
                <a:ea typeface="Cabin"/>
                <a:cs typeface="Cabin"/>
                <a:sym typeface="Cabin"/>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23" name="Google Shape;23;p1"/>
          <p:cNvSpPr txBox="1">
            <a:spLocks noGrp="1"/>
          </p:cNvSpPr>
          <p:nvPr>
            <p:ph type="dt" idx="10"/>
          </p:nvPr>
        </p:nvSpPr>
        <p:spPr>
          <a:xfrm>
            <a:off x="3581400" y="6305550"/>
            <a:ext cx="2133600" cy="47625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24" name="Google Shape;24;p1"/>
          <p:cNvSpPr txBox="1">
            <a:spLocks noGrp="1"/>
          </p:cNvSpPr>
          <p:nvPr>
            <p:ph type="ftr" idx="11"/>
          </p:nvPr>
        </p:nvSpPr>
        <p:spPr>
          <a:xfrm>
            <a:off x="5715000" y="6305550"/>
            <a:ext cx="2895600" cy="47625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25" name="Google Shape;25;p1"/>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7">
            <a:alphaModFix/>
          </a:blip>
          <a:stretch>
            <a:fillRect/>
          </a:stretch>
        </a:blipFill>
        <a:effectLst/>
      </p:bgPr>
    </p:bg>
    <p:spTree>
      <p:nvGrpSpPr>
        <p:cNvPr id="1" name="Shape 32"/>
        <p:cNvGrpSpPr/>
        <p:nvPr/>
      </p:nvGrpSpPr>
      <p:grpSpPr>
        <a:xfrm>
          <a:off x="0" y="0"/>
          <a:ext cx="0" cy="0"/>
          <a:chOff x="0" y="0"/>
          <a:chExt cx="0" cy="0"/>
        </a:xfrm>
      </p:grpSpPr>
      <p:sp>
        <p:nvSpPr>
          <p:cNvPr id="33" name="Google Shape;33;p3"/>
          <p:cNvSpPr/>
          <p:nvPr/>
        </p:nvSpPr>
        <p:spPr>
          <a:xfrm>
            <a:off x="-815975" y="-815975"/>
            <a:ext cx="1638300" cy="1638300"/>
          </a:xfrm>
          <a:custGeom>
            <a:avLst/>
            <a:gdLst/>
            <a:ahLst/>
            <a:cxnLst/>
            <a:rect l="l" t="t" r="r" b="b"/>
            <a:pathLst>
              <a:path w="120000" h="120000" extrusionOk="0">
                <a:moveTo>
                  <a:pt x="120000" y="60000"/>
                </a:moveTo>
                <a:cubicBezTo>
                  <a:pt x="120000" y="93151"/>
                  <a:pt x="93114" y="120020"/>
                  <a:pt x="59963" y="120000"/>
                </a:cubicBezTo>
                <a:cubicBezTo>
                  <a:pt x="59975" y="100000"/>
                  <a:pt x="59987" y="80000"/>
                  <a:pt x="60000" y="60000"/>
                </a:cubicBezTo>
                <a:lnTo>
                  <a:pt x="120000" y="60000"/>
                </a:lnTo>
                <a:close/>
              </a:path>
            </a:pathLst>
          </a:custGeom>
          <a:solidFill>
            <a:srgbClr val="FEFAF4">
              <a:alpha val="32549"/>
            </a:srgbClr>
          </a:solidFill>
          <a:ln w="9525" cap="rnd" cmpd="sng">
            <a:solidFill>
              <a:srgbClr val="D2C39E"/>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4" name="Google Shape;34;p3"/>
          <p:cNvSpPr/>
          <p:nvPr/>
        </p:nvSpPr>
        <p:spPr>
          <a:xfrm>
            <a:off x="168275" y="20637"/>
            <a:ext cx="1703387" cy="1703387"/>
          </a:xfrm>
          <a:prstGeom prst="ellipse">
            <a:avLst/>
          </a:prstGeom>
          <a:noFill/>
          <a:ln w="27300" cap="rnd" cmpd="sng">
            <a:solidFill>
              <a:srgbClr val="FFF6DB"/>
            </a:solidFill>
            <a:prstDash val="solid"/>
            <a:miter lim="8000"/>
            <a:headEnd type="none" w="sm" len="sm"/>
            <a:tailEnd type="none" w="sm" len="sm"/>
          </a:ln>
          <a:effectLst>
            <a:outerShdw blurRad="63500" dist="25400" dir="5400000">
              <a:srgbClr val="AFA58D">
                <a:alpha val="8470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nvGrpSpPr>
          <p:cNvPr id="35" name="Google Shape;35;p3"/>
          <p:cNvGrpSpPr/>
          <p:nvPr/>
        </p:nvGrpSpPr>
        <p:grpSpPr>
          <a:xfrm>
            <a:off x="171450" y="1042987"/>
            <a:ext cx="1157287" cy="1150937"/>
            <a:chOff x="171450" y="1042987"/>
            <a:chExt cx="1157287" cy="1150937"/>
          </a:xfrm>
        </p:grpSpPr>
        <p:pic>
          <p:nvPicPr>
            <p:cNvPr id="36" name="Google Shape;36;p3"/>
            <p:cNvPicPr preferRelativeResize="0"/>
            <p:nvPr/>
          </p:nvPicPr>
          <p:blipFill rotWithShape="1">
            <a:blip r:embed="rId8">
              <a:alphaModFix/>
            </a:blip>
            <a:srcRect/>
            <a:stretch/>
          </p:blipFill>
          <p:spPr>
            <a:xfrm>
              <a:off x="171450" y="1042987"/>
              <a:ext cx="1157287" cy="1150937"/>
            </a:xfrm>
            <a:prstGeom prst="rect">
              <a:avLst/>
            </a:prstGeom>
            <a:noFill/>
            <a:ln>
              <a:noFill/>
            </a:ln>
          </p:spPr>
        </p:pic>
        <p:sp>
          <p:nvSpPr>
            <p:cNvPr id="37" name="Google Shape;37;p3"/>
            <p:cNvSpPr txBox="1"/>
            <p:nvPr/>
          </p:nvSpPr>
          <p:spPr>
            <a:xfrm rot="2280000">
              <a:off x="347662" y="1216025"/>
              <a:ext cx="795337" cy="7794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sp>
        <p:nvSpPr>
          <p:cNvPr id="38" name="Google Shape;38;p3"/>
          <p:cNvSpPr txBox="1"/>
          <p:nvPr/>
        </p:nvSpPr>
        <p:spPr>
          <a:xfrm>
            <a:off x="1012825" y="0"/>
            <a:ext cx="813117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9" name="Google Shape;39;p3"/>
          <p:cNvSpPr txBox="1">
            <a:spLocks noGrp="1"/>
          </p:cNvSpPr>
          <p:nvPr>
            <p:ph type="title"/>
          </p:nvPr>
        </p:nvSpPr>
        <p:spPr>
          <a:xfrm>
            <a:off x="1435100" y="274637"/>
            <a:ext cx="749935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1pPr>
            <a:lvl2pPr marL="0" marR="0" lvl="1"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2pPr>
            <a:lvl3pPr marL="0" marR="0" lvl="2"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3pPr>
            <a:lvl4pPr marL="0" marR="0" lvl="3"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4pPr>
            <a:lvl5pPr marL="0" marR="0" lvl="4"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5pPr>
            <a:lvl6pPr marL="457200" marR="0" lvl="5"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6pPr>
            <a:lvl7pPr marL="914400" marR="0" lvl="6"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7pPr>
            <a:lvl8pPr marL="1371600" marR="0" lvl="7"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8pPr>
            <a:lvl9pPr marL="1828800" marR="0" lvl="8"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9pPr>
          </a:lstStyle>
          <a:p>
            <a:endParaRPr/>
          </a:p>
        </p:txBody>
      </p:sp>
      <p:sp>
        <p:nvSpPr>
          <p:cNvPr id="40" name="Google Shape;40;p3"/>
          <p:cNvSpPr txBox="1">
            <a:spLocks noGrp="1"/>
          </p:cNvSpPr>
          <p:nvPr>
            <p:ph type="body" idx="1"/>
          </p:nvPr>
        </p:nvSpPr>
        <p:spPr>
          <a:xfrm>
            <a:off x="1435100" y="1447800"/>
            <a:ext cx="7499350" cy="4800600"/>
          </a:xfrm>
          <a:prstGeom prst="rect">
            <a:avLst/>
          </a:prstGeom>
          <a:noFill/>
          <a:ln>
            <a:noFill/>
          </a:ln>
        </p:spPr>
        <p:txBody>
          <a:bodyPr spcFirstLastPara="1" wrap="square" lIns="91425" tIns="91425" rIns="91425" bIns="91425" anchor="t" anchorCtr="0">
            <a:noAutofit/>
          </a:bodyPr>
          <a:lstStyle>
            <a:lvl1pPr marL="457200" marR="0" lvl="0" indent="-391160" algn="l" rtl="0">
              <a:spcBef>
                <a:spcPts val="600"/>
              </a:spcBef>
              <a:spcAft>
                <a:spcPts val="0"/>
              </a:spcAft>
              <a:buClr>
                <a:schemeClr val="accent1"/>
              </a:buClr>
              <a:buSzPts val="2560"/>
              <a:buFont typeface="Noto Sans Symbols"/>
              <a:buChar char="●"/>
              <a:defRPr sz="3200" b="0" i="0" u="none" strike="noStrike" cap="none">
                <a:solidFill>
                  <a:schemeClr val="dk1"/>
                </a:solidFill>
                <a:latin typeface="Cabin"/>
                <a:ea typeface="Cabin"/>
                <a:cs typeface="Cabin"/>
                <a:sym typeface="Cabin"/>
              </a:defRPr>
            </a:lvl1pPr>
            <a:lvl2pPr marL="914400" marR="0" lvl="1" indent="-406400" algn="l" rtl="0">
              <a:spcBef>
                <a:spcPts val="550"/>
              </a:spcBef>
              <a:spcAft>
                <a:spcPts val="0"/>
              </a:spcAft>
              <a:buClr>
                <a:schemeClr val="accent1"/>
              </a:buClr>
              <a:buSzPts val="2800"/>
              <a:buFont typeface="Verdana"/>
              <a:buChar char="◦"/>
              <a:defRPr sz="2800" b="0" i="0" u="none" strike="noStrike" cap="none">
                <a:solidFill>
                  <a:schemeClr val="dk1"/>
                </a:solidFill>
                <a:latin typeface="Cabin"/>
                <a:ea typeface="Cabin"/>
                <a:cs typeface="Cabin"/>
                <a:sym typeface="Cabin"/>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Cabin"/>
                <a:ea typeface="Cabin"/>
                <a:cs typeface="Cabin"/>
                <a:sym typeface="Cabin"/>
              </a:defRPr>
            </a:lvl3pPr>
            <a:lvl4pPr marL="1828800" marR="0" lvl="3" indent="-355600" algn="l" rtl="0">
              <a:spcBef>
                <a:spcPts val="400"/>
              </a:spcBef>
              <a:spcAft>
                <a:spcPts val="0"/>
              </a:spcAft>
              <a:buClr>
                <a:srgbClr val="C32D2E"/>
              </a:buClr>
              <a:buSzPts val="2000"/>
              <a:buFont typeface="Noto Sans Symbols"/>
              <a:buChar char="⚫"/>
              <a:defRPr sz="2000" b="0" i="0" u="none" strike="noStrike" cap="none">
                <a:solidFill>
                  <a:schemeClr val="dk1"/>
                </a:solidFill>
                <a:latin typeface="Cabin"/>
                <a:ea typeface="Cabin"/>
                <a:cs typeface="Cabin"/>
                <a:sym typeface="Cabin"/>
              </a:defRPr>
            </a:lvl4pPr>
            <a:lvl5pPr marL="2286000" marR="0" lvl="4" indent="-355600" algn="l" rtl="0">
              <a:spcBef>
                <a:spcPts val="400"/>
              </a:spcBef>
              <a:spcAft>
                <a:spcPts val="0"/>
              </a:spcAft>
              <a:buClr>
                <a:srgbClr val="84AA33"/>
              </a:buClr>
              <a:buSzPts val="2000"/>
              <a:buFont typeface="Noto Sans Symbols"/>
              <a:buChar char="⚫"/>
              <a:defRPr sz="2000" b="0" i="0" u="none" strike="noStrike" cap="none">
                <a:solidFill>
                  <a:schemeClr val="dk1"/>
                </a:solidFill>
                <a:latin typeface="Cabin"/>
                <a:ea typeface="Cabin"/>
                <a:cs typeface="Cabin"/>
                <a:sym typeface="Cabin"/>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Cabin"/>
                <a:ea typeface="Cabin"/>
                <a:cs typeface="Cabin"/>
                <a:sym typeface="Cabin"/>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41" name="Google Shape;41;p3"/>
          <p:cNvSpPr txBox="1">
            <a:spLocks noGrp="1"/>
          </p:cNvSpPr>
          <p:nvPr>
            <p:ph type="dt" idx="10"/>
          </p:nvPr>
        </p:nvSpPr>
        <p:spPr>
          <a:xfrm>
            <a:off x="3581400" y="6305550"/>
            <a:ext cx="2133600" cy="47625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2" name="Google Shape;42;p3"/>
          <p:cNvSpPr txBox="1">
            <a:spLocks noGrp="1"/>
          </p:cNvSpPr>
          <p:nvPr>
            <p:ph type="ftr" idx="11"/>
          </p:nvPr>
        </p:nvSpPr>
        <p:spPr>
          <a:xfrm>
            <a:off x="5715000" y="6305550"/>
            <a:ext cx="2895600" cy="47625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3" name="Google Shape;43;p3"/>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44" name="Google Shape;44;p3"/>
          <p:cNvSpPr txBox="1"/>
          <p:nvPr/>
        </p:nvSpPr>
        <p:spPr>
          <a:xfrm>
            <a:off x="1014412" y="0"/>
            <a:ext cx="73025" cy="6858000"/>
          </a:xfrm>
          <a:prstGeom prst="rect">
            <a:avLst/>
          </a:prstGeom>
          <a:solidFill>
            <a:schemeClr val="lt1"/>
          </a:solidFill>
          <a:ln>
            <a:noFill/>
          </a:ln>
          <a:effectLst>
            <a:outerShdw blurRad="63500" dist="38000" dir="10800000">
              <a:srgbClr val="706B5F">
                <a:alpha val="2470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p9"/>
          <p:cNvSpPr txBox="1"/>
          <p:nvPr/>
        </p:nvSpPr>
        <p:spPr>
          <a:xfrm>
            <a:off x="1014412" y="0"/>
            <a:ext cx="8129587"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77" name="Google Shape;77;p9"/>
          <p:cNvSpPr txBox="1"/>
          <p:nvPr/>
        </p:nvSpPr>
        <p:spPr>
          <a:xfrm>
            <a:off x="1014412" y="0"/>
            <a:ext cx="73025" cy="6858000"/>
          </a:xfrm>
          <a:prstGeom prst="rect">
            <a:avLst/>
          </a:prstGeom>
          <a:solidFill>
            <a:schemeClr val="lt1"/>
          </a:solidFill>
          <a:ln>
            <a:noFill/>
          </a:ln>
          <a:effectLst>
            <a:outerShdw blurRad="63500" dist="38000" dir="10800000">
              <a:srgbClr val="706B5F">
                <a:alpha val="2470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78" name="Google Shape;78;p9"/>
          <p:cNvSpPr txBox="1">
            <a:spLocks noGrp="1"/>
          </p:cNvSpPr>
          <p:nvPr>
            <p:ph type="title"/>
          </p:nvPr>
        </p:nvSpPr>
        <p:spPr>
          <a:xfrm>
            <a:off x="1435100" y="274637"/>
            <a:ext cx="749935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1pPr>
            <a:lvl2pPr marL="0" marR="0" lvl="1"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2pPr>
            <a:lvl3pPr marL="0" marR="0" lvl="2"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3pPr>
            <a:lvl4pPr marL="0" marR="0" lvl="3"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4pPr>
            <a:lvl5pPr marL="0" marR="0" lvl="4"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5pPr>
            <a:lvl6pPr marL="457200" marR="0" lvl="5"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6pPr>
            <a:lvl7pPr marL="914400" marR="0" lvl="6"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7pPr>
            <a:lvl8pPr marL="1371600" marR="0" lvl="7"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8pPr>
            <a:lvl9pPr marL="1828800" marR="0" lvl="8" indent="0" algn="l" rtl="0">
              <a:spcBef>
                <a:spcPts val="0"/>
              </a:spcBef>
              <a:spcAft>
                <a:spcPts val="0"/>
              </a:spcAft>
              <a:buSzPts val="1400"/>
              <a:buNone/>
              <a:defRPr sz="4300" b="0" i="0" u="none" strike="noStrike" cap="none">
                <a:solidFill>
                  <a:srgbClr val="572314"/>
                </a:solidFill>
                <a:latin typeface="Cabin"/>
                <a:ea typeface="Cabin"/>
                <a:cs typeface="Cabin"/>
                <a:sym typeface="Cabin"/>
              </a:defRPr>
            </a:lvl9pPr>
          </a:lstStyle>
          <a:p>
            <a:endParaRPr/>
          </a:p>
        </p:txBody>
      </p:sp>
      <p:sp>
        <p:nvSpPr>
          <p:cNvPr id="79" name="Google Shape;79;p9"/>
          <p:cNvSpPr txBox="1">
            <a:spLocks noGrp="1"/>
          </p:cNvSpPr>
          <p:nvPr>
            <p:ph type="body" idx="1"/>
          </p:nvPr>
        </p:nvSpPr>
        <p:spPr>
          <a:xfrm>
            <a:off x="1435100" y="1447800"/>
            <a:ext cx="7499350" cy="4800600"/>
          </a:xfrm>
          <a:prstGeom prst="rect">
            <a:avLst/>
          </a:prstGeom>
          <a:noFill/>
          <a:ln>
            <a:noFill/>
          </a:ln>
        </p:spPr>
        <p:txBody>
          <a:bodyPr spcFirstLastPara="1" wrap="square" lIns="91425" tIns="91425" rIns="91425" bIns="91425" anchor="t" anchorCtr="0">
            <a:noAutofit/>
          </a:bodyPr>
          <a:lstStyle>
            <a:lvl1pPr marL="457200" marR="0" lvl="0" indent="-391160" algn="l" rtl="0">
              <a:spcBef>
                <a:spcPts val="600"/>
              </a:spcBef>
              <a:spcAft>
                <a:spcPts val="0"/>
              </a:spcAft>
              <a:buClr>
                <a:schemeClr val="accent1"/>
              </a:buClr>
              <a:buSzPts val="2560"/>
              <a:buFont typeface="Noto Sans Symbols"/>
              <a:buChar char="●"/>
              <a:defRPr sz="3200" b="0" i="0" u="none" strike="noStrike" cap="none">
                <a:solidFill>
                  <a:schemeClr val="dk1"/>
                </a:solidFill>
                <a:latin typeface="Cabin"/>
                <a:ea typeface="Cabin"/>
                <a:cs typeface="Cabin"/>
                <a:sym typeface="Cabin"/>
              </a:defRPr>
            </a:lvl1pPr>
            <a:lvl2pPr marL="914400" marR="0" lvl="1" indent="-406400" algn="l" rtl="0">
              <a:spcBef>
                <a:spcPts val="550"/>
              </a:spcBef>
              <a:spcAft>
                <a:spcPts val="0"/>
              </a:spcAft>
              <a:buClr>
                <a:schemeClr val="accent1"/>
              </a:buClr>
              <a:buSzPts val="2800"/>
              <a:buFont typeface="Verdana"/>
              <a:buChar char="◦"/>
              <a:defRPr sz="2800" b="0" i="0" u="none" strike="noStrike" cap="none">
                <a:solidFill>
                  <a:schemeClr val="dk1"/>
                </a:solidFill>
                <a:latin typeface="Cabin"/>
                <a:ea typeface="Cabin"/>
                <a:cs typeface="Cabin"/>
                <a:sym typeface="Cabin"/>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Cabin"/>
                <a:ea typeface="Cabin"/>
                <a:cs typeface="Cabin"/>
                <a:sym typeface="Cabin"/>
              </a:defRPr>
            </a:lvl3pPr>
            <a:lvl4pPr marL="1828800" marR="0" lvl="3" indent="-355600" algn="l" rtl="0">
              <a:spcBef>
                <a:spcPts val="400"/>
              </a:spcBef>
              <a:spcAft>
                <a:spcPts val="0"/>
              </a:spcAft>
              <a:buClr>
                <a:srgbClr val="C32D2E"/>
              </a:buClr>
              <a:buSzPts val="2000"/>
              <a:buFont typeface="Noto Sans Symbols"/>
              <a:buChar char="⚫"/>
              <a:defRPr sz="2000" b="0" i="0" u="none" strike="noStrike" cap="none">
                <a:solidFill>
                  <a:schemeClr val="dk1"/>
                </a:solidFill>
                <a:latin typeface="Cabin"/>
                <a:ea typeface="Cabin"/>
                <a:cs typeface="Cabin"/>
                <a:sym typeface="Cabin"/>
              </a:defRPr>
            </a:lvl4pPr>
            <a:lvl5pPr marL="2286000" marR="0" lvl="4" indent="-355600" algn="l" rtl="0">
              <a:spcBef>
                <a:spcPts val="400"/>
              </a:spcBef>
              <a:spcAft>
                <a:spcPts val="0"/>
              </a:spcAft>
              <a:buClr>
                <a:srgbClr val="84AA33"/>
              </a:buClr>
              <a:buSzPts val="2000"/>
              <a:buFont typeface="Noto Sans Symbols"/>
              <a:buChar char="⚫"/>
              <a:defRPr sz="2000" b="0" i="0" u="none" strike="noStrike" cap="none">
                <a:solidFill>
                  <a:schemeClr val="dk1"/>
                </a:solidFill>
                <a:latin typeface="Cabin"/>
                <a:ea typeface="Cabin"/>
                <a:cs typeface="Cabin"/>
                <a:sym typeface="Cabin"/>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Cabin"/>
                <a:ea typeface="Cabin"/>
                <a:cs typeface="Cabin"/>
                <a:sym typeface="Cabin"/>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80" name="Google Shape;80;p9"/>
          <p:cNvSpPr txBox="1">
            <a:spLocks noGrp="1"/>
          </p:cNvSpPr>
          <p:nvPr>
            <p:ph type="dt" idx="10"/>
          </p:nvPr>
        </p:nvSpPr>
        <p:spPr>
          <a:xfrm>
            <a:off x="3581400" y="6305550"/>
            <a:ext cx="2133600" cy="47625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1" name="Google Shape;81;p9"/>
          <p:cNvSpPr txBox="1">
            <a:spLocks noGrp="1"/>
          </p:cNvSpPr>
          <p:nvPr>
            <p:ph type="ftr" idx="11"/>
          </p:nvPr>
        </p:nvSpPr>
        <p:spPr>
          <a:xfrm>
            <a:off x="5715000" y="6305550"/>
            <a:ext cx="2895600" cy="47625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2" name="Google Shape;82;p9"/>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B5A788"/>
              </a:buClr>
              <a:buFont typeface="Times New Roman"/>
              <a:buNone/>
              <a:defRPr sz="1200" b="0" i="0" u="none">
                <a:solidFill>
                  <a:srgbClr val="B5A788"/>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1"/>
          <p:cNvSpPr/>
          <p:nvPr/>
        </p:nvSpPr>
        <p:spPr>
          <a:xfrm>
            <a:off x="-23812" y="-23812"/>
            <a:ext cx="9191625" cy="69056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Font typeface="Cabin"/>
              <a:buNone/>
            </a:pPr>
            <a:r>
              <a:rPr lang="en-US" sz="2400" b="0" i="0" u="none" strike="noStrike" cap="none">
                <a:solidFill>
                  <a:schemeClr val="lt1"/>
                </a:solidFill>
                <a:latin typeface="Cabin"/>
                <a:ea typeface="Cabin"/>
                <a:cs typeface="Cabin"/>
                <a:sym typeface="Cabin"/>
              </a:rPr>
              <a:t>234560</a:t>
            </a:r>
            <a:endParaRPr/>
          </a:p>
        </p:txBody>
      </p:sp>
      <p:pic>
        <p:nvPicPr>
          <p:cNvPr id="92" name="Google Shape;92;p11" descr="mocup nam 1.wmf"/>
          <p:cNvPicPr preferRelativeResize="0"/>
          <p:nvPr/>
        </p:nvPicPr>
        <p:blipFill rotWithShape="1">
          <a:blip r:embed="rId3">
            <a:alphaModFix/>
          </a:blip>
          <a:srcRect/>
          <a:stretch/>
        </p:blipFill>
        <p:spPr>
          <a:xfrm>
            <a:off x="0" y="9427"/>
            <a:ext cx="7788275" cy="5029200"/>
          </a:xfrm>
          <a:prstGeom prst="rect">
            <a:avLst/>
          </a:prstGeom>
          <a:noFill/>
          <a:ln>
            <a:noFill/>
          </a:ln>
        </p:spPr>
      </p:pic>
      <p:sp>
        <p:nvSpPr>
          <p:cNvPr id="93" name="Google Shape;93;p11"/>
          <p:cNvSpPr txBox="1"/>
          <p:nvPr/>
        </p:nvSpPr>
        <p:spPr>
          <a:xfrm>
            <a:off x="609600" y="1905000"/>
            <a:ext cx="6181725" cy="587375"/>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4800" b="1" i="0" u="none">
                <a:solidFill>
                  <a:schemeClr val="dk1"/>
                </a:solidFill>
                <a:latin typeface="Times New Roman"/>
                <a:ea typeface="Times New Roman"/>
                <a:cs typeface="Times New Roman"/>
                <a:sym typeface="Times New Roman"/>
              </a:rPr>
              <a:t>Test</a:t>
            </a:r>
            <a:r>
              <a:rPr lang="en-US" sz="4800" b="1">
                <a:solidFill>
                  <a:schemeClr val="dk1"/>
                </a:solidFill>
                <a:latin typeface="Times New Roman"/>
                <a:ea typeface="Times New Roman"/>
                <a:cs typeface="Times New Roman"/>
                <a:sym typeface="Times New Roman"/>
              </a:rPr>
              <a:t>ing</a:t>
            </a:r>
            <a:r>
              <a:rPr lang="en-US" sz="4800" b="1" i="0" u="none">
                <a:solidFill>
                  <a:schemeClr val="dk1"/>
                </a:solidFill>
                <a:latin typeface="Times New Roman"/>
                <a:ea typeface="Times New Roman"/>
                <a:cs typeface="Times New Roman"/>
                <a:sym typeface="Times New Roman"/>
              </a:rPr>
              <a:t> Techniques</a:t>
            </a:r>
            <a:endParaRPr sz="4800"/>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title"/>
          </p:nvPr>
        </p:nvSpPr>
        <p:spPr>
          <a:xfrm>
            <a:off x="1143000" y="304800"/>
            <a:ext cx="7859700" cy="906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Font typeface="Tahoma"/>
              <a:buNone/>
            </a:pPr>
            <a:r>
              <a:rPr lang="en-US">
                <a:latin typeface="Tahoma"/>
                <a:ea typeface="Tahoma"/>
                <a:cs typeface="Tahoma"/>
                <a:sym typeface="Tahoma"/>
              </a:rPr>
              <a:t>Phân vùng tương đương</a:t>
            </a:r>
            <a:endParaRPr>
              <a:latin typeface="Tahoma"/>
              <a:ea typeface="Tahoma"/>
              <a:cs typeface="Tahoma"/>
              <a:sym typeface="Tahoma"/>
            </a:endParaRPr>
          </a:p>
        </p:txBody>
      </p:sp>
      <p:sp>
        <p:nvSpPr>
          <p:cNvPr id="156" name="Google Shape;156;p20"/>
          <p:cNvSpPr txBox="1">
            <a:spLocks noGrp="1"/>
          </p:cNvSpPr>
          <p:nvPr>
            <p:ph type="body" idx="1"/>
          </p:nvPr>
        </p:nvSpPr>
        <p:spPr>
          <a:xfrm>
            <a:off x="1143000" y="1143775"/>
            <a:ext cx="7715100" cy="5335500"/>
          </a:xfrm>
          <a:prstGeom prst="rect">
            <a:avLst/>
          </a:prstGeom>
          <a:noFill/>
          <a:ln>
            <a:noFill/>
          </a:ln>
        </p:spPr>
        <p:txBody>
          <a:bodyPr spcFirstLastPara="1" wrap="square" lIns="91425" tIns="45700" rIns="91425" bIns="45700" anchor="t" anchorCtr="0">
            <a:noAutofit/>
          </a:bodyPr>
          <a:lstStyle/>
          <a:p>
            <a:pPr marL="365125" marR="0" lvl="0" indent="-337185" algn="l" rtl="0">
              <a:lnSpc>
                <a:spcPct val="100000"/>
              </a:lnSpc>
              <a:spcBef>
                <a:spcPts val="0"/>
              </a:spcBef>
              <a:spcAft>
                <a:spcPts val="0"/>
              </a:spcAft>
              <a:buClr>
                <a:schemeClr val="accent1"/>
              </a:buClr>
              <a:buSzPts val="3000"/>
              <a:buFont typeface="Noto Sans Symbols"/>
              <a:buChar char="❖"/>
            </a:pPr>
            <a:r>
              <a:rPr lang="en-US" sz="3000">
                <a:latin typeface="Tahoma"/>
                <a:ea typeface="Tahoma"/>
                <a:cs typeface="Tahoma"/>
                <a:sym typeface="Tahoma"/>
              </a:rPr>
              <a:t>Tiến hành theo 2 bước:</a:t>
            </a:r>
            <a:endParaRPr sz="3000">
              <a:latin typeface="Tahoma"/>
              <a:ea typeface="Tahoma"/>
              <a:cs typeface="Tahoma"/>
              <a:sym typeface="Tahoma"/>
            </a:endParaRPr>
          </a:p>
          <a:p>
            <a:pPr marL="639763" marR="0" lvl="1" indent="-235903" algn="just" rtl="0">
              <a:lnSpc>
                <a:spcPct val="100000"/>
              </a:lnSpc>
              <a:spcBef>
                <a:spcPts val="0"/>
              </a:spcBef>
              <a:spcAft>
                <a:spcPts val="0"/>
              </a:spcAft>
              <a:buClr>
                <a:schemeClr val="accent1"/>
              </a:buClr>
              <a:buSzPts val="2240"/>
              <a:buFont typeface="Noto Sans Symbols"/>
              <a:buChar char="➢"/>
            </a:pPr>
            <a:r>
              <a:rPr lang="en-US" sz="2400">
                <a:latin typeface="Tahoma"/>
                <a:ea typeface="Tahoma"/>
                <a:cs typeface="Tahoma"/>
                <a:sym typeface="Tahoma"/>
              </a:rPr>
              <a:t>B1: Xác định các lớp tương đương theo đầu vào hoặc đầu ra. Với mỗi điều kiện đầu vào hoặc đầu ra được mô tả trong đặc tả yêu cầu thì lấy ra</a:t>
            </a:r>
            <a:endParaRPr sz="2400">
              <a:latin typeface="Tahoma"/>
              <a:ea typeface="Tahoma"/>
              <a:cs typeface="Tahoma"/>
              <a:sym typeface="Tahoma"/>
            </a:endParaRPr>
          </a:p>
          <a:p>
            <a:pPr marL="1371600" marR="0" lvl="0" indent="-381000" algn="just" rtl="0">
              <a:lnSpc>
                <a:spcPct val="100000"/>
              </a:lnSpc>
              <a:spcBef>
                <a:spcPts val="0"/>
              </a:spcBef>
              <a:spcAft>
                <a:spcPts val="0"/>
              </a:spcAft>
              <a:buSzPts val="2400"/>
              <a:buFont typeface="Tahoma"/>
              <a:buChar char="-"/>
            </a:pPr>
            <a:r>
              <a:rPr lang="en-US" sz="2400">
                <a:latin typeface="Tahoma"/>
                <a:ea typeface="Tahoma"/>
                <a:cs typeface="Tahoma"/>
                <a:sym typeface="Tahoma"/>
              </a:rPr>
              <a:t>Lớp thoả mãn điều kiện</a:t>
            </a:r>
            <a:endParaRPr sz="2400">
              <a:latin typeface="Tahoma"/>
              <a:ea typeface="Tahoma"/>
              <a:cs typeface="Tahoma"/>
              <a:sym typeface="Tahoma"/>
            </a:endParaRPr>
          </a:p>
          <a:p>
            <a:pPr marL="1371600" marR="0" lvl="0" indent="-381000" algn="just" rtl="0">
              <a:lnSpc>
                <a:spcPct val="100000"/>
              </a:lnSpc>
              <a:spcBef>
                <a:spcPts val="0"/>
              </a:spcBef>
              <a:spcAft>
                <a:spcPts val="0"/>
              </a:spcAft>
              <a:buSzPts val="2400"/>
              <a:buFont typeface="Tahoma"/>
              <a:buChar char="-"/>
            </a:pPr>
            <a:r>
              <a:rPr lang="en-US" sz="2400">
                <a:latin typeface="Tahoma"/>
                <a:ea typeface="Tahoma"/>
                <a:cs typeface="Tahoma"/>
                <a:sym typeface="Tahoma"/>
              </a:rPr>
              <a:t>Lớp không thoả mãn điều kiện</a:t>
            </a:r>
            <a:endParaRPr sz="2400">
              <a:latin typeface="Tahoma"/>
              <a:ea typeface="Tahoma"/>
              <a:cs typeface="Tahoma"/>
              <a:sym typeface="Tahoma"/>
            </a:endParaRPr>
          </a:p>
          <a:p>
            <a:pPr marL="639762" marR="0" lvl="1" indent="-246062" algn="just" rtl="0">
              <a:lnSpc>
                <a:spcPct val="100000"/>
              </a:lnSpc>
              <a:spcBef>
                <a:spcPts val="500"/>
              </a:spcBef>
              <a:spcAft>
                <a:spcPts val="0"/>
              </a:spcAft>
              <a:buClr>
                <a:schemeClr val="accent1"/>
              </a:buClr>
              <a:buSzPts val="2400"/>
              <a:buFont typeface="Noto Sans Symbols"/>
              <a:buChar char="➢"/>
            </a:pPr>
            <a:r>
              <a:rPr lang="en-US" sz="2400">
                <a:latin typeface="Tahoma"/>
                <a:ea typeface="Tahoma"/>
                <a:cs typeface="Tahoma"/>
                <a:sym typeface="Tahoma"/>
              </a:rPr>
              <a:t>B2: Thiết kế TC dựa vào các lớp tương đương trên.</a:t>
            </a:r>
            <a:endParaRPr sz="2400">
              <a:latin typeface="Tahoma"/>
              <a:ea typeface="Tahoma"/>
              <a:cs typeface="Tahoma"/>
              <a:sym typeface="Tahoma"/>
            </a:endParaRPr>
          </a:p>
          <a:p>
            <a:pPr marL="457200" marR="0" lvl="0" indent="0" algn="l" rtl="0">
              <a:lnSpc>
                <a:spcPct val="100000"/>
              </a:lnSpc>
              <a:spcBef>
                <a:spcPts val="500"/>
              </a:spcBef>
              <a:spcAft>
                <a:spcPts val="0"/>
              </a:spcAft>
              <a:buNone/>
            </a:pPr>
            <a:endParaRPr sz="2400">
              <a:latin typeface="Tahoma"/>
              <a:ea typeface="Tahoma"/>
              <a:cs typeface="Tahoma"/>
              <a:sym typeface="Tahoma"/>
            </a:endParaRPr>
          </a:p>
          <a:p>
            <a:pPr marL="365125" marR="0" lvl="0" indent="-167005" algn="l" rtl="0">
              <a:spcBef>
                <a:spcPts val="600"/>
              </a:spcBef>
              <a:spcAft>
                <a:spcPts val="0"/>
              </a:spcAft>
              <a:buClr>
                <a:schemeClr val="accent1"/>
              </a:buClr>
              <a:buSzPts val="1920"/>
              <a:buFont typeface="Noto Sans Symbols"/>
              <a:buNone/>
            </a:pPr>
            <a:endParaRPr sz="2400" b="0" i="0" u="none" strike="noStrike" cap="none">
              <a:solidFill>
                <a:schemeClr val="dk1"/>
              </a:solidFill>
              <a:latin typeface="Times New Roman"/>
              <a:ea typeface="Times New Roman"/>
              <a:cs typeface="Times New Roman"/>
              <a:sym typeface="Times New Roman"/>
            </a:endParaRPr>
          </a:p>
        </p:txBody>
      </p:sp>
      <p:pic>
        <p:nvPicPr>
          <p:cNvPr id="157" name="Google Shape;157;p20"/>
          <p:cNvPicPr preferRelativeResize="0"/>
          <p:nvPr/>
        </p:nvPicPr>
        <p:blipFill>
          <a:blip r:embed="rId3">
            <a:alphaModFix/>
          </a:blip>
          <a:stretch>
            <a:fillRect/>
          </a:stretch>
        </p:blipFill>
        <p:spPr>
          <a:xfrm>
            <a:off x="1981975" y="4620050"/>
            <a:ext cx="6181725" cy="2085550"/>
          </a:xfrm>
          <a:prstGeom prst="rect">
            <a:avLst/>
          </a:prstGeom>
          <a:noFill/>
          <a:ln>
            <a:noFill/>
          </a:ln>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6">
                                            <p:txEl>
                                              <p:pRg st="0" end="0"/>
                                            </p:txEl>
                                          </p:spTgt>
                                        </p:tgtEl>
                                        <p:attrNameLst>
                                          <p:attrName>style.visibility</p:attrName>
                                        </p:attrNameLst>
                                      </p:cBhvr>
                                      <p:to>
                                        <p:strVal val="visible"/>
                                      </p:to>
                                    </p:set>
                                    <p:animEffect transition="in" filter="fade">
                                      <p:cBhvr>
                                        <p:cTn id="7" dur="500"/>
                                        <p:tgtEl>
                                          <p:spTgt spid="1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6">
                                            <p:txEl>
                                              <p:pRg st="1" end="1"/>
                                            </p:txEl>
                                          </p:spTgt>
                                        </p:tgtEl>
                                        <p:attrNameLst>
                                          <p:attrName>style.visibility</p:attrName>
                                        </p:attrNameLst>
                                      </p:cBhvr>
                                      <p:to>
                                        <p:strVal val="visible"/>
                                      </p:to>
                                    </p:set>
                                    <p:animEffect transition="in" filter="fade">
                                      <p:cBhvr>
                                        <p:cTn id="12" dur="500"/>
                                        <p:tgtEl>
                                          <p:spTgt spid="1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6">
                                            <p:txEl>
                                              <p:pRg st="2" end="2"/>
                                            </p:txEl>
                                          </p:spTgt>
                                        </p:tgtEl>
                                        <p:attrNameLst>
                                          <p:attrName>style.visibility</p:attrName>
                                        </p:attrNameLst>
                                      </p:cBhvr>
                                      <p:to>
                                        <p:strVal val="visible"/>
                                      </p:to>
                                    </p:set>
                                    <p:animEffect transition="in" filter="fade">
                                      <p:cBhvr>
                                        <p:cTn id="17" dur="500"/>
                                        <p:tgtEl>
                                          <p:spTgt spid="1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6">
                                            <p:txEl>
                                              <p:pRg st="3" end="3"/>
                                            </p:txEl>
                                          </p:spTgt>
                                        </p:tgtEl>
                                        <p:attrNameLst>
                                          <p:attrName>style.visibility</p:attrName>
                                        </p:attrNameLst>
                                      </p:cBhvr>
                                      <p:to>
                                        <p:strVal val="visible"/>
                                      </p:to>
                                    </p:set>
                                    <p:animEffect transition="in" filter="fade">
                                      <p:cBhvr>
                                        <p:cTn id="22" dur="500"/>
                                        <p:tgtEl>
                                          <p:spTgt spid="1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6">
                                            <p:txEl>
                                              <p:pRg st="4" end="4"/>
                                            </p:txEl>
                                          </p:spTgt>
                                        </p:tgtEl>
                                        <p:attrNameLst>
                                          <p:attrName>style.visibility</p:attrName>
                                        </p:attrNameLst>
                                      </p:cBhvr>
                                      <p:to>
                                        <p:strVal val="visible"/>
                                      </p:to>
                                    </p:set>
                                    <p:animEffect transition="in" filter="fade">
                                      <p:cBhvr>
                                        <p:cTn id="27" dur="500"/>
                                        <p:tgtEl>
                                          <p:spTgt spid="15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6">
                                            <p:txEl>
                                              <p:pRg st="5" end="5"/>
                                            </p:txEl>
                                          </p:spTgt>
                                        </p:tgtEl>
                                        <p:attrNameLst>
                                          <p:attrName>style.visibility</p:attrName>
                                        </p:attrNameLst>
                                      </p:cBhvr>
                                      <p:to>
                                        <p:strVal val="visible"/>
                                      </p:to>
                                    </p:set>
                                    <p:animEffect transition="in" filter="fade">
                                      <p:cBhvr>
                                        <p:cTn id="32" dur="500"/>
                                        <p:tgtEl>
                                          <p:spTgt spid="15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6">
                                            <p:txEl>
                                              <p:pRg st="6" end="6"/>
                                            </p:txEl>
                                          </p:spTgt>
                                        </p:tgtEl>
                                        <p:attrNameLst>
                                          <p:attrName>style.visibility</p:attrName>
                                        </p:attrNameLst>
                                      </p:cBhvr>
                                      <p:to>
                                        <p:strVal val="visible"/>
                                      </p:to>
                                    </p:set>
                                    <p:animEffect transition="in" filter="fade">
                                      <p:cBhvr>
                                        <p:cTn id="37" dur="500"/>
                                        <p:tgtEl>
                                          <p:spTgt spid="15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txBox="1"/>
          <p:nvPr/>
        </p:nvSpPr>
        <p:spPr>
          <a:xfrm>
            <a:off x="1322400" y="167825"/>
            <a:ext cx="7239000" cy="9780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Clr>
                <a:srgbClr val="572314"/>
              </a:buClr>
              <a:buFont typeface="Tahoma"/>
              <a:buNone/>
            </a:pPr>
            <a:endParaRPr sz="4300">
              <a:solidFill>
                <a:srgbClr val="572314"/>
              </a:solidFill>
              <a:latin typeface="Tahoma"/>
              <a:ea typeface="Tahoma"/>
              <a:cs typeface="Tahoma"/>
              <a:sym typeface="Tahoma"/>
            </a:endParaRPr>
          </a:p>
          <a:p>
            <a:pPr marL="0" lvl="0" indent="0" algn="ctr" rtl="0">
              <a:spcBef>
                <a:spcPts val="0"/>
              </a:spcBef>
              <a:spcAft>
                <a:spcPts val="0"/>
              </a:spcAft>
              <a:buClr>
                <a:srgbClr val="572314"/>
              </a:buClr>
              <a:buFont typeface="Tahoma"/>
              <a:buNone/>
            </a:pPr>
            <a:endParaRPr sz="4300">
              <a:solidFill>
                <a:srgbClr val="572314"/>
              </a:solidFill>
              <a:latin typeface="Tahoma"/>
              <a:ea typeface="Tahoma"/>
              <a:cs typeface="Tahoma"/>
              <a:sym typeface="Tahoma"/>
            </a:endParaRPr>
          </a:p>
          <a:p>
            <a:pPr marL="0" lvl="0" indent="0" algn="ctr" rtl="0">
              <a:spcBef>
                <a:spcPts val="0"/>
              </a:spcBef>
              <a:spcAft>
                <a:spcPts val="0"/>
              </a:spcAft>
              <a:buClr>
                <a:srgbClr val="572314"/>
              </a:buClr>
              <a:buFont typeface="Tahoma"/>
              <a:buNone/>
            </a:pPr>
            <a:r>
              <a:rPr lang="en-US" sz="4300">
                <a:solidFill>
                  <a:srgbClr val="572314"/>
                </a:solidFill>
                <a:latin typeface="Tahoma"/>
                <a:ea typeface="Tahoma"/>
                <a:cs typeface="Tahoma"/>
                <a:sym typeface="Tahoma"/>
              </a:rPr>
              <a:t>Phân vùng tương đương</a:t>
            </a:r>
            <a:endParaRPr sz="4300">
              <a:solidFill>
                <a:srgbClr val="572314"/>
              </a:solidFill>
              <a:latin typeface="Tahoma"/>
              <a:ea typeface="Tahoma"/>
              <a:cs typeface="Tahoma"/>
              <a:sym typeface="Tahoma"/>
            </a:endParaRPr>
          </a:p>
          <a:p>
            <a:pPr marL="0" marR="0" lvl="0" indent="0" algn="r" rtl="0">
              <a:lnSpc>
                <a:spcPct val="100000"/>
              </a:lnSpc>
              <a:spcBef>
                <a:spcPts val="0"/>
              </a:spcBef>
              <a:spcAft>
                <a:spcPts val="0"/>
              </a:spcAft>
              <a:buClr>
                <a:srgbClr val="DC0081"/>
              </a:buClr>
              <a:buFont typeface="Tahoma"/>
              <a:buNone/>
            </a:pPr>
            <a:endParaRPr sz="2800" b="1">
              <a:solidFill>
                <a:srgbClr val="DC0081"/>
              </a:solidFill>
              <a:latin typeface="Tahoma"/>
              <a:ea typeface="Tahoma"/>
              <a:cs typeface="Tahoma"/>
              <a:sym typeface="Tahoma"/>
            </a:endParaRPr>
          </a:p>
        </p:txBody>
      </p:sp>
      <p:sp>
        <p:nvSpPr>
          <p:cNvPr id="163" name="Google Shape;163;p21"/>
          <p:cNvSpPr txBox="1"/>
          <p:nvPr/>
        </p:nvSpPr>
        <p:spPr>
          <a:xfrm>
            <a:off x="1199525" y="1005375"/>
            <a:ext cx="7464000" cy="5334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Từ bài toán trên ta phân ra các vùng tương đương cho trường hợp nhập vào giá trị của trường Qty như sau:</a:t>
            </a:r>
            <a:endParaRPr sz="240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None/>
            </a:pPr>
            <a:endParaRPr sz="240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None/>
            </a:pPr>
            <a:endParaRPr sz="240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None/>
            </a:pPr>
            <a:endParaRPr sz="240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None/>
            </a:pPr>
            <a:endParaRPr sz="240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None/>
            </a:pPr>
            <a:endParaRPr sz="240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None/>
            </a:pPr>
            <a:endParaRPr sz="240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None/>
            </a:pPr>
            <a:endParaRPr sz="2400">
              <a:solidFill>
                <a:schemeClr val="dk1"/>
              </a:solidFill>
              <a:latin typeface="Constantia"/>
              <a:ea typeface="Constantia"/>
              <a:cs typeface="Constantia"/>
              <a:sym typeface="Constantia"/>
            </a:endParaRPr>
          </a:p>
        </p:txBody>
      </p:sp>
      <p:sp>
        <p:nvSpPr>
          <p:cNvPr id="164" name="Google Shape;164;p21"/>
          <p:cNvSpPr txBox="1"/>
          <p:nvPr/>
        </p:nvSpPr>
        <p:spPr>
          <a:xfrm>
            <a:off x="1310175" y="5138375"/>
            <a:ext cx="7353300" cy="85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165" name="Google Shape;165;p21"/>
          <p:cNvGraphicFramePr/>
          <p:nvPr/>
        </p:nvGraphicFramePr>
        <p:xfrm>
          <a:off x="1310175" y="2274225"/>
          <a:ext cx="7646225" cy="4077610"/>
        </p:xfrm>
        <a:graphic>
          <a:graphicData uri="http://schemas.openxmlformats.org/drawingml/2006/table">
            <a:tbl>
              <a:tblPr>
                <a:noFill/>
                <a:tableStyleId>{5169BC83-84C5-4EC2-AA6A-50F05F5E4701}</a:tableStyleId>
              </a:tblPr>
              <a:tblGrid>
                <a:gridCol w="810225">
                  <a:extLst>
                    <a:ext uri="{9D8B030D-6E8A-4147-A177-3AD203B41FA5}">
                      <a16:colId xmlns:a16="http://schemas.microsoft.com/office/drawing/2014/main" val="20000"/>
                    </a:ext>
                  </a:extLst>
                </a:gridCol>
                <a:gridCol w="2842900">
                  <a:extLst>
                    <a:ext uri="{9D8B030D-6E8A-4147-A177-3AD203B41FA5}">
                      <a16:colId xmlns:a16="http://schemas.microsoft.com/office/drawing/2014/main" val="20001"/>
                    </a:ext>
                  </a:extLst>
                </a:gridCol>
                <a:gridCol w="39931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US" sz="2400">
                          <a:latin typeface="Tahoma"/>
                          <a:ea typeface="Tahoma"/>
                          <a:cs typeface="Tahoma"/>
                          <a:sym typeface="Tahoma"/>
                        </a:rPr>
                        <a:t>TC</a:t>
                      </a:r>
                      <a:endParaRPr sz="2400">
                        <a:latin typeface="Tahoma"/>
                        <a:ea typeface="Tahoma"/>
                        <a:cs typeface="Tahoma"/>
                        <a:sym typeface="Tahoma"/>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A86E8"/>
                    </a:solidFill>
                  </a:tcPr>
                </a:tc>
                <a:tc>
                  <a:txBody>
                    <a:bodyPr/>
                    <a:lstStyle/>
                    <a:p>
                      <a:pPr marL="0" lvl="0" indent="0" algn="l" rtl="0">
                        <a:spcBef>
                          <a:spcPts val="0"/>
                        </a:spcBef>
                        <a:spcAft>
                          <a:spcPts val="0"/>
                        </a:spcAft>
                        <a:buNone/>
                      </a:pPr>
                      <a:r>
                        <a:rPr lang="en-US" sz="2400">
                          <a:latin typeface="Tahoma"/>
                          <a:ea typeface="Tahoma"/>
                          <a:cs typeface="Tahoma"/>
                          <a:sym typeface="Tahoma"/>
                        </a:rPr>
                        <a:t>Giá trị</a:t>
                      </a:r>
                      <a:endParaRPr sz="2400">
                        <a:latin typeface="Tahoma"/>
                        <a:ea typeface="Tahoma"/>
                        <a:cs typeface="Tahoma"/>
                        <a:sym typeface="Tahoma"/>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A86E8"/>
                    </a:solidFill>
                  </a:tcPr>
                </a:tc>
                <a:tc>
                  <a:txBody>
                    <a:bodyPr/>
                    <a:lstStyle/>
                    <a:p>
                      <a:pPr marL="0" lvl="0" indent="0" algn="l" rtl="0">
                        <a:spcBef>
                          <a:spcPts val="0"/>
                        </a:spcBef>
                        <a:spcAft>
                          <a:spcPts val="0"/>
                        </a:spcAft>
                        <a:buNone/>
                      </a:pPr>
                      <a:r>
                        <a:rPr lang="en-US" sz="2400">
                          <a:latin typeface="Tahoma"/>
                          <a:ea typeface="Tahoma"/>
                          <a:cs typeface="Tahoma"/>
                          <a:sym typeface="Tahoma"/>
                        </a:rPr>
                        <a:t>Kết quả mong đợi</a:t>
                      </a:r>
                      <a:endParaRPr sz="2400">
                        <a:latin typeface="Tahoma"/>
                        <a:ea typeface="Tahoma"/>
                        <a:cs typeface="Tahoma"/>
                        <a:sym typeface="Tahoma"/>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A86E8"/>
                    </a:solidFill>
                  </a:tcPr>
                </a:tc>
                <a:extLst>
                  <a:ext uri="{0D108BD9-81ED-4DB2-BD59-A6C34878D82A}">
                    <a16:rowId xmlns:a16="http://schemas.microsoft.com/office/drawing/2014/main" val="10000"/>
                  </a:ext>
                </a:extLst>
              </a:tr>
              <a:tr h="731325">
                <a:tc>
                  <a:txBody>
                    <a:bodyPr/>
                    <a:lstStyle/>
                    <a:p>
                      <a:pPr marL="0" lvl="0" indent="0" algn="l" rtl="0">
                        <a:spcBef>
                          <a:spcPts val="0"/>
                        </a:spcBef>
                        <a:spcAft>
                          <a:spcPts val="0"/>
                        </a:spcAft>
                        <a:buNone/>
                      </a:pPr>
                      <a:r>
                        <a:rPr lang="en-US" sz="1800">
                          <a:latin typeface="Tahoma"/>
                          <a:ea typeface="Tahoma"/>
                          <a:cs typeface="Tahoma"/>
                          <a:sym typeface="Tahoma"/>
                        </a:rPr>
                        <a:t>1</a:t>
                      </a:r>
                      <a:endParaRPr sz="1800">
                        <a:latin typeface="Tahoma"/>
                        <a:ea typeface="Tahoma"/>
                        <a:cs typeface="Tahoma"/>
                        <a:sym typeface="Tahoma"/>
                      </a:endParaRPr>
                    </a:p>
                  </a:txBody>
                  <a:tcPr marL="91425" marR="91425" marT="91425" marB="91425">
                    <a:lnT w="9525" cap="flat" cmpd="sng">
                      <a:solidFill>
                        <a:srgbClr val="FFFFFF"/>
                      </a:solidFill>
                      <a:prstDash val="solid"/>
                      <a:round/>
                      <a:headEnd type="none" w="sm" len="sm"/>
                      <a:tailEnd type="none" w="sm" len="sm"/>
                    </a:lnT>
                  </a:tcPr>
                </a:tc>
                <a:tc>
                  <a:txBody>
                    <a:bodyPr/>
                    <a:lstStyle/>
                    <a:p>
                      <a:pPr marL="0" lvl="0" indent="0" algn="l" rtl="0">
                        <a:spcBef>
                          <a:spcPts val="0"/>
                        </a:spcBef>
                        <a:spcAft>
                          <a:spcPts val="0"/>
                        </a:spcAft>
                        <a:buNone/>
                      </a:pPr>
                      <a:r>
                        <a:rPr lang="en-US" sz="1800">
                          <a:latin typeface="Tahoma"/>
                          <a:ea typeface="Tahoma"/>
                          <a:cs typeface="Tahoma"/>
                          <a:sym typeface="Tahoma"/>
                        </a:rPr>
                        <a:t>Nhập giá trị &lt; 1</a:t>
                      </a:r>
                      <a:endParaRPr sz="1800">
                        <a:latin typeface="Tahoma"/>
                        <a:ea typeface="Tahoma"/>
                        <a:cs typeface="Tahoma"/>
                        <a:sym typeface="Tahoma"/>
                      </a:endParaRPr>
                    </a:p>
                    <a:p>
                      <a:pPr marL="0" lvl="0" indent="0" algn="l" rtl="0">
                        <a:spcBef>
                          <a:spcPts val="0"/>
                        </a:spcBef>
                        <a:spcAft>
                          <a:spcPts val="0"/>
                        </a:spcAft>
                        <a:buNone/>
                      </a:pPr>
                      <a:r>
                        <a:rPr lang="en-US" sz="1800">
                          <a:latin typeface="Tahoma"/>
                          <a:ea typeface="Tahoma"/>
                          <a:cs typeface="Tahoma"/>
                          <a:sym typeface="Tahoma"/>
                        </a:rPr>
                        <a:t>(Nhập 0)</a:t>
                      </a:r>
                      <a:endParaRPr sz="1800">
                        <a:latin typeface="Tahoma"/>
                        <a:ea typeface="Tahoma"/>
                        <a:cs typeface="Tahoma"/>
                        <a:sym typeface="Tahoma"/>
                      </a:endParaRPr>
                    </a:p>
                  </a:txBody>
                  <a:tcPr marL="91425" marR="91425" marT="91425" marB="91425">
                    <a:lnT w="9525" cap="flat" cmpd="sng">
                      <a:solidFill>
                        <a:srgbClr val="FFFFFF"/>
                      </a:solidFill>
                      <a:prstDash val="solid"/>
                      <a:round/>
                      <a:headEnd type="none" w="sm" len="sm"/>
                      <a:tailEnd type="none" w="sm" len="sm"/>
                    </a:lnT>
                  </a:tcPr>
                </a:tc>
                <a:tc>
                  <a:txBody>
                    <a:bodyPr/>
                    <a:lstStyle/>
                    <a:p>
                      <a:pPr marL="0" lvl="0" indent="0" algn="l" rtl="0">
                        <a:spcBef>
                          <a:spcPts val="0"/>
                        </a:spcBef>
                        <a:spcAft>
                          <a:spcPts val="0"/>
                        </a:spcAft>
                        <a:buNone/>
                      </a:pPr>
                      <a:r>
                        <a:rPr lang="en-US" sz="1800">
                          <a:latin typeface="Tahoma"/>
                          <a:ea typeface="Tahoma"/>
                          <a:cs typeface="Tahoma"/>
                          <a:sym typeface="Tahoma"/>
                        </a:rPr>
                        <a:t>Hiển thị thông báo “Số lượng nhập vào phải thuộc khoảng 1 đến 99”</a:t>
                      </a:r>
                      <a:endParaRPr sz="1800">
                        <a:latin typeface="Tahoma"/>
                        <a:ea typeface="Tahoma"/>
                        <a:cs typeface="Tahoma"/>
                        <a:sym typeface="Tahoma"/>
                      </a:endParaRPr>
                    </a:p>
                  </a:txBody>
                  <a:tcPr marL="91425" marR="91425" marT="91425" marB="91425">
                    <a:lnT w="9525" cap="flat" cmpd="sng">
                      <a:solidFill>
                        <a:srgbClr val="FFFFFF"/>
                      </a:solidFill>
                      <a:prstDash val="solid"/>
                      <a:round/>
                      <a:headEnd type="none" w="sm" len="sm"/>
                      <a:tailEnd type="none" w="sm" len="sm"/>
                    </a:lnT>
                  </a:tcPr>
                </a:tc>
                <a:extLst>
                  <a:ext uri="{0D108BD9-81ED-4DB2-BD59-A6C34878D82A}">
                    <a16:rowId xmlns:a16="http://schemas.microsoft.com/office/drawing/2014/main" val="10001"/>
                  </a:ext>
                </a:extLst>
              </a:tr>
              <a:tr h="752300">
                <a:tc>
                  <a:txBody>
                    <a:bodyPr/>
                    <a:lstStyle/>
                    <a:p>
                      <a:pPr marL="0" lvl="0" indent="0" algn="l" rtl="0">
                        <a:spcBef>
                          <a:spcPts val="0"/>
                        </a:spcBef>
                        <a:spcAft>
                          <a:spcPts val="0"/>
                        </a:spcAft>
                        <a:buNone/>
                      </a:pPr>
                      <a:r>
                        <a:rPr lang="en-US" sz="1800">
                          <a:latin typeface="Tahoma"/>
                          <a:ea typeface="Tahoma"/>
                          <a:cs typeface="Tahoma"/>
                          <a:sym typeface="Tahoma"/>
                        </a:rPr>
                        <a:t>2</a:t>
                      </a:r>
                      <a:endParaRPr sz="1800">
                        <a:latin typeface="Tahoma"/>
                        <a:ea typeface="Tahoma"/>
                        <a:cs typeface="Tahoma"/>
                        <a:sym typeface="Tahoma"/>
                      </a:endParaRPr>
                    </a:p>
                  </a:txBody>
                  <a:tcPr marL="91425" marR="91425" marT="91425" marB="91425"/>
                </a:tc>
                <a:tc>
                  <a:txBody>
                    <a:bodyPr/>
                    <a:lstStyle/>
                    <a:p>
                      <a:pPr marL="0" lvl="0" indent="0" algn="l" rtl="0">
                        <a:spcBef>
                          <a:spcPts val="0"/>
                        </a:spcBef>
                        <a:spcAft>
                          <a:spcPts val="0"/>
                        </a:spcAft>
                        <a:buNone/>
                      </a:pPr>
                      <a:r>
                        <a:rPr lang="en-US" sz="1800">
                          <a:latin typeface="Tahoma"/>
                          <a:ea typeface="Tahoma"/>
                          <a:cs typeface="Tahoma"/>
                          <a:sym typeface="Tahoma"/>
                        </a:rPr>
                        <a:t>Nhập giá trị trong khoảng từ 1 đến 10 (nhập 5)</a:t>
                      </a:r>
                      <a:endParaRPr sz="1800">
                        <a:latin typeface="Tahoma"/>
                        <a:ea typeface="Tahoma"/>
                        <a:cs typeface="Tahoma"/>
                        <a:sym typeface="Tahoma"/>
                      </a:endParaRPr>
                    </a:p>
                  </a:txBody>
                  <a:tcPr marL="91425" marR="91425" marT="91425" marB="91425"/>
                </a:tc>
                <a:tc>
                  <a:txBody>
                    <a:bodyPr/>
                    <a:lstStyle/>
                    <a:p>
                      <a:pPr marL="0" lvl="0" indent="0" algn="l" rtl="0">
                        <a:spcBef>
                          <a:spcPts val="0"/>
                        </a:spcBef>
                        <a:spcAft>
                          <a:spcPts val="0"/>
                        </a:spcAft>
                        <a:buNone/>
                      </a:pPr>
                      <a:r>
                        <a:rPr lang="en-US" sz="1800">
                          <a:latin typeface="Tahoma"/>
                          <a:ea typeface="Tahoma"/>
                          <a:cs typeface="Tahoma"/>
                          <a:sym typeface="Tahoma"/>
                        </a:rPr>
                        <a:t>Hệ thống tính toán lại Thành tiền = Số lượng * Đơn giá </a:t>
                      </a:r>
                      <a:endParaRPr sz="1800">
                        <a:latin typeface="Tahoma"/>
                        <a:ea typeface="Tahoma"/>
                        <a:cs typeface="Tahoma"/>
                        <a:sym typeface="Tahoma"/>
                      </a:endParaRPr>
                    </a:p>
                  </a:txBody>
                  <a:tcPr marL="91425" marR="91425" marT="91425" marB="91425"/>
                </a:tc>
                <a:extLst>
                  <a:ext uri="{0D108BD9-81ED-4DB2-BD59-A6C34878D82A}">
                    <a16:rowId xmlns:a16="http://schemas.microsoft.com/office/drawing/2014/main" val="10002"/>
                  </a:ext>
                </a:extLst>
              </a:tr>
              <a:tr h="1039400">
                <a:tc>
                  <a:txBody>
                    <a:bodyPr/>
                    <a:lstStyle/>
                    <a:p>
                      <a:pPr marL="0" lvl="0" indent="0" algn="l" rtl="0">
                        <a:spcBef>
                          <a:spcPts val="0"/>
                        </a:spcBef>
                        <a:spcAft>
                          <a:spcPts val="0"/>
                        </a:spcAft>
                        <a:buNone/>
                      </a:pPr>
                      <a:r>
                        <a:rPr lang="en-US" sz="1800">
                          <a:latin typeface="Tahoma"/>
                          <a:ea typeface="Tahoma"/>
                          <a:cs typeface="Tahoma"/>
                          <a:sym typeface="Tahoma"/>
                        </a:rPr>
                        <a:t>3</a:t>
                      </a:r>
                      <a:endParaRPr sz="1800">
                        <a:latin typeface="Tahoma"/>
                        <a:ea typeface="Tahoma"/>
                        <a:cs typeface="Tahoma"/>
                        <a:sym typeface="Tahoma"/>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1800">
                          <a:solidFill>
                            <a:schemeClr val="dk1"/>
                          </a:solidFill>
                          <a:latin typeface="Tahoma"/>
                          <a:ea typeface="Tahoma"/>
                          <a:cs typeface="Tahoma"/>
                          <a:sym typeface="Tahoma"/>
                        </a:rPr>
                        <a:t>Nhập giá trị trong khoảng từ 11 đến 99 (nhập 50)</a:t>
                      </a:r>
                      <a:endParaRPr sz="1800">
                        <a:solidFill>
                          <a:schemeClr val="dk1"/>
                        </a:solidFill>
                        <a:latin typeface="Tahoma"/>
                        <a:ea typeface="Tahoma"/>
                        <a:cs typeface="Tahoma"/>
                        <a:sym typeface="Tahoma"/>
                      </a:endParaRPr>
                    </a:p>
                    <a:p>
                      <a:pPr marL="0" lvl="0" indent="0" algn="l" rtl="0">
                        <a:spcBef>
                          <a:spcPts val="0"/>
                        </a:spcBef>
                        <a:spcAft>
                          <a:spcPts val="0"/>
                        </a:spcAft>
                        <a:buNone/>
                      </a:pPr>
                      <a:endParaRPr sz="1800">
                        <a:latin typeface="Tahoma"/>
                        <a:ea typeface="Tahoma"/>
                        <a:cs typeface="Tahoma"/>
                        <a:sym typeface="Tahoma"/>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800">
                          <a:solidFill>
                            <a:schemeClr val="dk1"/>
                          </a:solidFill>
                          <a:latin typeface="Tahoma"/>
                          <a:ea typeface="Tahoma"/>
                          <a:cs typeface="Tahoma"/>
                          <a:sym typeface="Tahoma"/>
                        </a:rPr>
                        <a:t>Hệ thống tính toán lại Thành tiền = Số lượng * Đơn giá - Số tiền giảm giá</a:t>
                      </a:r>
                      <a:endParaRPr sz="1800">
                        <a:solidFill>
                          <a:schemeClr val="dk1"/>
                        </a:solidFill>
                        <a:latin typeface="Tahoma"/>
                        <a:ea typeface="Tahoma"/>
                        <a:cs typeface="Tahoma"/>
                        <a:sym typeface="Tahoma"/>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909175">
                <a:tc>
                  <a:txBody>
                    <a:bodyPr/>
                    <a:lstStyle/>
                    <a:p>
                      <a:pPr marL="0" lvl="0" indent="0" algn="l" rtl="0">
                        <a:spcBef>
                          <a:spcPts val="0"/>
                        </a:spcBef>
                        <a:spcAft>
                          <a:spcPts val="0"/>
                        </a:spcAft>
                        <a:buNone/>
                      </a:pPr>
                      <a:r>
                        <a:rPr lang="en-US" sz="1800">
                          <a:latin typeface="Tahoma"/>
                          <a:ea typeface="Tahoma"/>
                          <a:cs typeface="Tahoma"/>
                          <a:sym typeface="Tahoma"/>
                        </a:rPr>
                        <a:t>4</a:t>
                      </a:r>
                      <a:endParaRPr sz="1800">
                        <a:latin typeface="Tahoma"/>
                        <a:ea typeface="Tahoma"/>
                        <a:cs typeface="Tahoma"/>
                        <a:sym typeface="Tahom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800">
                          <a:solidFill>
                            <a:schemeClr val="dk1"/>
                          </a:solidFill>
                          <a:latin typeface="Tahoma"/>
                          <a:ea typeface="Tahoma"/>
                          <a:cs typeface="Tahoma"/>
                          <a:sym typeface="Tahoma"/>
                        </a:rPr>
                        <a:t>Nhập giá trị &gt;= 100 (nhập 100)</a:t>
                      </a:r>
                      <a:endParaRPr sz="1800">
                        <a:solidFill>
                          <a:schemeClr val="dk1"/>
                        </a:solidFill>
                        <a:latin typeface="Tahoma"/>
                        <a:ea typeface="Tahoma"/>
                        <a:cs typeface="Tahoma"/>
                        <a:sym typeface="Tahoma"/>
                      </a:endParaRPr>
                    </a:p>
                    <a:p>
                      <a:pPr marL="0" lvl="0" indent="0" algn="l" rtl="0">
                        <a:spcBef>
                          <a:spcPts val="0"/>
                        </a:spcBef>
                        <a:spcAft>
                          <a:spcPts val="0"/>
                        </a:spcAft>
                        <a:buNone/>
                      </a:pPr>
                      <a:endParaRPr sz="1800">
                        <a:latin typeface="Tahoma"/>
                        <a:ea typeface="Tahoma"/>
                        <a:cs typeface="Tahoma"/>
                        <a:sym typeface="Tahom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800">
                          <a:solidFill>
                            <a:schemeClr val="dk1"/>
                          </a:solidFill>
                          <a:latin typeface="Tahoma"/>
                          <a:ea typeface="Tahoma"/>
                          <a:cs typeface="Tahoma"/>
                          <a:sym typeface="Tahoma"/>
                        </a:rPr>
                        <a:t>Hiển thị thông báo “Số lượng nhập vào phải thuộc khoảng 1 đến 99”</a:t>
                      </a:r>
                      <a:endParaRPr sz="1800">
                        <a:solidFill>
                          <a:schemeClr val="dk1"/>
                        </a:solidFill>
                        <a:latin typeface="Tahoma"/>
                        <a:ea typeface="Tahoma"/>
                        <a:cs typeface="Tahoma"/>
                        <a:sym typeface="Tahoma"/>
                      </a:endParaRPr>
                    </a:p>
                    <a:p>
                      <a:pPr marL="0" lvl="0" indent="0" algn="l" rtl="0">
                        <a:spcBef>
                          <a:spcPts val="0"/>
                        </a:spcBef>
                        <a:spcAft>
                          <a:spcPts val="0"/>
                        </a:spcAft>
                        <a:buNone/>
                      </a:pPr>
                      <a:endParaRPr sz="1800">
                        <a:solidFill>
                          <a:schemeClr val="dk1"/>
                        </a:solidFill>
                        <a:latin typeface="Tahoma"/>
                        <a:ea typeface="Tahoma"/>
                        <a:cs typeface="Tahoma"/>
                        <a:sym typeface="Tahom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body" idx="1"/>
          </p:nvPr>
        </p:nvSpPr>
        <p:spPr>
          <a:xfrm>
            <a:off x="1105400" y="1447800"/>
            <a:ext cx="7829100" cy="5115000"/>
          </a:xfrm>
          <a:prstGeom prst="rect">
            <a:avLst/>
          </a:prstGeom>
        </p:spPr>
        <p:txBody>
          <a:bodyPr spcFirstLastPara="1" wrap="square" lIns="91425" tIns="91425" rIns="91425" bIns="91425" anchor="t" anchorCtr="0">
            <a:noAutofit/>
          </a:bodyPr>
          <a:lstStyle/>
          <a:p>
            <a:pPr marL="457200" lvl="0" indent="-391160" algn="l" rtl="0">
              <a:lnSpc>
                <a:spcPct val="115000"/>
              </a:lnSpc>
              <a:spcBef>
                <a:spcPts val="600"/>
              </a:spcBef>
              <a:spcAft>
                <a:spcPts val="0"/>
              </a:spcAft>
              <a:buSzPts val="2560"/>
              <a:buFont typeface="Tahoma"/>
              <a:buChar char="❖"/>
            </a:pPr>
            <a:r>
              <a:rPr lang="en-US" sz="3000">
                <a:latin typeface="Tahoma"/>
                <a:ea typeface="Tahoma"/>
                <a:cs typeface="Tahoma"/>
                <a:sym typeface="Tahoma"/>
              </a:rPr>
              <a:t>Ưu điểm</a:t>
            </a:r>
            <a:r>
              <a:rPr lang="en-US" sz="2400">
                <a:latin typeface="Tahoma"/>
                <a:ea typeface="Tahoma"/>
                <a:cs typeface="Tahoma"/>
                <a:sym typeface="Tahoma"/>
              </a:rPr>
              <a:t>: </a:t>
            </a:r>
            <a:endParaRPr sz="2400">
              <a:latin typeface="Tahoma"/>
              <a:ea typeface="Tahoma"/>
              <a:cs typeface="Tahoma"/>
              <a:sym typeface="Tahoma"/>
            </a:endParaRPr>
          </a:p>
          <a:p>
            <a:pPr marL="639763" lvl="1" indent="-220662" algn="l" rtl="0">
              <a:lnSpc>
                <a:spcPct val="115000"/>
              </a:lnSpc>
              <a:spcBef>
                <a:spcPts val="550"/>
              </a:spcBef>
              <a:spcAft>
                <a:spcPts val="0"/>
              </a:spcAft>
              <a:buSzPts val="2400"/>
              <a:buChar char="➢"/>
            </a:pPr>
            <a:r>
              <a:rPr lang="en-US" sz="2400">
                <a:latin typeface="Tahoma"/>
                <a:ea typeface="Tahoma"/>
                <a:cs typeface="Tahoma"/>
                <a:sym typeface="Tahoma"/>
              </a:rPr>
              <a:t>Mỗi vùng tương đương chỉ cần test trên các phần tử đại diện nên số lượng TC giảm -&gt; giảm thời gian viết TC -&gt; giảm thời gian test.</a:t>
            </a:r>
            <a:endParaRPr sz="2400">
              <a:latin typeface="Tahoma"/>
              <a:ea typeface="Tahoma"/>
              <a:cs typeface="Tahoma"/>
              <a:sym typeface="Tahoma"/>
            </a:endParaRPr>
          </a:p>
          <a:p>
            <a:pPr marL="457200" lvl="0" indent="-391160" algn="l" rtl="0">
              <a:lnSpc>
                <a:spcPct val="115000"/>
              </a:lnSpc>
              <a:spcBef>
                <a:spcPts val="0"/>
              </a:spcBef>
              <a:spcAft>
                <a:spcPts val="0"/>
              </a:spcAft>
              <a:buSzPts val="2560"/>
              <a:buFont typeface="Tahoma"/>
              <a:buChar char="❖"/>
            </a:pPr>
            <a:r>
              <a:rPr lang="en-US" sz="3000">
                <a:latin typeface="Tahoma"/>
                <a:ea typeface="Tahoma"/>
                <a:cs typeface="Tahoma"/>
                <a:sym typeface="Tahoma"/>
              </a:rPr>
              <a:t>Nhược điểm</a:t>
            </a:r>
            <a:r>
              <a:rPr lang="en-US" sz="2400">
                <a:latin typeface="Tahoma"/>
                <a:ea typeface="Tahoma"/>
                <a:cs typeface="Tahoma"/>
                <a:sym typeface="Tahoma"/>
              </a:rPr>
              <a:t>:</a:t>
            </a:r>
            <a:endParaRPr sz="2400">
              <a:latin typeface="Tahoma"/>
              <a:ea typeface="Tahoma"/>
              <a:cs typeface="Tahoma"/>
              <a:sym typeface="Tahoma"/>
            </a:endParaRPr>
          </a:p>
          <a:p>
            <a:pPr marL="639763" lvl="1" indent="-220662" algn="l" rtl="0">
              <a:lnSpc>
                <a:spcPct val="115000"/>
              </a:lnSpc>
              <a:spcBef>
                <a:spcPts val="550"/>
              </a:spcBef>
              <a:spcAft>
                <a:spcPts val="0"/>
              </a:spcAft>
              <a:buSzPts val="2400"/>
              <a:buFont typeface="Tahoma"/>
              <a:buChar char="➢"/>
            </a:pPr>
            <a:r>
              <a:rPr lang="en-US" sz="2400">
                <a:latin typeface="Tahoma"/>
                <a:ea typeface="Tahoma"/>
                <a:cs typeface="Tahoma"/>
                <a:sym typeface="Tahoma"/>
              </a:rPr>
              <a:t>Không phải bài toán nào cũng áp dụng được PP này</a:t>
            </a:r>
            <a:endParaRPr sz="2400">
              <a:latin typeface="Tahoma"/>
              <a:ea typeface="Tahoma"/>
              <a:cs typeface="Tahoma"/>
              <a:sym typeface="Tahoma"/>
            </a:endParaRPr>
          </a:p>
          <a:p>
            <a:pPr marL="639763" lvl="1" indent="-220662" algn="l" rtl="0">
              <a:lnSpc>
                <a:spcPct val="115000"/>
              </a:lnSpc>
              <a:spcBef>
                <a:spcPts val="550"/>
              </a:spcBef>
              <a:spcAft>
                <a:spcPts val="0"/>
              </a:spcAft>
              <a:buSzPts val="2400"/>
              <a:buFont typeface="Tahoma"/>
              <a:buChar char="➢"/>
            </a:pPr>
            <a:r>
              <a:rPr lang="en-US" sz="2400">
                <a:latin typeface="Tahoma"/>
                <a:ea typeface="Tahoma"/>
                <a:cs typeface="Tahoma"/>
                <a:sym typeface="Tahoma"/>
              </a:rPr>
              <a:t>Nếu chỉ chọn các giá trị ở khoảng giữa sẽ bị lỗi ở các giá trị biên</a:t>
            </a:r>
            <a:endParaRPr sz="2400">
              <a:latin typeface="Tahoma"/>
              <a:ea typeface="Tahoma"/>
              <a:cs typeface="Tahoma"/>
              <a:sym typeface="Tahoma"/>
            </a:endParaRPr>
          </a:p>
        </p:txBody>
      </p:sp>
      <p:sp>
        <p:nvSpPr>
          <p:cNvPr id="172" name="Google Shape;172;p22"/>
          <p:cNvSpPr txBox="1">
            <a:spLocks noGrp="1"/>
          </p:cNvSpPr>
          <p:nvPr>
            <p:ph type="title"/>
          </p:nvPr>
        </p:nvSpPr>
        <p:spPr>
          <a:xfrm>
            <a:off x="1105475" y="274625"/>
            <a:ext cx="78291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Tahoma"/>
                <a:ea typeface="Tahoma"/>
                <a:cs typeface="Tahoma"/>
                <a:sym typeface="Tahoma"/>
              </a:rPr>
              <a:t>Phân vùng tương đương ưu/nhược điểm</a:t>
            </a:r>
            <a:endParaRPr>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a:spLocks noGrp="1"/>
          </p:cNvSpPr>
          <p:nvPr>
            <p:ph type="body" idx="1"/>
          </p:nvPr>
        </p:nvSpPr>
        <p:spPr>
          <a:xfrm>
            <a:off x="1435100" y="1447800"/>
            <a:ext cx="7499400" cy="480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400">
              <a:latin typeface="Tahoma"/>
              <a:ea typeface="Tahoma"/>
              <a:cs typeface="Tahoma"/>
              <a:sym typeface="Tahoma"/>
            </a:endParaRPr>
          </a:p>
          <a:p>
            <a:pPr marL="0" lvl="0" indent="0" algn="l" rtl="0">
              <a:spcBef>
                <a:spcPts val="600"/>
              </a:spcBef>
              <a:spcAft>
                <a:spcPts val="0"/>
              </a:spcAft>
              <a:buNone/>
            </a:pPr>
            <a:endParaRPr sz="2400">
              <a:latin typeface="Tahoma"/>
              <a:ea typeface="Tahoma"/>
              <a:cs typeface="Tahoma"/>
              <a:sym typeface="Tahoma"/>
            </a:endParaRPr>
          </a:p>
          <a:p>
            <a:pPr marL="0" lvl="0" indent="0" algn="l" rtl="0">
              <a:spcBef>
                <a:spcPts val="600"/>
              </a:spcBef>
              <a:spcAft>
                <a:spcPts val="0"/>
              </a:spcAft>
              <a:buNone/>
            </a:pPr>
            <a:endParaRPr sz="2400">
              <a:latin typeface="Tahoma"/>
              <a:ea typeface="Tahoma"/>
              <a:cs typeface="Tahoma"/>
              <a:sym typeface="Tahoma"/>
            </a:endParaRPr>
          </a:p>
          <a:p>
            <a:pPr marL="0" lvl="0" indent="0" algn="l" rtl="0">
              <a:spcBef>
                <a:spcPts val="600"/>
              </a:spcBef>
              <a:spcAft>
                <a:spcPts val="0"/>
              </a:spcAft>
              <a:buNone/>
            </a:pPr>
            <a:endParaRPr sz="2400">
              <a:latin typeface="Tahoma"/>
              <a:ea typeface="Tahoma"/>
              <a:cs typeface="Tahoma"/>
              <a:sym typeface="Tahoma"/>
            </a:endParaRPr>
          </a:p>
          <a:p>
            <a:pPr marL="0" lvl="0" indent="0" algn="l" rtl="0">
              <a:spcBef>
                <a:spcPts val="600"/>
              </a:spcBef>
              <a:spcAft>
                <a:spcPts val="0"/>
              </a:spcAft>
              <a:buNone/>
            </a:pPr>
            <a:endParaRPr sz="2400">
              <a:latin typeface="Tahoma"/>
              <a:ea typeface="Tahoma"/>
              <a:cs typeface="Tahoma"/>
              <a:sym typeface="Tahoma"/>
            </a:endParaRPr>
          </a:p>
          <a:p>
            <a:pPr marL="365125" lvl="0" indent="-299085" algn="l" rtl="0">
              <a:lnSpc>
                <a:spcPct val="115000"/>
              </a:lnSpc>
              <a:spcBef>
                <a:spcPts val="600"/>
              </a:spcBef>
              <a:spcAft>
                <a:spcPts val="0"/>
              </a:spcAft>
              <a:buSzPts val="2400"/>
              <a:buChar char="❖"/>
            </a:pPr>
            <a:r>
              <a:rPr lang="en-US" sz="2400">
                <a:latin typeface="Tahoma"/>
                <a:ea typeface="Tahoma"/>
                <a:cs typeface="Tahoma"/>
                <a:sym typeface="Tahoma"/>
              </a:rPr>
              <a:t>Là tiến trình lựa chọn test case (hoặc test data) bằng cách tìm hiểu ranh giới giữa điều kiện hợp lệ và không hợp lệ.</a:t>
            </a:r>
            <a:endParaRPr sz="2400">
              <a:latin typeface="Tahoma"/>
              <a:ea typeface="Tahoma"/>
              <a:cs typeface="Tahoma"/>
              <a:sym typeface="Tahoma"/>
            </a:endParaRPr>
          </a:p>
          <a:p>
            <a:pPr marL="365125" lvl="0" indent="-299085" algn="l" rtl="0">
              <a:lnSpc>
                <a:spcPct val="115000"/>
              </a:lnSpc>
              <a:spcBef>
                <a:spcPts val="600"/>
              </a:spcBef>
              <a:spcAft>
                <a:spcPts val="0"/>
              </a:spcAft>
              <a:buSzPts val="2400"/>
              <a:buFont typeface="Tahoma"/>
              <a:buChar char="❖"/>
            </a:pPr>
            <a:r>
              <a:rPr lang="en-US" sz="2400">
                <a:latin typeface="Tahoma"/>
                <a:ea typeface="Tahoma"/>
                <a:cs typeface="Tahoma"/>
                <a:sym typeface="Tahoma"/>
              </a:rPr>
              <a:t>Check cận trên và cận dưới ngoài các điểm ranh giới</a:t>
            </a:r>
            <a:endParaRPr sz="2400">
              <a:latin typeface="Tahoma"/>
              <a:ea typeface="Tahoma"/>
              <a:cs typeface="Tahoma"/>
              <a:sym typeface="Tahoma"/>
            </a:endParaRPr>
          </a:p>
          <a:p>
            <a:pPr marL="0" lvl="0" indent="0" algn="l" rtl="0">
              <a:spcBef>
                <a:spcPts val="600"/>
              </a:spcBef>
              <a:spcAft>
                <a:spcPts val="0"/>
              </a:spcAft>
              <a:buNone/>
            </a:pPr>
            <a:endParaRPr sz="2400">
              <a:latin typeface="Tahoma"/>
              <a:ea typeface="Tahoma"/>
              <a:cs typeface="Tahoma"/>
              <a:sym typeface="Tahoma"/>
            </a:endParaRPr>
          </a:p>
        </p:txBody>
      </p:sp>
      <p:sp>
        <p:nvSpPr>
          <p:cNvPr id="179" name="Google Shape;179;p23"/>
          <p:cNvSpPr txBox="1">
            <a:spLocks noGrp="1"/>
          </p:cNvSpPr>
          <p:nvPr>
            <p:ph type="title"/>
          </p:nvPr>
        </p:nvSpPr>
        <p:spPr>
          <a:xfrm>
            <a:off x="1435100" y="274625"/>
            <a:ext cx="70377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Tahoma"/>
                <a:ea typeface="Tahoma"/>
                <a:cs typeface="Tahoma"/>
                <a:sym typeface="Tahoma"/>
              </a:rPr>
              <a:t>Phân tích giá trị biên</a:t>
            </a:r>
            <a:endParaRPr>
              <a:latin typeface="Tahoma"/>
              <a:ea typeface="Tahoma"/>
              <a:cs typeface="Tahoma"/>
              <a:sym typeface="Tahoma"/>
            </a:endParaRPr>
          </a:p>
        </p:txBody>
      </p:sp>
      <p:pic>
        <p:nvPicPr>
          <p:cNvPr id="180" name="Google Shape;180;p23" descr="Boundary-value-Analysis.png"/>
          <p:cNvPicPr preferRelativeResize="0"/>
          <p:nvPr/>
        </p:nvPicPr>
        <p:blipFill>
          <a:blip r:embed="rId3">
            <a:alphaModFix/>
          </a:blip>
          <a:stretch>
            <a:fillRect/>
          </a:stretch>
        </p:blipFill>
        <p:spPr>
          <a:xfrm>
            <a:off x="1639500" y="1555850"/>
            <a:ext cx="6735375" cy="2051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4"/>
          <p:cNvSpPr txBox="1">
            <a:spLocks noGrp="1"/>
          </p:cNvSpPr>
          <p:nvPr>
            <p:ph type="title"/>
          </p:nvPr>
        </p:nvSpPr>
        <p:spPr>
          <a:xfrm>
            <a:off x="2118175" y="274625"/>
            <a:ext cx="6816300" cy="104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a:latin typeface="Tahoma"/>
                <a:ea typeface="Tahoma"/>
                <a:cs typeface="Tahoma"/>
                <a:sym typeface="Tahoma"/>
              </a:rPr>
              <a:t>Phân tích giá trị biên</a:t>
            </a:r>
            <a:endParaRPr>
              <a:latin typeface="Tahoma"/>
              <a:ea typeface="Tahoma"/>
              <a:cs typeface="Tahoma"/>
              <a:sym typeface="Tahoma"/>
            </a:endParaRPr>
          </a:p>
          <a:p>
            <a:pPr marL="0" lvl="0" indent="0" algn="ctr" rtl="0">
              <a:spcBef>
                <a:spcPts val="0"/>
              </a:spcBef>
              <a:spcAft>
                <a:spcPts val="0"/>
              </a:spcAft>
              <a:buNone/>
            </a:pPr>
            <a:endParaRPr>
              <a:latin typeface="Tahoma"/>
              <a:ea typeface="Tahoma"/>
              <a:cs typeface="Tahoma"/>
              <a:sym typeface="Tahoma"/>
            </a:endParaRPr>
          </a:p>
        </p:txBody>
      </p:sp>
      <p:sp>
        <p:nvSpPr>
          <p:cNvPr id="187" name="Google Shape;187;p24"/>
          <p:cNvSpPr txBox="1">
            <a:spLocks noGrp="1"/>
          </p:cNvSpPr>
          <p:nvPr>
            <p:ph type="body" idx="1"/>
          </p:nvPr>
        </p:nvSpPr>
        <p:spPr>
          <a:xfrm>
            <a:off x="1435100" y="1024350"/>
            <a:ext cx="7499400" cy="522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000">
                <a:latin typeface="Tahoma"/>
                <a:ea typeface="Tahoma"/>
                <a:cs typeface="Tahoma"/>
                <a:sym typeface="Tahoma"/>
              </a:rPr>
              <a:t>Cách làm:</a:t>
            </a:r>
            <a:r>
              <a:rPr lang="en-US" sz="2400">
                <a:latin typeface="Tahoma"/>
                <a:ea typeface="Tahoma"/>
                <a:cs typeface="Tahoma"/>
                <a:sym typeface="Tahoma"/>
              </a:rPr>
              <a:t> </a:t>
            </a:r>
            <a:endParaRPr sz="2400">
              <a:latin typeface="Tahoma"/>
              <a:ea typeface="Tahoma"/>
              <a:cs typeface="Tahoma"/>
              <a:sym typeface="Tahoma"/>
            </a:endParaRPr>
          </a:p>
          <a:p>
            <a:pPr marL="365125" lvl="0" indent="-299085" algn="l" rtl="0">
              <a:spcBef>
                <a:spcPts val="600"/>
              </a:spcBef>
              <a:spcAft>
                <a:spcPts val="0"/>
              </a:spcAft>
              <a:buSzPts val="2400"/>
              <a:buFont typeface="Tahoma"/>
              <a:buChar char="❖"/>
            </a:pPr>
            <a:r>
              <a:rPr lang="en-US" sz="2400">
                <a:latin typeface="Tahoma"/>
                <a:ea typeface="Tahoma"/>
                <a:cs typeface="Tahoma"/>
                <a:sym typeface="Tahoma"/>
              </a:rPr>
              <a:t>Xác định các điểm biên [a,b]</a:t>
            </a:r>
            <a:endParaRPr sz="2400">
              <a:latin typeface="Tahoma"/>
              <a:ea typeface="Tahoma"/>
              <a:cs typeface="Tahoma"/>
              <a:sym typeface="Tahoma"/>
            </a:endParaRPr>
          </a:p>
          <a:p>
            <a:pPr marL="365125" lvl="0" indent="-299085" algn="l" rtl="0">
              <a:spcBef>
                <a:spcPts val="600"/>
              </a:spcBef>
              <a:spcAft>
                <a:spcPts val="0"/>
              </a:spcAft>
              <a:buSzPts val="2400"/>
              <a:buFont typeface="Tahoma"/>
              <a:buChar char="❖"/>
            </a:pPr>
            <a:r>
              <a:rPr lang="en-US" sz="2400">
                <a:latin typeface="Tahoma"/>
                <a:ea typeface="Tahoma"/>
                <a:cs typeface="Tahoma"/>
                <a:sym typeface="Tahoma"/>
              </a:rPr>
              <a:t>Thiết kế TC dựa vào các điểm biên</a:t>
            </a:r>
            <a:endParaRPr sz="2400">
              <a:latin typeface="Tahoma"/>
              <a:ea typeface="Tahoma"/>
              <a:cs typeface="Tahoma"/>
              <a:sym typeface="Tahoma"/>
            </a:endParaRPr>
          </a:p>
          <a:p>
            <a:pPr marL="0" lvl="0" indent="0" algn="l" rtl="0">
              <a:spcBef>
                <a:spcPts val="600"/>
              </a:spcBef>
              <a:spcAft>
                <a:spcPts val="0"/>
              </a:spcAft>
              <a:buNone/>
            </a:pPr>
            <a:endParaRPr sz="2400">
              <a:latin typeface="Tahoma"/>
              <a:ea typeface="Tahoma"/>
              <a:cs typeface="Tahoma"/>
              <a:sym typeface="Tahoma"/>
            </a:endParaRPr>
          </a:p>
        </p:txBody>
      </p:sp>
      <p:graphicFrame>
        <p:nvGraphicFramePr>
          <p:cNvPr id="188" name="Google Shape;188;p24"/>
          <p:cNvGraphicFramePr/>
          <p:nvPr/>
        </p:nvGraphicFramePr>
        <p:xfrm>
          <a:off x="1350550" y="2914350"/>
          <a:ext cx="7239000" cy="3135805"/>
        </p:xfrm>
        <a:graphic>
          <a:graphicData uri="http://schemas.openxmlformats.org/drawingml/2006/table">
            <a:tbl>
              <a:tblPr>
                <a:noFill/>
                <a:tableStyleId>{5169BC83-84C5-4EC2-AA6A-50F05F5E4701}</a:tableStyleId>
              </a:tblPr>
              <a:tblGrid>
                <a:gridCol w="1665900">
                  <a:extLst>
                    <a:ext uri="{9D8B030D-6E8A-4147-A177-3AD203B41FA5}">
                      <a16:colId xmlns:a16="http://schemas.microsoft.com/office/drawing/2014/main" val="20000"/>
                    </a:ext>
                  </a:extLst>
                </a:gridCol>
                <a:gridCol w="2449075">
                  <a:extLst>
                    <a:ext uri="{9D8B030D-6E8A-4147-A177-3AD203B41FA5}">
                      <a16:colId xmlns:a16="http://schemas.microsoft.com/office/drawing/2014/main" val="20001"/>
                    </a:ext>
                  </a:extLst>
                </a:gridCol>
                <a:gridCol w="3124025">
                  <a:extLst>
                    <a:ext uri="{9D8B030D-6E8A-4147-A177-3AD203B41FA5}">
                      <a16:colId xmlns:a16="http://schemas.microsoft.com/office/drawing/2014/main" val="20002"/>
                    </a:ext>
                  </a:extLst>
                </a:gridCol>
              </a:tblGrid>
              <a:tr h="837125">
                <a:tc>
                  <a:txBody>
                    <a:bodyPr/>
                    <a:lstStyle/>
                    <a:p>
                      <a:pPr marL="0" lvl="0" indent="0" algn="ctr" rtl="0">
                        <a:spcBef>
                          <a:spcPts val="0"/>
                        </a:spcBef>
                        <a:spcAft>
                          <a:spcPts val="0"/>
                        </a:spcAft>
                        <a:buNone/>
                      </a:pPr>
                      <a:r>
                        <a:rPr lang="en-US" sz="2400">
                          <a:latin typeface="Tahoma"/>
                          <a:ea typeface="Tahoma"/>
                          <a:cs typeface="Tahoma"/>
                          <a:sym typeface="Tahoma"/>
                        </a:rPr>
                        <a:t>Test case</a:t>
                      </a:r>
                      <a:endParaRPr sz="2400">
                        <a:latin typeface="Tahoma"/>
                        <a:ea typeface="Tahoma"/>
                        <a:cs typeface="Tahoma"/>
                        <a:sym typeface="Tahoma"/>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A86E8"/>
                    </a:solidFill>
                  </a:tcPr>
                </a:tc>
                <a:tc>
                  <a:txBody>
                    <a:bodyPr/>
                    <a:lstStyle/>
                    <a:p>
                      <a:pPr marL="0" lvl="0" indent="0" algn="ctr" rtl="0">
                        <a:spcBef>
                          <a:spcPts val="0"/>
                        </a:spcBef>
                        <a:spcAft>
                          <a:spcPts val="0"/>
                        </a:spcAft>
                        <a:buNone/>
                      </a:pPr>
                      <a:r>
                        <a:rPr lang="en-US" sz="2400">
                          <a:latin typeface="Tahoma"/>
                          <a:ea typeface="Tahoma"/>
                          <a:cs typeface="Tahoma"/>
                          <a:sym typeface="Tahoma"/>
                        </a:rPr>
                        <a:t>Giá trị</a:t>
                      </a:r>
                      <a:endParaRPr sz="2400">
                        <a:latin typeface="Tahoma"/>
                        <a:ea typeface="Tahoma"/>
                        <a:cs typeface="Tahoma"/>
                        <a:sym typeface="Tahoma"/>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A86E8"/>
                    </a:solidFill>
                  </a:tcPr>
                </a:tc>
                <a:tc>
                  <a:txBody>
                    <a:bodyPr/>
                    <a:lstStyle/>
                    <a:p>
                      <a:pPr marL="0" lvl="0" indent="0" algn="ctr" rtl="0">
                        <a:spcBef>
                          <a:spcPts val="0"/>
                        </a:spcBef>
                        <a:spcAft>
                          <a:spcPts val="0"/>
                        </a:spcAft>
                        <a:buNone/>
                      </a:pPr>
                      <a:r>
                        <a:rPr lang="en-US" sz="2400">
                          <a:latin typeface="Tahoma"/>
                          <a:ea typeface="Tahoma"/>
                          <a:cs typeface="Tahoma"/>
                          <a:sym typeface="Tahoma"/>
                        </a:rPr>
                        <a:t>Kết quả mong đợi</a:t>
                      </a:r>
                      <a:endParaRPr sz="2400">
                        <a:latin typeface="Tahoma"/>
                        <a:ea typeface="Tahoma"/>
                        <a:cs typeface="Tahoma"/>
                        <a:sym typeface="Tahoma"/>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A86E8"/>
                    </a:solidFill>
                  </a:tcPr>
                </a:tc>
                <a:extLst>
                  <a:ext uri="{0D108BD9-81ED-4DB2-BD59-A6C34878D82A}">
                    <a16:rowId xmlns:a16="http://schemas.microsoft.com/office/drawing/2014/main" val="10000"/>
                  </a:ext>
                </a:extLst>
              </a:tr>
              <a:tr h="502950">
                <a:tc>
                  <a:txBody>
                    <a:bodyPr/>
                    <a:lstStyle/>
                    <a:p>
                      <a:pPr marL="0" lvl="0" indent="0" algn="ctr" rtl="0">
                        <a:spcBef>
                          <a:spcPts val="0"/>
                        </a:spcBef>
                        <a:spcAft>
                          <a:spcPts val="0"/>
                        </a:spcAft>
                        <a:buNone/>
                      </a:pPr>
                      <a:r>
                        <a:rPr lang="en-US" sz="2400">
                          <a:latin typeface="Tahoma"/>
                          <a:ea typeface="Tahoma"/>
                          <a:cs typeface="Tahoma"/>
                          <a:sym typeface="Tahoma"/>
                        </a:rPr>
                        <a:t>1</a:t>
                      </a:r>
                      <a:endParaRPr sz="2400">
                        <a:latin typeface="Tahoma"/>
                        <a:ea typeface="Tahoma"/>
                        <a:cs typeface="Tahoma"/>
                        <a:sym typeface="Tahoma"/>
                      </a:endParaRPr>
                    </a:p>
                  </a:txBody>
                  <a:tcPr marL="91425" marR="91425" marT="91425" marB="91425">
                    <a:lnT w="9525" cap="flat" cmpd="sng">
                      <a:solidFill>
                        <a:srgbClr val="FFFFFF"/>
                      </a:solidFill>
                      <a:prstDash val="solid"/>
                      <a:round/>
                      <a:headEnd type="none" w="sm" len="sm"/>
                      <a:tailEnd type="none" w="sm" len="sm"/>
                    </a:lnT>
                  </a:tcPr>
                </a:tc>
                <a:tc>
                  <a:txBody>
                    <a:bodyPr/>
                    <a:lstStyle/>
                    <a:p>
                      <a:pPr marL="0" lvl="0" indent="0" algn="ctr" rtl="0">
                        <a:spcBef>
                          <a:spcPts val="0"/>
                        </a:spcBef>
                        <a:spcAft>
                          <a:spcPts val="0"/>
                        </a:spcAft>
                        <a:buNone/>
                      </a:pPr>
                      <a:r>
                        <a:rPr lang="en-US" sz="2400">
                          <a:latin typeface="Tahoma"/>
                          <a:ea typeface="Tahoma"/>
                          <a:cs typeface="Tahoma"/>
                          <a:sym typeface="Tahoma"/>
                        </a:rPr>
                        <a:t>a-1</a:t>
                      </a:r>
                      <a:endParaRPr sz="2400">
                        <a:latin typeface="Tahoma"/>
                        <a:ea typeface="Tahoma"/>
                        <a:cs typeface="Tahoma"/>
                        <a:sym typeface="Tahoma"/>
                      </a:endParaRPr>
                    </a:p>
                  </a:txBody>
                  <a:tcPr marL="91425" marR="91425" marT="91425" marB="91425">
                    <a:lnT w="9525" cap="flat" cmpd="sng">
                      <a:solidFill>
                        <a:srgbClr val="FFFFFF"/>
                      </a:solidFill>
                      <a:prstDash val="solid"/>
                      <a:round/>
                      <a:headEnd type="none" w="sm" len="sm"/>
                      <a:tailEnd type="none" w="sm" len="sm"/>
                    </a:lnT>
                  </a:tcPr>
                </a:tc>
                <a:tc>
                  <a:txBody>
                    <a:bodyPr/>
                    <a:lstStyle/>
                    <a:p>
                      <a:pPr marL="0" lvl="0" indent="0" algn="l" rtl="0">
                        <a:spcBef>
                          <a:spcPts val="0"/>
                        </a:spcBef>
                        <a:spcAft>
                          <a:spcPts val="0"/>
                        </a:spcAft>
                        <a:buNone/>
                      </a:pPr>
                      <a:r>
                        <a:rPr lang="en-US" sz="2400">
                          <a:latin typeface="Tahoma"/>
                          <a:ea typeface="Tahoma"/>
                          <a:cs typeface="Tahoma"/>
                          <a:sym typeface="Tahoma"/>
                        </a:rPr>
                        <a:t>Không hợp lệ</a:t>
                      </a:r>
                      <a:endParaRPr sz="2400">
                        <a:latin typeface="Tahoma"/>
                        <a:ea typeface="Tahoma"/>
                        <a:cs typeface="Tahoma"/>
                        <a:sym typeface="Tahoma"/>
                      </a:endParaRPr>
                    </a:p>
                  </a:txBody>
                  <a:tcPr marL="91425" marR="91425" marT="91425" marB="91425">
                    <a:lnT w="9525" cap="flat" cmpd="sng">
                      <a:solidFill>
                        <a:srgbClr val="FFFFFF"/>
                      </a:solidFill>
                      <a:prstDash val="solid"/>
                      <a:round/>
                      <a:headEnd type="none" w="sm" len="sm"/>
                      <a:tailEnd type="none" w="sm" len="sm"/>
                    </a:lnT>
                  </a:tcPr>
                </a:tc>
                <a:extLst>
                  <a:ext uri="{0D108BD9-81ED-4DB2-BD59-A6C34878D82A}">
                    <a16:rowId xmlns:a16="http://schemas.microsoft.com/office/drawing/2014/main" val="10001"/>
                  </a:ext>
                </a:extLst>
              </a:tr>
              <a:tr h="502950">
                <a:tc>
                  <a:txBody>
                    <a:bodyPr/>
                    <a:lstStyle/>
                    <a:p>
                      <a:pPr marL="0" lvl="0" indent="0" algn="ctr" rtl="0">
                        <a:spcBef>
                          <a:spcPts val="0"/>
                        </a:spcBef>
                        <a:spcAft>
                          <a:spcPts val="0"/>
                        </a:spcAft>
                        <a:buNone/>
                      </a:pPr>
                      <a:r>
                        <a:rPr lang="en-US" sz="2400">
                          <a:latin typeface="Tahoma"/>
                          <a:ea typeface="Tahoma"/>
                          <a:cs typeface="Tahoma"/>
                          <a:sym typeface="Tahoma"/>
                        </a:rPr>
                        <a:t>2</a:t>
                      </a:r>
                      <a:endParaRPr sz="2400">
                        <a:latin typeface="Tahoma"/>
                        <a:ea typeface="Tahoma"/>
                        <a:cs typeface="Tahoma"/>
                        <a:sym typeface="Tahoma"/>
                      </a:endParaRPr>
                    </a:p>
                  </a:txBody>
                  <a:tcPr marL="91425" marR="91425" marT="91425" marB="91425"/>
                </a:tc>
                <a:tc>
                  <a:txBody>
                    <a:bodyPr/>
                    <a:lstStyle/>
                    <a:p>
                      <a:pPr marL="0" lvl="0" indent="0" algn="ctr" rtl="0">
                        <a:spcBef>
                          <a:spcPts val="0"/>
                        </a:spcBef>
                        <a:spcAft>
                          <a:spcPts val="0"/>
                        </a:spcAft>
                        <a:buNone/>
                      </a:pPr>
                      <a:r>
                        <a:rPr lang="en-US" sz="2400">
                          <a:latin typeface="Tahoma"/>
                          <a:ea typeface="Tahoma"/>
                          <a:cs typeface="Tahoma"/>
                          <a:sym typeface="Tahoma"/>
                        </a:rPr>
                        <a:t>a</a:t>
                      </a:r>
                      <a:endParaRPr sz="2400">
                        <a:latin typeface="Tahoma"/>
                        <a:ea typeface="Tahoma"/>
                        <a:cs typeface="Tahoma"/>
                        <a:sym typeface="Tahoma"/>
                      </a:endParaRPr>
                    </a:p>
                  </a:txBody>
                  <a:tcPr marL="91425" marR="91425" marT="91425" marB="91425"/>
                </a:tc>
                <a:tc>
                  <a:txBody>
                    <a:bodyPr/>
                    <a:lstStyle/>
                    <a:p>
                      <a:pPr marL="0" lvl="0" indent="0" algn="l" rtl="0">
                        <a:spcBef>
                          <a:spcPts val="0"/>
                        </a:spcBef>
                        <a:spcAft>
                          <a:spcPts val="0"/>
                        </a:spcAft>
                        <a:buNone/>
                      </a:pPr>
                      <a:r>
                        <a:rPr lang="en-US" sz="2400">
                          <a:latin typeface="Tahoma"/>
                          <a:ea typeface="Tahoma"/>
                          <a:cs typeface="Tahoma"/>
                          <a:sym typeface="Tahoma"/>
                        </a:rPr>
                        <a:t>Hợp lệ</a:t>
                      </a:r>
                      <a:endParaRPr sz="2400">
                        <a:latin typeface="Tahoma"/>
                        <a:ea typeface="Tahoma"/>
                        <a:cs typeface="Tahoma"/>
                        <a:sym typeface="Tahoma"/>
                      </a:endParaRPr>
                    </a:p>
                  </a:txBody>
                  <a:tcPr marL="91425" marR="91425" marT="91425" marB="91425"/>
                </a:tc>
                <a:extLst>
                  <a:ext uri="{0D108BD9-81ED-4DB2-BD59-A6C34878D82A}">
                    <a16:rowId xmlns:a16="http://schemas.microsoft.com/office/drawing/2014/main" val="10002"/>
                  </a:ext>
                </a:extLst>
              </a:tr>
              <a:tr h="502950">
                <a:tc>
                  <a:txBody>
                    <a:bodyPr/>
                    <a:lstStyle/>
                    <a:p>
                      <a:pPr marL="0" lvl="0" indent="0" algn="ctr" rtl="0">
                        <a:spcBef>
                          <a:spcPts val="0"/>
                        </a:spcBef>
                        <a:spcAft>
                          <a:spcPts val="0"/>
                        </a:spcAft>
                        <a:buNone/>
                      </a:pPr>
                      <a:r>
                        <a:rPr lang="en-US" sz="2400">
                          <a:latin typeface="Tahoma"/>
                          <a:ea typeface="Tahoma"/>
                          <a:cs typeface="Tahoma"/>
                          <a:sym typeface="Tahoma"/>
                        </a:rPr>
                        <a:t>3</a:t>
                      </a:r>
                      <a:endParaRPr sz="2400">
                        <a:latin typeface="Tahoma"/>
                        <a:ea typeface="Tahoma"/>
                        <a:cs typeface="Tahoma"/>
                        <a:sym typeface="Tahoma"/>
                      </a:endParaRPr>
                    </a:p>
                  </a:txBody>
                  <a:tcPr marL="91425" marR="91425" marT="91425" marB="91425"/>
                </a:tc>
                <a:tc>
                  <a:txBody>
                    <a:bodyPr/>
                    <a:lstStyle/>
                    <a:p>
                      <a:pPr marL="0" lvl="0" indent="0" algn="ctr" rtl="0">
                        <a:spcBef>
                          <a:spcPts val="0"/>
                        </a:spcBef>
                        <a:spcAft>
                          <a:spcPts val="0"/>
                        </a:spcAft>
                        <a:buNone/>
                      </a:pPr>
                      <a:r>
                        <a:rPr lang="en-US" sz="2400">
                          <a:latin typeface="Tahoma"/>
                          <a:ea typeface="Tahoma"/>
                          <a:cs typeface="Tahoma"/>
                          <a:sym typeface="Tahoma"/>
                        </a:rPr>
                        <a:t>b</a:t>
                      </a:r>
                      <a:endParaRPr sz="2400">
                        <a:latin typeface="Tahoma"/>
                        <a:ea typeface="Tahoma"/>
                        <a:cs typeface="Tahoma"/>
                        <a:sym typeface="Tahoma"/>
                      </a:endParaRPr>
                    </a:p>
                  </a:txBody>
                  <a:tcPr marL="91425" marR="91425" marT="91425" marB="91425"/>
                </a:tc>
                <a:tc>
                  <a:txBody>
                    <a:bodyPr/>
                    <a:lstStyle/>
                    <a:p>
                      <a:pPr marL="0" lvl="0" indent="0" algn="l" rtl="0">
                        <a:spcBef>
                          <a:spcPts val="0"/>
                        </a:spcBef>
                        <a:spcAft>
                          <a:spcPts val="0"/>
                        </a:spcAft>
                        <a:buNone/>
                      </a:pPr>
                      <a:r>
                        <a:rPr lang="en-US" sz="2400">
                          <a:solidFill>
                            <a:schemeClr val="dk1"/>
                          </a:solidFill>
                          <a:latin typeface="Tahoma"/>
                          <a:ea typeface="Tahoma"/>
                          <a:cs typeface="Tahoma"/>
                          <a:sym typeface="Tahoma"/>
                        </a:rPr>
                        <a:t>Hợp lệ</a:t>
                      </a:r>
                      <a:endParaRPr sz="2400">
                        <a:latin typeface="Tahoma"/>
                        <a:ea typeface="Tahoma"/>
                        <a:cs typeface="Tahoma"/>
                        <a:sym typeface="Tahoma"/>
                      </a:endParaRPr>
                    </a:p>
                  </a:txBody>
                  <a:tcPr marL="91425" marR="91425" marT="91425" marB="91425"/>
                </a:tc>
                <a:extLst>
                  <a:ext uri="{0D108BD9-81ED-4DB2-BD59-A6C34878D82A}">
                    <a16:rowId xmlns:a16="http://schemas.microsoft.com/office/drawing/2014/main" val="10003"/>
                  </a:ext>
                </a:extLst>
              </a:tr>
              <a:tr h="652850">
                <a:tc>
                  <a:txBody>
                    <a:bodyPr/>
                    <a:lstStyle/>
                    <a:p>
                      <a:pPr marL="0" lvl="0" indent="0" algn="ctr" rtl="0">
                        <a:spcBef>
                          <a:spcPts val="0"/>
                        </a:spcBef>
                        <a:spcAft>
                          <a:spcPts val="0"/>
                        </a:spcAft>
                        <a:buNone/>
                      </a:pPr>
                      <a:r>
                        <a:rPr lang="en-US" sz="2400">
                          <a:latin typeface="Tahoma"/>
                          <a:ea typeface="Tahoma"/>
                          <a:cs typeface="Tahoma"/>
                          <a:sym typeface="Tahoma"/>
                        </a:rPr>
                        <a:t>4</a:t>
                      </a:r>
                      <a:endParaRPr sz="2400">
                        <a:latin typeface="Tahoma"/>
                        <a:ea typeface="Tahoma"/>
                        <a:cs typeface="Tahoma"/>
                        <a:sym typeface="Tahoma"/>
                      </a:endParaRPr>
                    </a:p>
                  </a:txBody>
                  <a:tcPr marL="91425" marR="91425" marT="91425" marB="91425"/>
                </a:tc>
                <a:tc>
                  <a:txBody>
                    <a:bodyPr/>
                    <a:lstStyle/>
                    <a:p>
                      <a:pPr marL="0" lvl="0" indent="0" algn="ctr" rtl="0">
                        <a:spcBef>
                          <a:spcPts val="0"/>
                        </a:spcBef>
                        <a:spcAft>
                          <a:spcPts val="0"/>
                        </a:spcAft>
                        <a:buNone/>
                      </a:pPr>
                      <a:r>
                        <a:rPr lang="en-US" sz="2400">
                          <a:latin typeface="Tahoma"/>
                          <a:ea typeface="Tahoma"/>
                          <a:cs typeface="Tahoma"/>
                          <a:sym typeface="Tahoma"/>
                        </a:rPr>
                        <a:t>b+1</a:t>
                      </a:r>
                      <a:endParaRPr sz="2400">
                        <a:latin typeface="Tahoma"/>
                        <a:ea typeface="Tahoma"/>
                        <a:cs typeface="Tahoma"/>
                        <a:sym typeface="Tahoma"/>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2400">
                          <a:solidFill>
                            <a:schemeClr val="dk1"/>
                          </a:solidFill>
                          <a:latin typeface="Tahoma"/>
                          <a:ea typeface="Tahoma"/>
                          <a:cs typeface="Tahoma"/>
                          <a:sym typeface="Tahoma"/>
                        </a:rPr>
                        <a:t>Không hợp lệ</a:t>
                      </a:r>
                      <a:endParaRPr sz="2400">
                        <a:latin typeface="Tahoma"/>
                        <a:ea typeface="Tahoma"/>
                        <a:cs typeface="Tahoma"/>
                        <a:sym typeface="Tahoma"/>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5"/>
          <p:cNvSpPr txBox="1"/>
          <p:nvPr/>
        </p:nvSpPr>
        <p:spPr>
          <a:xfrm>
            <a:off x="1310175" y="165900"/>
            <a:ext cx="7239000" cy="8580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Clr>
                <a:schemeClr val="dk1"/>
              </a:buClr>
              <a:buSzPts val="1100"/>
              <a:buFont typeface="Arial"/>
              <a:buNone/>
            </a:pPr>
            <a:r>
              <a:rPr lang="en-US" sz="4300">
                <a:solidFill>
                  <a:srgbClr val="572314"/>
                </a:solidFill>
                <a:latin typeface="Tahoma"/>
                <a:ea typeface="Tahoma"/>
                <a:cs typeface="Tahoma"/>
                <a:sym typeface="Tahoma"/>
              </a:rPr>
              <a:t>Phân tích giá trị biên</a:t>
            </a:r>
            <a:endParaRPr sz="4300">
              <a:solidFill>
                <a:srgbClr val="572314"/>
              </a:solidFill>
              <a:latin typeface="Tahoma"/>
              <a:ea typeface="Tahoma"/>
              <a:cs typeface="Tahoma"/>
              <a:sym typeface="Tahoma"/>
            </a:endParaRPr>
          </a:p>
          <a:p>
            <a:pPr marL="0" marR="0" lvl="0" indent="0" algn="r" rtl="0">
              <a:lnSpc>
                <a:spcPct val="100000"/>
              </a:lnSpc>
              <a:spcBef>
                <a:spcPts val="0"/>
              </a:spcBef>
              <a:spcAft>
                <a:spcPts val="0"/>
              </a:spcAft>
              <a:buClr>
                <a:srgbClr val="DC0081"/>
              </a:buClr>
              <a:buFont typeface="Tahoma"/>
              <a:buNone/>
            </a:pPr>
            <a:endParaRPr sz="2800" b="1">
              <a:solidFill>
                <a:srgbClr val="DC0081"/>
              </a:solidFill>
              <a:latin typeface="Tahoma"/>
              <a:ea typeface="Tahoma"/>
              <a:cs typeface="Tahoma"/>
              <a:sym typeface="Tahoma"/>
            </a:endParaRPr>
          </a:p>
        </p:txBody>
      </p:sp>
      <p:sp>
        <p:nvSpPr>
          <p:cNvPr id="194" name="Google Shape;194;p25"/>
          <p:cNvSpPr txBox="1"/>
          <p:nvPr/>
        </p:nvSpPr>
        <p:spPr>
          <a:xfrm>
            <a:off x="1033725" y="662375"/>
            <a:ext cx="7906200" cy="59244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3000">
                <a:solidFill>
                  <a:schemeClr val="dk1"/>
                </a:solidFill>
                <a:latin typeface="Tahoma"/>
                <a:ea typeface="Tahoma"/>
                <a:cs typeface="Tahoma"/>
                <a:sym typeface="Tahoma"/>
              </a:rPr>
              <a:t>Ví dụ:</a:t>
            </a:r>
            <a:r>
              <a:rPr lang="en-US" sz="2400">
                <a:solidFill>
                  <a:schemeClr val="dk1"/>
                </a:solidFill>
                <a:latin typeface="Tahoma"/>
                <a:ea typeface="Tahoma"/>
                <a:cs typeface="Tahoma"/>
                <a:sym typeface="Tahoma"/>
              </a:rPr>
              <a:t> </a:t>
            </a:r>
            <a:br>
              <a:rPr lang="en-US" sz="2400">
                <a:solidFill>
                  <a:schemeClr val="dk1"/>
                </a:solidFill>
                <a:latin typeface="Tahoma"/>
                <a:ea typeface="Tahoma"/>
                <a:cs typeface="Tahoma"/>
                <a:sym typeface="Tahoma"/>
              </a:rPr>
            </a:br>
            <a:r>
              <a:rPr lang="en-US" sz="2400">
                <a:solidFill>
                  <a:schemeClr val="dk1"/>
                </a:solidFill>
                <a:latin typeface="Tahoma"/>
                <a:ea typeface="Tahoma"/>
                <a:cs typeface="Tahoma"/>
                <a:sym typeface="Tahoma"/>
              </a:rPr>
              <a:t>Từ bài toán Update giỏ hàng, áp dụng vào Phân tích giá trị biên ta có bảng kết quả như sau:</a:t>
            </a:r>
            <a:endParaRPr sz="240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None/>
            </a:pPr>
            <a:endParaRPr sz="240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None/>
            </a:pPr>
            <a:endParaRPr sz="240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None/>
            </a:pPr>
            <a:endParaRPr sz="2400">
              <a:solidFill>
                <a:schemeClr val="dk1"/>
              </a:solidFill>
              <a:latin typeface="Constantia"/>
              <a:ea typeface="Constantia"/>
              <a:cs typeface="Constantia"/>
              <a:sym typeface="Constantia"/>
            </a:endParaRPr>
          </a:p>
          <a:p>
            <a:pPr marL="0" marR="0" lvl="0" indent="0" algn="l" rtl="0">
              <a:lnSpc>
                <a:spcPct val="100000"/>
              </a:lnSpc>
              <a:spcBef>
                <a:spcPts val="0"/>
              </a:spcBef>
              <a:spcAft>
                <a:spcPts val="0"/>
              </a:spcAft>
              <a:buNone/>
            </a:pPr>
            <a:endParaRPr sz="2400">
              <a:solidFill>
                <a:schemeClr val="dk1"/>
              </a:solidFill>
              <a:latin typeface="Constantia"/>
              <a:ea typeface="Constantia"/>
              <a:cs typeface="Constantia"/>
              <a:sym typeface="Constantia"/>
            </a:endParaRPr>
          </a:p>
        </p:txBody>
      </p:sp>
      <p:sp>
        <p:nvSpPr>
          <p:cNvPr id="195" name="Google Shape;195;p25"/>
          <p:cNvSpPr txBox="1"/>
          <p:nvPr/>
        </p:nvSpPr>
        <p:spPr>
          <a:xfrm>
            <a:off x="1310175" y="5138375"/>
            <a:ext cx="7353300" cy="85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196" name="Google Shape;196;p25"/>
          <p:cNvGraphicFramePr/>
          <p:nvPr/>
        </p:nvGraphicFramePr>
        <p:xfrm>
          <a:off x="1367325" y="2581475"/>
          <a:ext cx="7239000" cy="3840270"/>
        </p:xfrm>
        <a:graphic>
          <a:graphicData uri="http://schemas.openxmlformats.org/drawingml/2006/table">
            <a:tbl>
              <a:tblPr>
                <a:noFill/>
                <a:tableStyleId>{5169BC83-84C5-4EC2-AA6A-50F05F5E4701}</a:tableStyleId>
              </a:tblPr>
              <a:tblGrid>
                <a:gridCol w="1679025">
                  <a:extLst>
                    <a:ext uri="{9D8B030D-6E8A-4147-A177-3AD203B41FA5}">
                      <a16:colId xmlns:a16="http://schemas.microsoft.com/office/drawing/2014/main" val="20000"/>
                    </a:ext>
                  </a:extLst>
                </a:gridCol>
                <a:gridCol w="2470350">
                  <a:extLst>
                    <a:ext uri="{9D8B030D-6E8A-4147-A177-3AD203B41FA5}">
                      <a16:colId xmlns:a16="http://schemas.microsoft.com/office/drawing/2014/main" val="20001"/>
                    </a:ext>
                  </a:extLst>
                </a:gridCol>
                <a:gridCol w="308962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US" sz="2400" b="1">
                          <a:latin typeface="Tahoma"/>
                          <a:ea typeface="Tahoma"/>
                          <a:cs typeface="Tahoma"/>
                          <a:sym typeface="Tahoma"/>
                        </a:rPr>
                        <a:t>Test case</a:t>
                      </a:r>
                      <a:endParaRPr sz="2400" b="1">
                        <a:latin typeface="Tahoma"/>
                        <a:ea typeface="Tahoma"/>
                        <a:cs typeface="Tahoma"/>
                        <a:sym typeface="Tahoma"/>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A86E8"/>
                    </a:solidFill>
                  </a:tcPr>
                </a:tc>
                <a:tc>
                  <a:txBody>
                    <a:bodyPr/>
                    <a:lstStyle/>
                    <a:p>
                      <a:pPr marL="0" lvl="0" indent="0" algn="ctr" rtl="0">
                        <a:spcBef>
                          <a:spcPts val="0"/>
                        </a:spcBef>
                        <a:spcAft>
                          <a:spcPts val="0"/>
                        </a:spcAft>
                        <a:buNone/>
                      </a:pPr>
                      <a:r>
                        <a:rPr lang="en-US" sz="2400" b="1">
                          <a:latin typeface="Tahoma"/>
                          <a:ea typeface="Tahoma"/>
                          <a:cs typeface="Tahoma"/>
                          <a:sym typeface="Tahoma"/>
                        </a:rPr>
                        <a:t>Giá trị</a:t>
                      </a:r>
                      <a:endParaRPr sz="2400" b="1">
                        <a:latin typeface="Tahoma"/>
                        <a:ea typeface="Tahoma"/>
                        <a:cs typeface="Tahoma"/>
                        <a:sym typeface="Tahoma"/>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A86E8"/>
                    </a:solidFill>
                  </a:tcPr>
                </a:tc>
                <a:tc>
                  <a:txBody>
                    <a:bodyPr/>
                    <a:lstStyle/>
                    <a:p>
                      <a:pPr marL="0" lvl="0" indent="0" algn="ctr" rtl="0">
                        <a:spcBef>
                          <a:spcPts val="0"/>
                        </a:spcBef>
                        <a:spcAft>
                          <a:spcPts val="0"/>
                        </a:spcAft>
                        <a:buNone/>
                      </a:pPr>
                      <a:r>
                        <a:rPr lang="en-US" sz="2400" b="1">
                          <a:latin typeface="Tahoma"/>
                          <a:ea typeface="Tahoma"/>
                          <a:cs typeface="Tahoma"/>
                          <a:sym typeface="Tahoma"/>
                        </a:rPr>
                        <a:t>Kết quả mong đợi</a:t>
                      </a:r>
                      <a:endParaRPr sz="2400" b="1">
                        <a:latin typeface="Tahoma"/>
                        <a:ea typeface="Tahoma"/>
                        <a:cs typeface="Tahoma"/>
                        <a:sym typeface="Tahoma"/>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A86E8"/>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sz="2400"/>
                        <a:t>1</a:t>
                      </a:r>
                      <a:endParaRPr sz="2400"/>
                    </a:p>
                  </a:txBody>
                  <a:tcPr marL="91425" marR="91425" marT="91425" marB="91425" anchor="ctr">
                    <a:lnT w="9525" cap="flat" cmpd="sng">
                      <a:solidFill>
                        <a:srgbClr val="FFFFFF"/>
                      </a:solidFill>
                      <a:prstDash val="solid"/>
                      <a:round/>
                      <a:headEnd type="none" w="sm" len="sm"/>
                      <a:tailEnd type="none" w="sm" len="sm"/>
                    </a:lnT>
                  </a:tcPr>
                </a:tc>
                <a:tc>
                  <a:txBody>
                    <a:bodyPr/>
                    <a:lstStyle/>
                    <a:p>
                      <a:pPr marL="0" lvl="0" indent="0" algn="l" rtl="0">
                        <a:spcBef>
                          <a:spcPts val="0"/>
                        </a:spcBef>
                        <a:spcAft>
                          <a:spcPts val="0"/>
                        </a:spcAft>
                        <a:buNone/>
                      </a:pPr>
                      <a:r>
                        <a:rPr lang="en-US" sz="2400"/>
                        <a:t>Nhập 0</a:t>
                      </a:r>
                      <a:endParaRPr sz="2400"/>
                    </a:p>
                  </a:txBody>
                  <a:tcPr marL="91425" marR="91425" marT="91425" marB="91425">
                    <a:lnT w="9525" cap="flat" cmpd="sng">
                      <a:solidFill>
                        <a:srgbClr val="FFFFFF"/>
                      </a:solidFill>
                      <a:prstDash val="solid"/>
                      <a:round/>
                      <a:headEnd type="none" w="sm" len="sm"/>
                      <a:tailEnd type="none" w="sm" len="sm"/>
                    </a:lnT>
                  </a:tcPr>
                </a:tc>
                <a:tc>
                  <a:txBody>
                    <a:bodyPr/>
                    <a:lstStyle/>
                    <a:p>
                      <a:pPr marL="0" lvl="0" indent="0" algn="l" rtl="0">
                        <a:spcBef>
                          <a:spcPts val="0"/>
                        </a:spcBef>
                        <a:spcAft>
                          <a:spcPts val="0"/>
                        </a:spcAft>
                        <a:buNone/>
                      </a:pPr>
                      <a:r>
                        <a:rPr lang="en-US" sz="2400"/>
                        <a:t>Không hợp lệ</a:t>
                      </a:r>
                      <a:endParaRPr sz="2400"/>
                    </a:p>
                  </a:txBody>
                  <a:tcPr marL="91425" marR="91425" marT="91425" marB="91425">
                    <a:lnT w="9525" cap="flat" cmpd="sng">
                      <a:solidFill>
                        <a:srgbClr val="FFFFFF"/>
                      </a:solidFill>
                      <a:prstDash val="solid"/>
                      <a:round/>
                      <a:headEnd type="none" w="sm" len="sm"/>
                      <a:tailEnd type="none" w="sm" len="sm"/>
                    </a:lnT>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sz="2400"/>
                        <a:t>2</a:t>
                      </a:r>
                      <a:endParaRPr sz="2400"/>
                    </a:p>
                  </a:txBody>
                  <a:tcPr marL="91425" marR="91425" marT="91425" marB="91425" anchor="ctr"/>
                </a:tc>
                <a:tc>
                  <a:txBody>
                    <a:bodyPr/>
                    <a:lstStyle/>
                    <a:p>
                      <a:pPr marL="0" lvl="0" indent="0" algn="l" rtl="0">
                        <a:spcBef>
                          <a:spcPts val="0"/>
                        </a:spcBef>
                        <a:spcAft>
                          <a:spcPts val="0"/>
                        </a:spcAft>
                        <a:buNone/>
                      </a:pPr>
                      <a:r>
                        <a:rPr lang="en-US" sz="2400"/>
                        <a:t>Nhập 1</a:t>
                      </a:r>
                      <a:endParaRPr sz="2400"/>
                    </a:p>
                  </a:txBody>
                  <a:tcPr marL="91425" marR="91425" marT="91425" marB="91425"/>
                </a:tc>
                <a:tc>
                  <a:txBody>
                    <a:bodyPr/>
                    <a:lstStyle/>
                    <a:p>
                      <a:pPr marL="0" lvl="0" indent="0" algn="l" rtl="0">
                        <a:spcBef>
                          <a:spcPts val="0"/>
                        </a:spcBef>
                        <a:spcAft>
                          <a:spcPts val="0"/>
                        </a:spcAft>
                        <a:buNone/>
                      </a:pPr>
                      <a:r>
                        <a:rPr lang="en-US" sz="2400"/>
                        <a:t>Giá mua lẻ</a:t>
                      </a:r>
                      <a:endParaRPr sz="240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sz="2400"/>
                        <a:t>3</a:t>
                      </a:r>
                      <a:endParaRPr sz="2400"/>
                    </a:p>
                  </a:txBody>
                  <a:tcPr marL="91425" marR="91425" marT="91425" marB="91425" anchor="ctr"/>
                </a:tc>
                <a:tc>
                  <a:txBody>
                    <a:bodyPr/>
                    <a:lstStyle/>
                    <a:p>
                      <a:pPr marL="0" lvl="0" indent="0" algn="l" rtl="0">
                        <a:spcBef>
                          <a:spcPts val="0"/>
                        </a:spcBef>
                        <a:spcAft>
                          <a:spcPts val="0"/>
                        </a:spcAft>
                        <a:buNone/>
                      </a:pPr>
                      <a:r>
                        <a:rPr lang="en-US" sz="2400"/>
                        <a:t>Nhập 10</a:t>
                      </a:r>
                      <a:endParaRPr sz="2400"/>
                    </a:p>
                  </a:txBody>
                  <a:tcPr marL="91425" marR="91425" marT="91425" marB="91425"/>
                </a:tc>
                <a:tc>
                  <a:txBody>
                    <a:bodyPr/>
                    <a:lstStyle/>
                    <a:p>
                      <a:pPr marL="0" lvl="0" indent="0" algn="l" rtl="0">
                        <a:spcBef>
                          <a:spcPts val="0"/>
                        </a:spcBef>
                        <a:spcAft>
                          <a:spcPts val="0"/>
                        </a:spcAft>
                        <a:buNone/>
                      </a:pPr>
                      <a:r>
                        <a:rPr lang="en-US" sz="2400">
                          <a:solidFill>
                            <a:schemeClr val="dk1"/>
                          </a:solidFill>
                        </a:rPr>
                        <a:t>Giá mua lẻ</a:t>
                      </a:r>
                      <a:endParaRPr sz="240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sz="2400"/>
                        <a:t>4</a:t>
                      </a:r>
                      <a:endParaRPr sz="2400"/>
                    </a:p>
                  </a:txBody>
                  <a:tcPr marL="91425" marR="91425" marT="91425" marB="91425" anchor="ctr"/>
                </a:tc>
                <a:tc>
                  <a:txBody>
                    <a:bodyPr/>
                    <a:lstStyle/>
                    <a:p>
                      <a:pPr marL="0" lvl="0" indent="0" algn="l" rtl="0">
                        <a:spcBef>
                          <a:spcPts val="0"/>
                        </a:spcBef>
                        <a:spcAft>
                          <a:spcPts val="0"/>
                        </a:spcAft>
                        <a:buNone/>
                      </a:pPr>
                      <a:r>
                        <a:rPr lang="en-US" sz="2400">
                          <a:solidFill>
                            <a:schemeClr val="dk1"/>
                          </a:solidFill>
                        </a:rPr>
                        <a:t>Nhập 11</a:t>
                      </a:r>
                      <a:endParaRPr sz="2400"/>
                    </a:p>
                  </a:txBody>
                  <a:tcPr marL="91425" marR="91425" marT="91425" marB="91425"/>
                </a:tc>
                <a:tc>
                  <a:txBody>
                    <a:bodyPr/>
                    <a:lstStyle/>
                    <a:p>
                      <a:pPr marL="0" lvl="0" indent="0" algn="l" rtl="0">
                        <a:spcBef>
                          <a:spcPts val="0"/>
                        </a:spcBef>
                        <a:spcAft>
                          <a:spcPts val="0"/>
                        </a:spcAft>
                        <a:buNone/>
                      </a:pPr>
                      <a:r>
                        <a:rPr lang="en-US" sz="2400"/>
                        <a:t>Giá mua sỉ</a:t>
                      </a:r>
                      <a:endParaRPr sz="2400"/>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US" sz="2400"/>
                        <a:t>5</a:t>
                      </a:r>
                      <a:endParaRPr sz="2400"/>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sz="2400">
                          <a:solidFill>
                            <a:schemeClr val="dk1"/>
                          </a:solidFill>
                        </a:rPr>
                        <a:t>Nhập 99</a:t>
                      </a:r>
                      <a:endParaRPr sz="2400">
                        <a:solidFill>
                          <a:schemeClr val="dk1"/>
                        </a:solidFill>
                      </a:endParaRPr>
                    </a:p>
                  </a:txBody>
                  <a:tcPr marL="91425" marR="91425" marT="91425" marB="91425"/>
                </a:tc>
                <a:tc>
                  <a:txBody>
                    <a:bodyPr/>
                    <a:lstStyle/>
                    <a:p>
                      <a:pPr marL="0" lvl="0" indent="0" algn="l" rtl="0">
                        <a:spcBef>
                          <a:spcPts val="0"/>
                        </a:spcBef>
                        <a:spcAft>
                          <a:spcPts val="0"/>
                        </a:spcAft>
                        <a:buNone/>
                      </a:pPr>
                      <a:r>
                        <a:rPr lang="en-US" sz="2400">
                          <a:solidFill>
                            <a:schemeClr val="dk1"/>
                          </a:solidFill>
                        </a:rPr>
                        <a:t>Giá mua sỉ</a:t>
                      </a:r>
                      <a:endParaRPr sz="2400"/>
                    </a:p>
                  </a:txBody>
                  <a:tcPr marL="91425" marR="91425" marT="91425" marB="91425"/>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US" sz="2400"/>
                        <a:t>6</a:t>
                      </a:r>
                      <a:endParaRPr sz="2400"/>
                    </a:p>
                  </a:txBody>
                  <a:tcPr marL="91425" marR="91425" marT="91425" marB="91425" anchor="ctr"/>
                </a:tc>
                <a:tc>
                  <a:txBody>
                    <a:bodyPr/>
                    <a:lstStyle/>
                    <a:p>
                      <a:pPr marL="0" lvl="0" indent="0" algn="l" rtl="0">
                        <a:spcBef>
                          <a:spcPts val="0"/>
                        </a:spcBef>
                        <a:spcAft>
                          <a:spcPts val="0"/>
                        </a:spcAft>
                        <a:buNone/>
                      </a:pPr>
                      <a:r>
                        <a:rPr lang="en-US" sz="2400">
                          <a:solidFill>
                            <a:schemeClr val="dk1"/>
                          </a:solidFill>
                        </a:rPr>
                        <a:t>Nhập 100</a:t>
                      </a:r>
                      <a:endParaRPr sz="2400">
                        <a:solidFill>
                          <a:schemeClr val="dk1"/>
                        </a:solidFill>
                      </a:endParaRPr>
                    </a:p>
                  </a:txBody>
                  <a:tcPr marL="91425" marR="91425" marT="91425" marB="91425"/>
                </a:tc>
                <a:tc>
                  <a:txBody>
                    <a:bodyPr/>
                    <a:lstStyle/>
                    <a:p>
                      <a:pPr marL="0" lvl="0" indent="0" algn="l" rtl="0">
                        <a:spcBef>
                          <a:spcPts val="0"/>
                        </a:spcBef>
                        <a:spcAft>
                          <a:spcPts val="0"/>
                        </a:spcAft>
                        <a:buNone/>
                      </a:pPr>
                      <a:r>
                        <a:rPr lang="en-US" sz="2400"/>
                        <a:t>Không hợp lệ</a:t>
                      </a:r>
                      <a:endParaRPr sz="240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6"/>
          <p:cNvSpPr txBox="1">
            <a:spLocks noGrp="1"/>
          </p:cNvSpPr>
          <p:nvPr>
            <p:ph type="body" idx="1"/>
          </p:nvPr>
        </p:nvSpPr>
        <p:spPr>
          <a:xfrm>
            <a:off x="1177125" y="1447800"/>
            <a:ext cx="7757400" cy="4800600"/>
          </a:xfrm>
          <a:prstGeom prst="rect">
            <a:avLst/>
          </a:prstGeom>
        </p:spPr>
        <p:txBody>
          <a:bodyPr spcFirstLastPara="1" wrap="square" lIns="91425" tIns="91425" rIns="91425" bIns="91425" anchor="t" anchorCtr="0">
            <a:noAutofit/>
          </a:bodyPr>
          <a:lstStyle/>
          <a:p>
            <a:pPr marL="365125" lvl="0" indent="-299085" algn="l" rtl="0">
              <a:lnSpc>
                <a:spcPct val="115000"/>
              </a:lnSpc>
              <a:spcBef>
                <a:spcPts val="600"/>
              </a:spcBef>
              <a:spcAft>
                <a:spcPts val="0"/>
              </a:spcAft>
              <a:buSzPts val="2400"/>
              <a:buChar char="❖"/>
            </a:pPr>
            <a:r>
              <a:rPr lang="en-US" sz="3000">
                <a:latin typeface="Tahoma"/>
                <a:ea typeface="Tahoma"/>
                <a:cs typeface="Tahoma"/>
                <a:sym typeface="Tahoma"/>
              </a:rPr>
              <a:t>Ưu điểm</a:t>
            </a:r>
            <a:r>
              <a:rPr lang="en-US" sz="2400">
                <a:latin typeface="Tahoma"/>
                <a:ea typeface="Tahoma"/>
                <a:cs typeface="Tahoma"/>
                <a:sym typeface="Tahoma"/>
              </a:rPr>
              <a:t>: </a:t>
            </a:r>
            <a:endParaRPr sz="2400">
              <a:latin typeface="Tahoma"/>
              <a:ea typeface="Tahoma"/>
              <a:cs typeface="Tahoma"/>
              <a:sym typeface="Tahoma"/>
            </a:endParaRPr>
          </a:p>
          <a:p>
            <a:pPr marL="639763" lvl="1" indent="-220662" algn="l" rtl="0">
              <a:lnSpc>
                <a:spcPct val="115000"/>
              </a:lnSpc>
              <a:spcBef>
                <a:spcPts val="550"/>
              </a:spcBef>
              <a:spcAft>
                <a:spcPts val="0"/>
              </a:spcAft>
              <a:buSzPts val="2400"/>
              <a:buFont typeface="Tahoma"/>
              <a:buChar char="➢"/>
            </a:pPr>
            <a:r>
              <a:rPr lang="en-US" sz="2400">
                <a:latin typeface="Tahoma"/>
                <a:ea typeface="Tahoma"/>
                <a:cs typeface="Tahoma"/>
                <a:sym typeface="Tahoma"/>
              </a:rPr>
              <a:t>Phát hiện được lỗi tiềm ẩn của hệ thống tại các tập hợp biên.</a:t>
            </a:r>
            <a:endParaRPr sz="2400">
              <a:latin typeface="Tahoma"/>
              <a:ea typeface="Tahoma"/>
              <a:cs typeface="Tahoma"/>
              <a:sym typeface="Tahoma"/>
            </a:endParaRPr>
          </a:p>
          <a:p>
            <a:pPr marL="639763" lvl="1" indent="-220662" algn="l" rtl="0">
              <a:lnSpc>
                <a:spcPct val="115000"/>
              </a:lnSpc>
              <a:spcBef>
                <a:spcPts val="550"/>
              </a:spcBef>
              <a:spcAft>
                <a:spcPts val="0"/>
              </a:spcAft>
              <a:buSzPts val="2400"/>
              <a:buFont typeface="Tahoma"/>
              <a:buChar char="➢"/>
            </a:pPr>
            <a:r>
              <a:rPr lang="en-US" sz="2400">
                <a:latin typeface="Tahoma"/>
                <a:ea typeface="Tahoma"/>
                <a:cs typeface="Tahoma"/>
                <a:sym typeface="Tahoma"/>
              </a:rPr>
              <a:t>Không phải test toàn bộ tập hợp trong vùng tương đương -&gt; Tiết kiệm được thời gian.</a:t>
            </a:r>
            <a:endParaRPr sz="2400">
              <a:latin typeface="Tahoma"/>
              <a:ea typeface="Tahoma"/>
              <a:cs typeface="Tahoma"/>
              <a:sym typeface="Tahoma"/>
            </a:endParaRPr>
          </a:p>
          <a:p>
            <a:pPr marL="365125" lvl="0" indent="-299085" algn="l" rtl="0">
              <a:lnSpc>
                <a:spcPct val="115000"/>
              </a:lnSpc>
              <a:spcBef>
                <a:spcPts val="600"/>
              </a:spcBef>
              <a:spcAft>
                <a:spcPts val="0"/>
              </a:spcAft>
              <a:buSzPts val="2400"/>
              <a:buFont typeface="Tahoma"/>
              <a:buChar char="❖"/>
            </a:pPr>
            <a:r>
              <a:rPr lang="en-US" sz="3000">
                <a:latin typeface="Tahoma"/>
                <a:ea typeface="Tahoma"/>
                <a:cs typeface="Tahoma"/>
                <a:sym typeface="Tahoma"/>
              </a:rPr>
              <a:t>Nhược điểm</a:t>
            </a:r>
            <a:r>
              <a:rPr lang="en-US" sz="2400">
                <a:latin typeface="Tahoma"/>
                <a:ea typeface="Tahoma"/>
                <a:cs typeface="Tahoma"/>
                <a:sym typeface="Tahoma"/>
              </a:rPr>
              <a:t>:</a:t>
            </a:r>
            <a:endParaRPr sz="2400">
              <a:latin typeface="Tahoma"/>
              <a:ea typeface="Tahoma"/>
              <a:cs typeface="Tahoma"/>
              <a:sym typeface="Tahoma"/>
            </a:endParaRPr>
          </a:p>
          <a:p>
            <a:pPr marL="639763" lvl="1" indent="-220662" algn="l" rtl="0">
              <a:lnSpc>
                <a:spcPct val="115000"/>
              </a:lnSpc>
              <a:spcBef>
                <a:spcPts val="550"/>
              </a:spcBef>
              <a:spcAft>
                <a:spcPts val="0"/>
              </a:spcAft>
              <a:buSzPts val="2400"/>
              <a:buFont typeface="Tahoma"/>
              <a:buChar char="➢"/>
            </a:pPr>
            <a:r>
              <a:rPr lang="en-US" sz="2400">
                <a:latin typeface="Tahoma"/>
                <a:ea typeface="Tahoma"/>
                <a:cs typeface="Tahoma"/>
                <a:sym typeface="Tahoma"/>
              </a:rPr>
              <a:t>PP này chỉ hiệu quả trong trường hợp các đối số đầu vào độc lập với nhau và các đối số có miền hữu hạn giá trị.</a:t>
            </a:r>
            <a:endParaRPr sz="2400">
              <a:latin typeface="Tahoma"/>
              <a:ea typeface="Tahoma"/>
              <a:cs typeface="Tahoma"/>
              <a:sym typeface="Tahoma"/>
            </a:endParaRPr>
          </a:p>
          <a:p>
            <a:pPr marL="457200" lvl="0" indent="0" algn="l" rtl="0">
              <a:spcBef>
                <a:spcPts val="600"/>
              </a:spcBef>
              <a:spcAft>
                <a:spcPts val="0"/>
              </a:spcAft>
              <a:buNone/>
            </a:pPr>
            <a:endParaRPr sz="2400">
              <a:latin typeface="Tahoma"/>
              <a:ea typeface="Tahoma"/>
              <a:cs typeface="Tahoma"/>
              <a:sym typeface="Tahoma"/>
            </a:endParaRPr>
          </a:p>
        </p:txBody>
      </p:sp>
      <p:sp>
        <p:nvSpPr>
          <p:cNvPr id="203" name="Google Shape;203;p26"/>
          <p:cNvSpPr txBox="1">
            <a:spLocks noGrp="1"/>
          </p:cNvSpPr>
          <p:nvPr>
            <p:ph type="title"/>
          </p:nvPr>
        </p:nvSpPr>
        <p:spPr>
          <a:xfrm>
            <a:off x="1105475" y="274625"/>
            <a:ext cx="78291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Tahoma"/>
                <a:ea typeface="Tahoma"/>
                <a:cs typeface="Tahoma"/>
                <a:sym typeface="Tahoma"/>
              </a:rPr>
              <a:t>Phân tích giá trị biên - ưu/nhược điểm</a:t>
            </a:r>
            <a:endParaRPr>
              <a:latin typeface="Tahoma"/>
              <a:ea typeface="Tahoma"/>
              <a:cs typeface="Tahoma"/>
              <a:sym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7"/>
          <p:cNvSpPr txBox="1">
            <a:spLocks noGrp="1"/>
          </p:cNvSpPr>
          <p:nvPr>
            <p:ph type="title"/>
          </p:nvPr>
        </p:nvSpPr>
        <p:spPr>
          <a:xfrm>
            <a:off x="1435100" y="274637"/>
            <a:ext cx="74994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Tahoma"/>
                <a:ea typeface="Tahoma"/>
                <a:cs typeface="Tahoma"/>
                <a:sym typeface="Tahoma"/>
              </a:rPr>
              <a:t>Tại sao nên kết hợp </a:t>
            </a:r>
            <a:br>
              <a:rPr lang="en-US">
                <a:latin typeface="Tahoma"/>
                <a:ea typeface="Tahoma"/>
                <a:cs typeface="Tahoma"/>
                <a:sym typeface="Tahoma"/>
              </a:rPr>
            </a:br>
            <a:r>
              <a:rPr lang="en-US">
                <a:latin typeface="Tahoma"/>
                <a:ea typeface="Tahoma"/>
                <a:cs typeface="Tahoma"/>
                <a:sym typeface="Tahoma"/>
              </a:rPr>
              <a:t>2 phương pháp?</a:t>
            </a:r>
            <a:endParaRPr>
              <a:latin typeface="Tahoma"/>
              <a:ea typeface="Tahoma"/>
              <a:cs typeface="Tahoma"/>
              <a:sym typeface="Tahoma"/>
            </a:endParaRPr>
          </a:p>
        </p:txBody>
      </p:sp>
      <p:sp>
        <p:nvSpPr>
          <p:cNvPr id="210" name="Google Shape;210;p27"/>
          <p:cNvSpPr txBox="1">
            <a:spLocks noGrp="1"/>
          </p:cNvSpPr>
          <p:nvPr>
            <p:ph type="body" idx="1"/>
          </p:nvPr>
        </p:nvSpPr>
        <p:spPr>
          <a:xfrm>
            <a:off x="1435100" y="1447800"/>
            <a:ext cx="7499400" cy="4800600"/>
          </a:xfrm>
          <a:prstGeom prst="rect">
            <a:avLst/>
          </a:prstGeom>
        </p:spPr>
        <p:txBody>
          <a:bodyPr spcFirstLastPara="1" wrap="square" lIns="91425" tIns="91425" rIns="91425" bIns="91425" anchor="t" anchorCtr="0">
            <a:noAutofit/>
          </a:bodyPr>
          <a:lstStyle/>
          <a:p>
            <a:pPr marL="365125" lvl="0" indent="-288925" algn="l" rtl="0">
              <a:lnSpc>
                <a:spcPct val="150000"/>
              </a:lnSpc>
              <a:spcBef>
                <a:spcPts val="0"/>
              </a:spcBef>
              <a:spcAft>
                <a:spcPts val="0"/>
              </a:spcAft>
              <a:buSzPts val="2880"/>
              <a:buChar char="❖"/>
            </a:pPr>
            <a:r>
              <a:rPr lang="en-US" sz="3000">
                <a:latin typeface="Tahoma"/>
                <a:ea typeface="Tahoma"/>
                <a:cs typeface="Tahoma"/>
                <a:sym typeface="Tahoma"/>
              </a:rPr>
              <a:t>Bởi vì</a:t>
            </a:r>
            <a:r>
              <a:rPr lang="en-US" sz="3600">
                <a:latin typeface="Tahoma"/>
                <a:ea typeface="Tahoma"/>
                <a:cs typeface="Tahoma"/>
                <a:sym typeface="Tahoma"/>
              </a:rPr>
              <a:t>:</a:t>
            </a:r>
            <a:endParaRPr/>
          </a:p>
          <a:p>
            <a:pPr marL="639763" lvl="1" indent="-220662" algn="l" rtl="0">
              <a:lnSpc>
                <a:spcPct val="150000"/>
              </a:lnSpc>
              <a:spcBef>
                <a:spcPts val="500"/>
              </a:spcBef>
              <a:spcAft>
                <a:spcPts val="0"/>
              </a:spcAft>
              <a:buSzPts val="2400"/>
              <a:buChar char="➢"/>
            </a:pPr>
            <a:r>
              <a:rPr lang="en-US" sz="2400">
                <a:latin typeface="Tahoma"/>
                <a:ea typeface="Tahoma"/>
                <a:cs typeface="Tahoma"/>
                <a:sym typeface="Tahoma"/>
              </a:rPr>
              <a:t>Khi test theo giá trị biên, thực chất bạn đã test cả giá trị trong Phân vùng tương đương.</a:t>
            </a:r>
            <a:endParaRPr sz="2400">
              <a:latin typeface="Tahoma"/>
              <a:ea typeface="Tahoma"/>
              <a:cs typeface="Tahoma"/>
              <a:sym typeface="Tahoma"/>
            </a:endParaRPr>
          </a:p>
          <a:p>
            <a:pPr marL="639763" lvl="1" indent="-220662" algn="l" rtl="0">
              <a:lnSpc>
                <a:spcPct val="150000"/>
              </a:lnSpc>
              <a:spcBef>
                <a:spcPts val="500"/>
              </a:spcBef>
              <a:spcAft>
                <a:spcPts val="0"/>
              </a:spcAft>
              <a:buSzPts val="2400"/>
              <a:buChar char="➢"/>
            </a:pPr>
            <a:r>
              <a:rPr lang="en-US" sz="2400">
                <a:latin typeface="Tahoma"/>
                <a:ea typeface="Tahoma"/>
                <a:cs typeface="Tahoma"/>
                <a:sym typeface="Tahoma"/>
              </a:rPr>
              <a:t>Tuy nhiên, việc test thêm giá trị trong phân vùng tương đương sẽ tăng độ tin cậy đối với khách hàng nhiều hơn.</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8"/>
          <p:cNvSpPr txBox="1">
            <a:spLocks noGrp="1"/>
          </p:cNvSpPr>
          <p:nvPr>
            <p:ph type="title"/>
          </p:nvPr>
        </p:nvSpPr>
        <p:spPr>
          <a:xfrm>
            <a:off x="1435100" y="274637"/>
            <a:ext cx="74994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Tahoma"/>
                <a:ea typeface="Tahoma"/>
                <a:cs typeface="Tahoma"/>
                <a:sym typeface="Tahoma"/>
              </a:rPr>
              <a:t>Bài tập</a:t>
            </a:r>
            <a:endParaRPr>
              <a:latin typeface="Tahoma"/>
              <a:ea typeface="Tahoma"/>
              <a:cs typeface="Tahoma"/>
              <a:sym typeface="Tahoma"/>
            </a:endParaRPr>
          </a:p>
        </p:txBody>
      </p:sp>
      <p:sp>
        <p:nvSpPr>
          <p:cNvPr id="217" name="Google Shape;217;p28"/>
          <p:cNvSpPr txBox="1">
            <a:spLocks noGrp="1"/>
          </p:cNvSpPr>
          <p:nvPr>
            <p:ph type="body" idx="1"/>
          </p:nvPr>
        </p:nvSpPr>
        <p:spPr>
          <a:xfrm>
            <a:off x="1054100" y="1371600"/>
            <a:ext cx="7499400" cy="4800600"/>
          </a:xfrm>
          <a:prstGeom prst="rect">
            <a:avLst/>
          </a:prstGeom>
        </p:spPr>
        <p:txBody>
          <a:bodyPr spcFirstLastPara="1" wrap="square" lIns="91425" tIns="91425" rIns="91425" bIns="91425" anchor="t" anchorCtr="0">
            <a:noAutofit/>
          </a:bodyPr>
          <a:lstStyle/>
          <a:p>
            <a:pPr marL="0" lvl="0" indent="0" algn="just" rtl="0">
              <a:lnSpc>
                <a:spcPct val="150000"/>
              </a:lnSpc>
              <a:spcBef>
                <a:spcPts val="600"/>
              </a:spcBef>
              <a:spcAft>
                <a:spcPts val="0"/>
              </a:spcAft>
              <a:buNone/>
            </a:pPr>
            <a:r>
              <a:rPr lang="en-US" sz="2400">
                <a:latin typeface="Tahoma"/>
                <a:ea typeface="Tahoma"/>
                <a:cs typeface="Tahoma"/>
                <a:sym typeface="Tahoma"/>
              </a:rPr>
              <a:t>Gửi tài khoản tiết kiệm ở ngân hàng với các mức lãi xuất khác nhau tuỳ thuộc vào số tiền gửi:</a:t>
            </a:r>
            <a:endParaRPr sz="2400">
              <a:latin typeface="Tahoma"/>
              <a:ea typeface="Tahoma"/>
              <a:cs typeface="Tahoma"/>
              <a:sym typeface="Tahoma"/>
            </a:endParaRPr>
          </a:p>
          <a:p>
            <a:pPr marL="457200" lvl="0" indent="-381000" algn="just" rtl="0">
              <a:lnSpc>
                <a:spcPct val="150000"/>
              </a:lnSpc>
              <a:spcBef>
                <a:spcPts val="600"/>
              </a:spcBef>
              <a:spcAft>
                <a:spcPts val="0"/>
              </a:spcAft>
              <a:buSzPts val="2400"/>
              <a:buFont typeface="Tahoma"/>
              <a:buChar char="-"/>
            </a:pPr>
            <a:r>
              <a:rPr lang="en-US" sz="2400">
                <a:latin typeface="Tahoma"/>
                <a:ea typeface="Tahoma"/>
                <a:cs typeface="Tahoma"/>
                <a:sym typeface="Tahoma"/>
              </a:rPr>
              <a:t>Gửi từ $0 đến $100 thì hưởng lãi xuất 3%</a:t>
            </a:r>
            <a:endParaRPr sz="2400">
              <a:latin typeface="Tahoma"/>
              <a:ea typeface="Tahoma"/>
              <a:cs typeface="Tahoma"/>
              <a:sym typeface="Tahoma"/>
            </a:endParaRPr>
          </a:p>
          <a:p>
            <a:pPr marL="457200" lvl="0" indent="-381000" algn="just" rtl="0">
              <a:lnSpc>
                <a:spcPct val="150000"/>
              </a:lnSpc>
              <a:spcBef>
                <a:spcPts val="0"/>
              </a:spcBef>
              <a:spcAft>
                <a:spcPts val="0"/>
              </a:spcAft>
              <a:buSzPts val="2400"/>
              <a:buFont typeface="Tahoma"/>
              <a:buChar char="-"/>
            </a:pPr>
            <a:r>
              <a:rPr lang="en-US" sz="2400">
                <a:latin typeface="Tahoma"/>
                <a:ea typeface="Tahoma"/>
                <a:cs typeface="Tahoma"/>
                <a:sym typeface="Tahoma"/>
              </a:rPr>
              <a:t>Gửi từ trên $100 đến dưới $1000, lãi xuất là 5%</a:t>
            </a:r>
            <a:endParaRPr sz="2400">
              <a:latin typeface="Tahoma"/>
              <a:ea typeface="Tahoma"/>
              <a:cs typeface="Tahoma"/>
              <a:sym typeface="Tahoma"/>
            </a:endParaRPr>
          </a:p>
          <a:p>
            <a:pPr marL="457200" lvl="0" indent="-381000" algn="just" rtl="0">
              <a:lnSpc>
                <a:spcPct val="150000"/>
              </a:lnSpc>
              <a:spcBef>
                <a:spcPts val="0"/>
              </a:spcBef>
              <a:spcAft>
                <a:spcPts val="0"/>
              </a:spcAft>
              <a:buSzPts val="2400"/>
              <a:buFont typeface="Tahoma"/>
              <a:buChar char="-"/>
            </a:pPr>
            <a:r>
              <a:rPr lang="en-US" sz="2400">
                <a:latin typeface="Tahoma"/>
                <a:ea typeface="Tahoma"/>
                <a:cs typeface="Tahoma"/>
                <a:sym typeface="Tahoma"/>
              </a:rPr>
              <a:t>Gửi từ $1000 trở lên, lãi xuất là 7%</a:t>
            </a:r>
            <a:endParaRPr sz="2400">
              <a:latin typeface="Tahoma"/>
              <a:ea typeface="Tahoma"/>
              <a:cs typeface="Tahoma"/>
              <a:sym typeface="Tahoma"/>
            </a:endParaRPr>
          </a:p>
          <a:p>
            <a:pPr marL="0" lvl="0" indent="0" algn="just" rtl="0">
              <a:lnSpc>
                <a:spcPct val="150000"/>
              </a:lnSpc>
              <a:spcBef>
                <a:spcPts val="600"/>
              </a:spcBef>
              <a:spcAft>
                <a:spcPts val="0"/>
              </a:spcAft>
              <a:buNone/>
            </a:pPr>
            <a:r>
              <a:rPr lang="en-US" sz="2400">
                <a:latin typeface="Tahoma"/>
                <a:ea typeface="Tahoma"/>
                <a:cs typeface="Tahoma"/>
                <a:sym typeface="Tahoma"/>
              </a:rPr>
              <a:t>Hãy viết các TC sử dụng 2 phương pháp </a:t>
            </a:r>
            <a:r>
              <a:rPr lang="en-US" sz="2400" b="1">
                <a:latin typeface="Tahoma"/>
                <a:ea typeface="Tahoma"/>
                <a:cs typeface="Tahoma"/>
                <a:sym typeface="Tahoma"/>
              </a:rPr>
              <a:t>phân vùng tương đương</a:t>
            </a:r>
            <a:r>
              <a:rPr lang="en-US" sz="2400">
                <a:latin typeface="Tahoma"/>
                <a:ea typeface="Tahoma"/>
                <a:cs typeface="Tahoma"/>
                <a:sym typeface="Tahoma"/>
              </a:rPr>
              <a:t> và </a:t>
            </a:r>
            <a:r>
              <a:rPr lang="en-US" sz="2400" b="1">
                <a:latin typeface="Tahoma"/>
                <a:ea typeface="Tahoma"/>
                <a:cs typeface="Tahoma"/>
                <a:sym typeface="Tahoma"/>
              </a:rPr>
              <a:t>phân tích giá trị biên</a:t>
            </a:r>
            <a:r>
              <a:rPr lang="en-US" sz="2400">
                <a:latin typeface="Tahoma"/>
                <a:ea typeface="Tahoma"/>
                <a:cs typeface="Tahoma"/>
                <a:sym typeface="Tahoma"/>
              </a:rPr>
              <a:t>.</a:t>
            </a:r>
            <a:endParaRPr sz="2400">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9"/>
          <p:cNvSpPr txBox="1">
            <a:spLocks noGrp="1"/>
          </p:cNvSpPr>
          <p:nvPr>
            <p:ph type="title"/>
          </p:nvPr>
        </p:nvSpPr>
        <p:spPr>
          <a:xfrm>
            <a:off x="1171975" y="136450"/>
            <a:ext cx="7272600" cy="91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Tahoma"/>
                <a:ea typeface="Tahoma"/>
                <a:cs typeface="Tahoma"/>
                <a:sym typeface="Tahoma"/>
              </a:rPr>
              <a:t>Bảng quyết định (</a:t>
            </a:r>
            <a:r>
              <a:rPr lang="en-US" sz="3000">
                <a:latin typeface="Tahoma"/>
                <a:ea typeface="Tahoma"/>
                <a:cs typeface="Tahoma"/>
                <a:sym typeface="Tahoma"/>
              </a:rPr>
              <a:t>Decision Table</a:t>
            </a:r>
            <a:r>
              <a:rPr lang="en-US">
                <a:latin typeface="Tahoma"/>
                <a:ea typeface="Tahoma"/>
                <a:cs typeface="Tahoma"/>
                <a:sym typeface="Tahoma"/>
              </a:rPr>
              <a:t>)</a:t>
            </a:r>
            <a:endParaRPr/>
          </a:p>
        </p:txBody>
      </p:sp>
      <p:sp>
        <p:nvSpPr>
          <p:cNvPr id="224" name="Google Shape;224;p29"/>
          <p:cNvSpPr txBox="1">
            <a:spLocks noGrp="1"/>
          </p:cNvSpPr>
          <p:nvPr>
            <p:ph type="body" idx="1"/>
          </p:nvPr>
        </p:nvSpPr>
        <p:spPr>
          <a:xfrm>
            <a:off x="1435100" y="973025"/>
            <a:ext cx="7499400" cy="5275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4000" baseline="30000">
                <a:solidFill>
                  <a:srgbClr val="FF00FF"/>
                </a:solidFill>
                <a:latin typeface="Tahoma"/>
                <a:ea typeface="Tahoma"/>
                <a:cs typeface="Tahoma"/>
                <a:sym typeface="Tahoma"/>
              </a:rPr>
              <a:t>Ví dụ: Xác định test case cho bài toán khách hàng đến mở thẻ tín dụng với các điều kiện sau:</a:t>
            </a:r>
            <a:endParaRPr sz="4000" baseline="30000">
              <a:solidFill>
                <a:srgbClr val="FF00FF"/>
              </a:solidFill>
              <a:latin typeface="Tahoma"/>
              <a:ea typeface="Tahoma"/>
              <a:cs typeface="Tahoma"/>
              <a:sym typeface="Tahoma"/>
            </a:endParaRPr>
          </a:p>
          <a:p>
            <a:pPr marL="457200" lvl="0" indent="-457200" algn="just" rtl="0">
              <a:spcBef>
                <a:spcPts val="600"/>
              </a:spcBef>
              <a:spcAft>
                <a:spcPts val="0"/>
              </a:spcAft>
              <a:buSzPts val="3600"/>
              <a:buFont typeface="Tahoma"/>
              <a:buChar char="❖"/>
            </a:pPr>
            <a:r>
              <a:rPr lang="en-US" sz="3600" baseline="30000">
                <a:latin typeface="Tahoma"/>
                <a:ea typeface="Tahoma"/>
                <a:cs typeface="Tahoma"/>
                <a:sym typeface="Tahoma"/>
              </a:rPr>
              <a:t>Nếu bạn là một khách hàng mới, đến mở thẻ tín dụng, bạn sẽ được giảm giá 15%.</a:t>
            </a:r>
            <a:endParaRPr sz="3600" baseline="30000">
              <a:latin typeface="Tahoma"/>
              <a:ea typeface="Tahoma"/>
              <a:cs typeface="Tahoma"/>
              <a:sym typeface="Tahoma"/>
            </a:endParaRPr>
          </a:p>
          <a:p>
            <a:pPr marL="457200" lvl="0" indent="-457200" algn="just" rtl="0">
              <a:spcBef>
                <a:spcPts val="0"/>
              </a:spcBef>
              <a:spcAft>
                <a:spcPts val="0"/>
              </a:spcAft>
              <a:buSzPts val="3600"/>
              <a:buFont typeface="Tahoma"/>
              <a:buChar char="❖"/>
            </a:pPr>
            <a:r>
              <a:rPr lang="en-US" sz="3600" baseline="30000">
                <a:latin typeface="Tahoma"/>
                <a:ea typeface="Tahoma"/>
                <a:cs typeface="Tahoma"/>
                <a:sym typeface="Tahoma"/>
              </a:rPr>
              <a:t>Nếu bạn là khách hàng cũ, và có thẻ Vip, bạn sẽ được giảm giá 10%.</a:t>
            </a:r>
            <a:endParaRPr sz="3600" baseline="30000">
              <a:latin typeface="Tahoma"/>
              <a:ea typeface="Tahoma"/>
              <a:cs typeface="Tahoma"/>
              <a:sym typeface="Tahoma"/>
            </a:endParaRPr>
          </a:p>
          <a:p>
            <a:pPr marL="457200" lvl="0" indent="-457200" algn="just" rtl="0">
              <a:spcBef>
                <a:spcPts val="0"/>
              </a:spcBef>
              <a:spcAft>
                <a:spcPts val="0"/>
              </a:spcAft>
              <a:buSzPts val="3600"/>
              <a:buFont typeface="Tahoma"/>
              <a:buChar char="❖"/>
            </a:pPr>
            <a:r>
              <a:rPr lang="en-US" sz="3600" baseline="30000">
                <a:latin typeface="Tahoma"/>
                <a:ea typeface="Tahoma"/>
                <a:cs typeface="Tahoma"/>
                <a:sym typeface="Tahoma"/>
              </a:rPr>
              <a:t>Nếu bạn có Coupon, bạn sẽ được giảm giá 20% (nhưng nó không được sử dụng giảm giá cùng với ‘khách hàng mới’.</a:t>
            </a:r>
            <a:endParaRPr sz="3600" baseline="30000">
              <a:latin typeface="Tahoma"/>
              <a:ea typeface="Tahoma"/>
              <a:cs typeface="Tahoma"/>
              <a:sym typeface="Tahoma"/>
            </a:endParaRPr>
          </a:p>
          <a:p>
            <a:pPr marL="457200" lvl="0" indent="-457200" algn="just" rtl="0">
              <a:spcBef>
                <a:spcPts val="0"/>
              </a:spcBef>
              <a:spcAft>
                <a:spcPts val="0"/>
              </a:spcAft>
              <a:buSzPts val="3600"/>
              <a:buFont typeface="Tahoma"/>
              <a:buChar char="❖"/>
            </a:pPr>
            <a:r>
              <a:rPr lang="en-US" sz="3600" baseline="30000">
                <a:latin typeface="Tahoma"/>
                <a:ea typeface="Tahoma"/>
                <a:cs typeface="Tahoma"/>
                <a:sym typeface="Tahoma"/>
              </a:rPr>
              <a:t>Việc giảm giá có thể được cộng nếu như phù hợp</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2"/>
          <p:cNvSpPr txBox="1"/>
          <p:nvPr/>
        </p:nvSpPr>
        <p:spPr>
          <a:xfrm>
            <a:off x="1219200" y="914400"/>
            <a:ext cx="7696200" cy="5250600"/>
          </a:xfrm>
          <a:prstGeom prst="rect">
            <a:avLst/>
          </a:prstGeom>
          <a:noFill/>
          <a:ln>
            <a:noFill/>
          </a:ln>
        </p:spPr>
        <p:txBody>
          <a:bodyPr spcFirstLastPara="1" wrap="square" lIns="92075" tIns="46025" rIns="92075" bIns="46025" anchor="t" anchorCtr="0">
            <a:noAutofit/>
          </a:bodyPr>
          <a:lstStyle/>
          <a:p>
            <a:pPr marL="457200" marR="0" lvl="0" indent="-406400" algn="l" rtl="0">
              <a:lnSpc>
                <a:spcPct val="100000"/>
              </a:lnSpc>
              <a:spcBef>
                <a:spcPts val="0"/>
              </a:spcBef>
              <a:spcAft>
                <a:spcPts val="0"/>
              </a:spcAft>
              <a:buClr>
                <a:schemeClr val="dk1"/>
              </a:buClr>
              <a:buSzPts val="2800"/>
              <a:buFont typeface="Cabin"/>
              <a:buChar char="➢"/>
            </a:pPr>
            <a:r>
              <a:rPr lang="en-US" sz="2800" b="1" i="0" u="none">
                <a:solidFill>
                  <a:schemeClr val="dk1"/>
                </a:solidFill>
                <a:latin typeface="Cabin"/>
                <a:ea typeface="Cabin"/>
                <a:cs typeface="Cabin"/>
                <a:sym typeface="Cabin"/>
              </a:rPr>
              <a:t>Duration: </a:t>
            </a:r>
            <a:r>
              <a:rPr lang="en-US" sz="2800" b="0" i="1" u="none">
                <a:solidFill>
                  <a:schemeClr val="dk1"/>
                </a:solidFill>
                <a:latin typeface="Cabin"/>
                <a:ea typeface="Cabin"/>
                <a:cs typeface="Cabin"/>
                <a:sym typeface="Cabin"/>
              </a:rPr>
              <a:t> ~</a:t>
            </a:r>
            <a:r>
              <a:rPr lang="en-US" sz="2800" i="1">
                <a:solidFill>
                  <a:schemeClr val="dk1"/>
                </a:solidFill>
                <a:latin typeface="Cabin"/>
                <a:ea typeface="Cabin"/>
                <a:cs typeface="Cabin"/>
                <a:sym typeface="Cabin"/>
              </a:rPr>
              <a:t>6</a:t>
            </a:r>
            <a:r>
              <a:rPr lang="en-US" sz="2800" b="0" i="1" u="none">
                <a:solidFill>
                  <a:schemeClr val="dk1"/>
                </a:solidFill>
                <a:latin typeface="Cabin"/>
                <a:ea typeface="Cabin"/>
                <a:cs typeface="Cabin"/>
                <a:sym typeface="Cabin"/>
              </a:rPr>
              <a:t> Hours</a:t>
            </a:r>
            <a:endParaRPr/>
          </a:p>
          <a:p>
            <a:pPr marL="457200" marR="0" lvl="0" indent="-406400" algn="l" rtl="0">
              <a:lnSpc>
                <a:spcPct val="100000"/>
              </a:lnSpc>
              <a:spcBef>
                <a:spcPts val="0"/>
              </a:spcBef>
              <a:spcAft>
                <a:spcPts val="0"/>
              </a:spcAft>
              <a:buClr>
                <a:schemeClr val="dk1"/>
              </a:buClr>
              <a:buSzPts val="2800"/>
              <a:buFont typeface="Cabin"/>
              <a:buChar char="➢"/>
            </a:pPr>
            <a:r>
              <a:rPr lang="en-US" sz="2800" b="1" i="0" u="none">
                <a:solidFill>
                  <a:schemeClr val="dk1"/>
                </a:solidFill>
                <a:latin typeface="Cabin"/>
                <a:ea typeface="Cabin"/>
                <a:cs typeface="Cabin"/>
                <a:sym typeface="Cabin"/>
              </a:rPr>
              <a:t>Purpose: </a:t>
            </a:r>
            <a:r>
              <a:rPr lang="en-US" sz="2800" b="0" i="1" u="none">
                <a:solidFill>
                  <a:schemeClr val="dk1"/>
                </a:solidFill>
                <a:latin typeface="Cabin"/>
                <a:ea typeface="Cabin"/>
                <a:cs typeface="Cabin"/>
                <a:sym typeface="Cabin"/>
              </a:rPr>
              <a:t>Introduce testing techniques</a:t>
            </a:r>
            <a:endParaRPr sz="2800" b="0" i="1" u="none">
              <a:solidFill>
                <a:schemeClr val="dk1"/>
              </a:solidFill>
              <a:latin typeface="Cabin"/>
              <a:ea typeface="Cabin"/>
              <a:cs typeface="Cabin"/>
              <a:sym typeface="Cabin"/>
            </a:endParaRPr>
          </a:p>
          <a:p>
            <a:pPr marL="457200" marR="0" lvl="0" indent="-406400" algn="l" rtl="0">
              <a:lnSpc>
                <a:spcPct val="100000"/>
              </a:lnSpc>
              <a:spcBef>
                <a:spcPts val="0"/>
              </a:spcBef>
              <a:spcAft>
                <a:spcPts val="0"/>
              </a:spcAft>
              <a:buClr>
                <a:schemeClr val="dk1"/>
              </a:buClr>
              <a:buSzPts val="2800"/>
              <a:buFont typeface="Cabin"/>
              <a:buChar char="➢"/>
            </a:pPr>
            <a:r>
              <a:rPr lang="en-US" sz="2800" b="1" i="0" u="none">
                <a:solidFill>
                  <a:schemeClr val="dk1"/>
                </a:solidFill>
                <a:latin typeface="Cabin"/>
                <a:ea typeface="Cabin"/>
                <a:cs typeface="Cabin"/>
                <a:sym typeface="Cabin"/>
              </a:rPr>
              <a:t>Content:</a:t>
            </a:r>
            <a:endParaRPr sz="2400">
              <a:solidFill>
                <a:srgbClr val="0000FF"/>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0000FF"/>
              </a:buClr>
              <a:buSzPts val="2800"/>
              <a:buFont typeface="Times New Roman"/>
              <a:buChar char="❖"/>
            </a:pPr>
            <a:r>
              <a:rPr lang="en-US" sz="2800" b="1" i="0" u="none" strike="noStrike" cap="none">
                <a:solidFill>
                  <a:srgbClr val="0000FF"/>
                </a:solidFill>
                <a:latin typeface="Times New Roman"/>
                <a:ea typeface="Times New Roman"/>
                <a:cs typeface="Times New Roman"/>
                <a:sym typeface="Times New Roman"/>
              </a:rPr>
              <a:t>Black Box </a:t>
            </a:r>
            <a:r>
              <a:rPr lang="en-US" sz="2800" b="1">
                <a:solidFill>
                  <a:srgbClr val="0000FF"/>
                </a:solidFill>
                <a:latin typeface="Times New Roman"/>
                <a:ea typeface="Times New Roman"/>
                <a:cs typeface="Times New Roman"/>
                <a:sym typeface="Times New Roman"/>
              </a:rPr>
              <a:t>Testing </a:t>
            </a:r>
            <a:r>
              <a:rPr lang="en-US" sz="2800" b="1" i="0" u="none" strike="noStrike" cap="none">
                <a:solidFill>
                  <a:srgbClr val="0000FF"/>
                </a:solidFill>
                <a:latin typeface="Times New Roman"/>
                <a:ea typeface="Times New Roman"/>
                <a:cs typeface="Times New Roman"/>
                <a:sym typeface="Times New Roman"/>
              </a:rPr>
              <a:t>Techniques</a:t>
            </a:r>
            <a:endParaRPr b="1"/>
          </a:p>
          <a:p>
            <a:pPr marL="1371600" marR="0" lvl="0" indent="0" algn="l" rtl="0">
              <a:lnSpc>
                <a:spcPct val="100000"/>
              </a:lnSpc>
              <a:spcBef>
                <a:spcPts val="0"/>
              </a:spcBef>
              <a:spcAft>
                <a:spcPts val="0"/>
              </a:spcAft>
              <a:buNone/>
            </a:pPr>
            <a:r>
              <a:rPr lang="en-US" sz="2400" b="0" i="0" u="none" strike="noStrike" cap="none">
                <a:solidFill>
                  <a:srgbClr val="0000FF"/>
                </a:solidFill>
                <a:latin typeface="Times New Roman"/>
                <a:ea typeface="Times New Roman"/>
                <a:cs typeface="Times New Roman"/>
                <a:sym typeface="Times New Roman"/>
              </a:rPr>
              <a:t>Equivalence Partitioning (EP)</a:t>
            </a:r>
            <a:endParaRPr sz="2400"/>
          </a:p>
          <a:p>
            <a:pPr marL="1371600" marR="0" lvl="0" indent="0" algn="l" rtl="0">
              <a:lnSpc>
                <a:spcPct val="100000"/>
              </a:lnSpc>
              <a:spcBef>
                <a:spcPts val="0"/>
              </a:spcBef>
              <a:spcAft>
                <a:spcPts val="0"/>
              </a:spcAft>
              <a:buNone/>
            </a:pPr>
            <a:r>
              <a:rPr lang="en-US" sz="2400" b="0" i="0" u="none" strike="noStrike" cap="none">
                <a:solidFill>
                  <a:srgbClr val="0000FF"/>
                </a:solidFill>
                <a:latin typeface="Times New Roman"/>
                <a:ea typeface="Times New Roman"/>
                <a:cs typeface="Times New Roman"/>
                <a:sym typeface="Times New Roman"/>
              </a:rPr>
              <a:t>Boundary Value Analysis (BVA)</a:t>
            </a:r>
            <a:endParaRPr sz="2400"/>
          </a:p>
          <a:p>
            <a:pPr marL="1371600" marR="0" lvl="0" indent="0" algn="l" rtl="0">
              <a:lnSpc>
                <a:spcPct val="100000"/>
              </a:lnSpc>
              <a:spcBef>
                <a:spcPts val="0"/>
              </a:spcBef>
              <a:spcAft>
                <a:spcPts val="0"/>
              </a:spcAft>
              <a:buNone/>
            </a:pPr>
            <a:r>
              <a:rPr lang="en-US" sz="2400" b="0" i="0" u="none" strike="noStrike" cap="none">
                <a:solidFill>
                  <a:srgbClr val="0000FF"/>
                </a:solidFill>
                <a:latin typeface="Times New Roman"/>
                <a:ea typeface="Times New Roman"/>
                <a:cs typeface="Times New Roman"/>
                <a:sym typeface="Times New Roman"/>
              </a:rPr>
              <a:t>Decision Table </a:t>
            </a:r>
            <a:endParaRPr sz="2400"/>
          </a:p>
          <a:p>
            <a:pPr marL="1371600" marR="0" lvl="0" indent="0" algn="l" rtl="0">
              <a:lnSpc>
                <a:spcPct val="100000"/>
              </a:lnSpc>
              <a:spcBef>
                <a:spcPts val="0"/>
              </a:spcBef>
              <a:spcAft>
                <a:spcPts val="0"/>
              </a:spcAft>
              <a:buNone/>
            </a:pPr>
            <a:r>
              <a:rPr lang="en-US" sz="2400" b="0" i="0" u="none" strike="noStrike" cap="none">
                <a:solidFill>
                  <a:srgbClr val="0000FF"/>
                </a:solidFill>
                <a:latin typeface="Times New Roman"/>
                <a:ea typeface="Times New Roman"/>
                <a:cs typeface="Times New Roman"/>
                <a:sym typeface="Times New Roman"/>
              </a:rPr>
              <a:t>State Transition Testing</a:t>
            </a:r>
            <a:endParaRPr sz="2400" b="0" i="0" u="none" strike="noStrike" cap="none">
              <a:solidFill>
                <a:srgbClr val="0000FF"/>
              </a:solidFill>
              <a:latin typeface="Times New Roman"/>
              <a:ea typeface="Times New Roman"/>
              <a:cs typeface="Times New Roman"/>
              <a:sym typeface="Times New Roman"/>
            </a:endParaRPr>
          </a:p>
          <a:p>
            <a:pPr marL="1371600" marR="0" lvl="0" indent="0" algn="l" rtl="0">
              <a:lnSpc>
                <a:spcPct val="100000"/>
              </a:lnSpc>
              <a:spcBef>
                <a:spcPts val="0"/>
              </a:spcBef>
              <a:spcAft>
                <a:spcPts val="0"/>
              </a:spcAft>
              <a:buNone/>
            </a:pPr>
            <a:r>
              <a:rPr lang="en-US" sz="2400">
                <a:solidFill>
                  <a:srgbClr val="0000FF"/>
                </a:solidFill>
                <a:latin typeface="Times New Roman"/>
                <a:ea typeface="Times New Roman"/>
                <a:cs typeface="Times New Roman"/>
                <a:sym typeface="Times New Roman"/>
              </a:rPr>
              <a:t>Pairwise testing</a:t>
            </a:r>
            <a:endParaRPr sz="2400">
              <a:solidFill>
                <a:srgbClr val="0000FF"/>
              </a:solidFill>
              <a:latin typeface="Times New Roman"/>
              <a:ea typeface="Times New Roman"/>
              <a:cs typeface="Times New Roman"/>
              <a:sym typeface="Times New Roman"/>
            </a:endParaRPr>
          </a:p>
        </p:txBody>
      </p:sp>
      <p:sp>
        <p:nvSpPr>
          <p:cNvPr id="99" name="Google Shape;99;p12"/>
          <p:cNvSpPr txBox="1"/>
          <p:nvPr/>
        </p:nvSpPr>
        <p:spPr>
          <a:xfrm>
            <a:off x="1219200" y="304800"/>
            <a:ext cx="7848600" cy="609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DC0081"/>
              </a:buClr>
              <a:buFont typeface="Cabin"/>
              <a:buNone/>
            </a:pPr>
            <a:r>
              <a:rPr lang="en-US" sz="2800" b="1" i="0" u="none">
                <a:solidFill>
                  <a:srgbClr val="DC0081"/>
                </a:solidFill>
                <a:latin typeface="Cabin"/>
                <a:ea typeface="Cabin"/>
                <a:cs typeface="Cabin"/>
                <a:sym typeface="Cabin"/>
              </a:rPr>
              <a:t>Agenda</a:t>
            </a:r>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1435100" y="160650"/>
            <a:ext cx="7499400" cy="753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Font typeface="Tahoma"/>
              <a:buNone/>
            </a:pPr>
            <a:r>
              <a:rPr lang="en-US">
                <a:latin typeface="Tahoma"/>
                <a:ea typeface="Tahoma"/>
                <a:cs typeface="Tahoma"/>
                <a:sym typeface="Tahoma"/>
              </a:rPr>
              <a:t>Bảng quyết định</a:t>
            </a:r>
            <a:endParaRPr/>
          </a:p>
        </p:txBody>
      </p:sp>
      <p:grpSp>
        <p:nvGrpSpPr>
          <p:cNvPr id="230" name="Google Shape;230;p30"/>
          <p:cNvGrpSpPr/>
          <p:nvPr/>
        </p:nvGrpSpPr>
        <p:grpSpPr>
          <a:xfrm>
            <a:off x="1144219" y="1350741"/>
            <a:ext cx="7947031" cy="4800934"/>
            <a:chOff x="0" y="0"/>
            <a:chExt cx="2147483647" cy="2147483647"/>
          </a:xfrm>
        </p:grpSpPr>
        <p:cxnSp>
          <p:nvCxnSpPr>
            <p:cNvPr id="231" name="Google Shape;231;p30"/>
            <p:cNvCxnSpPr/>
            <p:nvPr/>
          </p:nvCxnSpPr>
          <p:spPr>
            <a:xfrm rot="5400000">
              <a:off x="-443098169" y="1150163155"/>
              <a:ext cx="1361948478" cy="0"/>
            </a:xfrm>
            <a:prstGeom prst="straightConnector1">
              <a:avLst/>
            </a:prstGeom>
            <a:noFill/>
            <a:ln w="19050" cap="flat" cmpd="sng">
              <a:solidFill>
                <a:schemeClr val="dk1"/>
              </a:solidFill>
              <a:prstDash val="solid"/>
              <a:miter lim="8000"/>
              <a:headEnd type="none" w="sm" len="sm"/>
              <a:tailEnd type="none" w="sm" len="sm"/>
            </a:ln>
          </p:spPr>
        </p:cxnSp>
        <p:cxnSp>
          <p:nvCxnSpPr>
            <p:cNvPr id="232" name="Google Shape;232;p30"/>
            <p:cNvCxnSpPr/>
            <p:nvPr/>
          </p:nvCxnSpPr>
          <p:spPr>
            <a:xfrm>
              <a:off x="0" y="398380348"/>
              <a:ext cx="2011221758" cy="0"/>
            </a:xfrm>
            <a:prstGeom prst="straightConnector1">
              <a:avLst/>
            </a:prstGeom>
            <a:noFill/>
            <a:ln w="19050" cap="flat" cmpd="sng">
              <a:solidFill>
                <a:schemeClr val="dk1"/>
              </a:solidFill>
              <a:prstDash val="solid"/>
              <a:miter lim="8000"/>
              <a:headEnd type="none" w="sm" len="sm"/>
              <a:tailEnd type="none" w="sm" len="sm"/>
            </a:ln>
          </p:spPr>
        </p:cxnSp>
        <p:cxnSp>
          <p:nvCxnSpPr>
            <p:cNvPr id="233" name="Google Shape;233;p30"/>
            <p:cNvCxnSpPr/>
            <p:nvPr/>
          </p:nvCxnSpPr>
          <p:spPr>
            <a:xfrm>
              <a:off x="21928471" y="1134944940"/>
              <a:ext cx="2010745195" cy="0"/>
            </a:xfrm>
            <a:prstGeom prst="straightConnector1">
              <a:avLst/>
            </a:prstGeom>
            <a:noFill/>
            <a:ln w="19050" cap="flat" cmpd="sng">
              <a:solidFill>
                <a:schemeClr val="dk1"/>
              </a:solidFill>
              <a:prstDash val="solid"/>
              <a:miter lim="8000"/>
              <a:headEnd type="none" w="sm" len="sm"/>
              <a:tailEnd type="none" w="sm" len="sm"/>
            </a:ln>
          </p:spPr>
        </p:cxnSp>
        <p:cxnSp>
          <p:nvCxnSpPr>
            <p:cNvPr id="234" name="Google Shape;234;p30"/>
            <p:cNvCxnSpPr/>
            <p:nvPr/>
          </p:nvCxnSpPr>
          <p:spPr>
            <a:xfrm rot="5400000">
              <a:off x="-248125348" y="1150163155"/>
              <a:ext cx="1361948478" cy="0"/>
            </a:xfrm>
            <a:prstGeom prst="straightConnector1">
              <a:avLst/>
            </a:prstGeom>
            <a:noFill/>
            <a:ln w="19050" cap="flat" cmpd="sng">
              <a:solidFill>
                <a:schemeClr val="dk1"/>
              </a:solidFill>
              <a:prstDash val="solid"/>
              <a:miter lim="8000"/>
              <a:headEnd type="none" w="sm" len="sm"/>
              <a:tailEnd type="none" w="sm" len="sm"/>
            </a:ln>
          </p:spPr>
        </p:cxnSp>
        <p:cxnSp>
          <p:nvCxnSpPr>
            <p:cNvPr id="235" name="Google Shape;235;p30"/>
            <p:cNvCxnSpPr/>
            <p:nvPr/>
          </p:nvCxnSpPr>
          <p:spPr>
            <a:xfrm rot="5400000">
              <a:off x="-53629316" y="1150163155"/>
              <a:ext cx="1361948478" cy="0"/>
            </a:xfrm>
            <a:prstGeom prst="straightConnector1">
              <a:avLst/>
            </a:prstGeom>
            <a:noFill/>
            <a:ln w="19050" cap="flat" cmpd="sng">
              <a:solidFill>
                <a:schemeClr val="dk1"/>
              </a:solidFill>
              <a:prstDash val="solid"/>
              <a:miter lim="8000"/>
              <a:headEnd type="none" w="sm" len="sm"/>
              <a:tailEnd type="none" w="sm" len="sm"/>
            </a:ln>
          </p:spPr>
        </p:cxnSp>
        <p:cxnSp>
          <p:nvCxnSpPr>
            <p:cNvPr id="236" name="Google Shape;236;p30"/>
            <p:cNvCxnSpPr/>
            <p:nvPr/>
          </p:nvCxnSpPr>
          <p:spPr>
            <a:xfrm rot="5400000">
              <a:off x="140866638" y="1150163155"/>
              <a:ext cx="1361948478" cy="0"/>
            </a:xfrm>
            <a:prstGeom prst="straightConnector1">
              <a:avLst/>
            </a:prstGeom>
            <a:noFill/>
            <a:ln w="19050" cap="flat" cmpd="sng">
              <a:solidFill>
                <a:schemeClr val="dk1"/>
              </a:solidFill>
              <a:prstDash val="solid"/>
              <a:miter lim="8000"/>
              <a:headEnd type="none" w="sm" len="sm"/>
              <a:tailEnd type="none" w="sm" len="sm"/>
            </a:ln>
          </p:spPr>
        </p:cxnSp>
        <p:cxnSp>
          <p:nvCxnSpPr>
            <p:cNvPr id="237" name="Google Shape;237;p30"/>
            <p:cNvCxnSpPr/>
            <p:nvPr/>
          </p:nvCxnSpPr>
          <p:spPr>
            <a:xfrm rot="5400000">
              <a:off x="335362669" y="1150163155"/>
              <a:ext cx="1361948478" cy="0"/>
            </a:xfrm>
            <a:prstGeom prst="straightConnector1">
              <a:avLst/>
            </a:prstGeom>
            <a:noFill/>
            <a:ln w="19050" cap="flat" cmpd="sng">
              <a:solidFill>
                <a:schemeClr val="dk1"/>
              </a:solidFill>
              <a:prstDash val="solid"/>
              <a:miter lim="8000"/>
              <a:headEnd type="none" w="sm" len="sm"/>
              <a:tailEnd type="none" w="sm" len="sm"/>
            </a:ln>
          </p:spPr>
        </p:cxnSp>
        <p:cxnSp>
          <p:nvCxnSpPr>
            <p:cNvPr id="238" name="Google Shape;238;p30"/>
            <p:cNvCxnSpPr/>
            <p:nvPr/>
          </p:nvCxnSpPr>
          <p:spPr>
            <a:xfrm rot="5400000">
              <a:off x="530335226" y="1150163155"/>
              <a:ext cx="1361948478" cy="0"/>
            </a:xfrm>
            <a:prstGeom prst="straightConnector1">
              <a:avLst/>
            </a:prstGeom>
            <a:noFill/>
            <a:ln w="19050" cap="flat" cmpd="sng">
              <a:solidFill>
                <a:schemeClr val="dk1"/>
              </a:solidFill>
              <a:prstDash val="solid"/>
              <a:miter lim="8000"/>
              <a:headEnd type="none" w="sm" len="sm"/>
              <a:tailEnd type="none" w="sm" len="sm"/>
            </a:ln>
          </p:spPr>
        </p:cxnSp>
        <p:cxnSp>
          <p:nvCxnSpPr>
            <p:cNvPr id="239" name="Google Shape;239;p30"/>
            <p:cNvCxnSpPr/>
            <p:nvPr/>
          </p:nvCxnSpPr>
          <p:spPr>
            <a:xfrm rot="5400000">
              <a:off x="724831105" y="1150163155"/>
              <a:ext cx="1361948478" cy="0"/>
            </a:xfrm>
            <a:prstGeom prst="straightConnector1">
              <a:avLst/>
            </a:prstGeom>
            <a:noFill/>
            <a:ln w="19050" cap="flat" cmpd="sng">
              <a:solidFill>
                <a:schemeClr val="dk1"/>
              </a:solidFill>
              <a:prstDash val="solid"/>
              <a:miter lim="8000"/>
              <a:headEnd type="none" w="sm" len="sm"/>
              <a:tailEnd type="none" w="sm" len="sm"/>
            </a:ln>
          </p:spPr>
        </p:cxnSp>
        <p:cxnSp>
          <p:nvCxnSpPr>
            <p:cNvPr id="240" name="Google Shape;240;p30"/>
            <p:cNvCxnSpPr/>
            <p:nvPr/>
          </p:nvCxnSpPr>
          <p:spPr>
            <a:xfrm rot="5400000">
              <a:off x="919327137" y="1150163155"/>
              <a:ext cx="1361948478" cy="0"/>
            </a:xfrm>
            <a:prstGeom prst="straightConnector1">
              <a:avLst/>
            </a:prstGeom>
            <a:noFill/>
            <a:ln w="19050" cap="flat" cmpd="sng">
              <a:solidFill>
                <a:schemeClr val="dk1"/>
              </a:solidFill>
              <a:prstDash val="solid"/>
              <a:miter lim="8000"/>
              <a:headEnd type="none" w="sm" len="sm"/>
              <a:tailEnd type="none" w="sm" len="sm"/>
            </a:ln>
          </p:spPr>
        </p:cxnSp>
        <p:cxnSp>
          <p:nvCxnSpPr>
            <p:cNvPr id="241" name="Google Shape;241;p30"/>
            <p:cNvCxnSpPr/>
            <p:nvPr/>
          </p:nvCxnSpPr>
          <p:spPr>
            <a:xfrm rot="5400000">
              <a:off x="1113823168" y="1150163155"/>
              <a:ext cx="1361948478" cy="0"/>
            </a:xfrm>
            <a:prstGeom prst="straightConnector1">
              <a:avLst/>
            </a:prstGeom>
            <a:noFill/>
            <a:ln w="19050" cap="flat" cmpd="sng">
              <a:solidFill>
                <a:schemeClr val="dk1"/>
              </a:solidFill>
              <a:prstDash val="solid"/>
              <a:miter lim="8000"/>
              <a:headEnd type="none" w="sm" len="sm"/>
              <a:tailEnd type="none" w="sm" len="sm"/>
            </a:ln>
          </p:spPr>
        </p:cxnSp>
        <p:sp>
          <p:nvSpPr>
            <p:cNvPr id="242" name="Google Shape;242;p30"/>
            <p:cNvSpPr txBox="1"/>
            <p:nvPr/>
          </p:nvSpPr>
          <p:spPr>
            <a:xfrm>
              <a:off x="216413220" y="178397039"/>
              <a:ext cx="1794810724" cy="19614340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 </a:t>
              </a:r>
              <a:r>
                <a:rPr lang="en-US" sz="2300" b="0" i="0" u="none">
                  <a:solidFill>
                    <a:schemeClr val="dk1"/>
                  </a:solidFill>
                  <a:latin typeface="Times New Roman"/>
                  <a:ea typeface="Times New Roman"/>
                  <a:cs typeface="Times New Roman"/>
                  <a:sym typeface="Times New Roman"/>
                </a:rPr>
                <a:t>R1     R2      R3     R4    R5      R6       R7      R8</a:t>
              </a:r>
              <a:endParaRPr/>
            </a:p>
          </p:txBody>
        </p:sp>
        <p:sp>
          <p:nvSpPr>
            <p:cNvPr id="243" name="Google Shape;243;p30"/>
            <p:cNvSpPr txBox="1"/>
            <p:nvPr/>
          </p:nvSpPr>
          <p:spPr>
            <a:xfrm>
              <a:off x="237874575" y="429491924"/>
              <a:ext cx="1693256941" cy="17044568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  T      T       T      T       F         F      F          F</a:t>
              </a:r>
              <a:endParaRPr/>
            </a:p>
          </p:txBody>
        </p:sp>
        <p:sp>
          <p:nvSpPr>
            <p:cNvPr id="244" name="Google Shape;244;p30"/>
            <p:cNvSpPr txBox="1"/>
            <p:nvPr/>
          </p:nvSpPr>
          <p:spPr>
            <a:xfrm>
              <a:off x="237876070" y="643902058"/>
              <a:ext cx="1556921280" cy="1704446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  T      T       F      F       T         T      F          F</a:t>
              </a:r>
              <a:endParaRPr/>
            </a:p>
          </p:txBody>
        </p:sp>
        <p:sp>
          <p:nvSpPr>
            <p:cNvPr id="245" name="Google Shape;245;p30"/>
            <p:cNvSpPr txBox="1"/>
            <p:nvPr/>
          </p:nvSpPr>
          <p:spPr>
            <a:xfrm>
              <a:off x="237876070" y="858986961"/>
              <a:ext cx="1556921280" cy="1704446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  T      F       T      F       T         F      T          F</a:t>
              </a:r>
              <a:endParaRPr/>
            </a:p>
          </p:txBody>
        </p:sp>
        <p:sp>
          <p:nvSpPr>
            <p:cNvPr id="246" name="Google Shape;246;p30"/>
            <p:cNvSpPr txBox="1"/>
            <p:nvPr/>
          </p:nvSpPr>
          <p:spPr>
            <a:xfrm>
              <a:off x="237876070" y="1148472314"/>
              <a:ext cx="1556921280" cy="1704446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  x                        x         x                    x</a:t>
              </a:r>
              <a:endParaRPr/>
            </a:p>
          </p:txBody>
        </p:sp>
        <p:sp>
          <p:nvSpPr>
            <p:cNvPr id="247" name="Google Shape;247;p30"/>
            <p:cNvSpPr txBox="1"/>
            <p:nvPr/>
          </p:nvSpPr>
          <p:spPr>
            <a:xfrm>
              <a:off x="237876070" y="1349353303"/>
              <a:ext cx="1556921280" cy="1704446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  x                                                        x </a:t>
              </a:r>
              <a:endParaRPr/>
            </a:p>
          </p:txBody>
        </p:sp>
        <p:sp>
          <p:nvSpPr>
            <p:cNvPr id="248" name="Google Shape;248;p30"/>
            <p:cNvSpPr txBox="1"/>
            <p:nvPr/>
          </p:nvSpPr>
          <p:spPr>
            <a:xfrm>
              <a:off x="237876070" y="1577965580"/>
              <a:ext cx="1556921280" cy="1704446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          x                                x                </a:t>
              </a:r>
              <a:endParaRPr/>
            </a:p>
          </p:txBody>
        </p:sp>
        <p:sp>
          <p:nvSpPr>
            <p:cNvPr id="249" name="Google Shape;249;p30"/>
            <p:cNvSpPr txBox="1"/>
            <p:nvPr/>
          </p:nvSpPr>
          <p:spPr>
            <a:xfrm>
              <a:off x="237876070" y="1778846998"/>
              <a:ext cx="1556921280" cy="1704446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                   x       x                       x       x  </a:t>
              </a:r>
              <a:endParaRPr/>
            </a:p>
          </p:txBody>
        </p:sp>
        <p:sp>
          <p:nvSpPr>
            <p:cNvPr id="250" name="Google Shape;250;p30"/>
            <p:cNvSpPr txBox="1"/>
            <p:nvPr/>
          </p:nvSpPr>
          <p:spPr>
            <a:xfrm>
              <a:off x="237876070" y="1977022469"/>
              <a:ext cx="1556921280" cy="1704446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  x                        x                            </a:t>
              </a:r>
              <a:endParaRPr/>
            </a:p>
          </p:txBody>
        </p:sp>
        <p:sp>
          <p:nvSpPr>
            <p:cNvPr id="251" name="Google Shape;251;p30"/>
            <p:cNvSpPr txBox="1"/>
            <p:nvPr/>
          </p:nvSpPr>
          <p:spPr>
            <a:xfrm>
              <a:off x="52914207" y="453842496"/>
              <a:ext cx="151592479" cy="1704446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000" b="0" i="0" u="none">
                  <a:solidFill>
                    <a:schemeClr val="dk1"/>
                  </a:solidFill>
                  <a:latin typeface="Times New Roman"/>
                  <a:ea typeface="Times New Roman"/>
                  <a:cs typeface="Times New Roman"/>
                  <a:sym typeface="Times New Roman"/>
                </a:rPr>
                <a:t>C1</a:t>
              </a:r>
              <a:endParaRPr/>
            </a:p>
          </p:txBody>
        </p:sp>
        <p:sp>
          <p:nvSpPr>
            <p:cNvPr id="252" name="Google Shape;252;p30"/>
            <p:cNvSpPr txBox="1"/>
            <p:nvPr/>
          </p:nvSpPr>
          <p:spPr>
            <a:xfrm>
              <a:off x="52914207" y="656752784"/>
              <a:ext cx="151592479" cy="1704446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000" b="0" i="0" u="none">
                  <a:solidFill>
                    <a:schemeClr val="dk1"/>
                  </a:solidFill>
                  <a:latin typeface="Times New Roman"/>
                  <a:ea typeface="Times New Roman"/>
                  <a:cs typeface="Times New Roman"/>
                  <a:sym typeface="Times New Roman"/>
                </a:rPr>
                <a:t>C2</a:t>
              </a:r>
              <a:endParaRPr/>
            </a:p>
          </p:txBody>
        </p:sp>
        <p:sp>
          <p:nvSpPr>
            <p:cNvPr id="253" name="Google Shape;253;p30"/>
            <p:cNvSpPr txBox="1"/>
            <p:nvPr/>
          </p:nvSpPr>
          <p:spPr>
            <a:xfrm>
              <a:off x="52914207" y="875895964"/>
              <a:ext cx="151592479" cy="1704446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000" b="0" i="0" u="none">
                  <a:solidFill>
                    <a:schemeClr val="dk1"/>
                  </a:solidFill>
                  <a:latin typeface="Times New Roman"/>
                  <a:ea typeface="Times New Roman"/>
                  <a:cs typeface="Times New Roman"/>
                  <a:sym typeface="Times New Roman"/>
                </a:rPr>
                <a:t>C3</a:t>
              </a:r>
              <a:endParaRPr/>
            </a:p>
          </p:txBody>
        </p:sp>
        <p:grpSp>
          <p:nvGrpSpPr>
            <p:cNvPr id="254" name="Google Shape;254;p30"/>
            <p:cNvGrpSpPr/>
            <p:nvPr/>
          </p:nvGrpSpPr>
          <p:grpSpPr>
            <a:xfrm>
              <a:off x="64822312" y="1134955082"/>
              <a:ext cx="151588560" cy="1012528564"/>
              <a:chOff x="0" y="0"/>
              <a:chExt cx="2147483647" cy="2147483647"/>
            </a:xfrm>
          </p:grpSpPr>
          <p:sp>
            <p:nvSpPr>
              <p:cNvPr id="255" name="Google Shape;255;p30"/>
              <p:cNvSpPr txBox="1"/>
              <p:nvPr/>
            </p:nvSpPr>
            <p:spPr>
              <a:xfrm>
                <a:off x="0" y="0"/>
                <a:ext cx="2147483647" cy="36158848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a1</a:t>
                </a:r>
                <a:endParaRPr/>
              </a:p>
            </p:txBody>
          </p:sp>
          <p:sp>
            <p:nvSpPr>
              <p:cNvPr id="256" name="Google Shape;256;p30"/>
              <p:cNvSpPr txBox="1"/>
              <p:nvPr/>
            </p:nvSpPr>
            <p:spPr>
              <a:xfrm>
                <a:off x="0" y="1330368436"/>
                <a:ext cx="2147483647" cy="36158848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a4</a:t>
                </a:r>
                <a:endParaRPr/>
              </a:p>
            </p:txBody>
          </p:sp>
          <p:sp>
            <p:nvSpPr>
              <p:cNvPr id="257" name="Google Shape;257;p30"/>
              <p:cNvSpPr txBox="1"/>
              <p:nvPr/>
            </p:nvSpPr>
            <p:spPr>
              <a:xfrm>
                <a:off x="0" y="455526728"/>
                <a:ext cx="2147483647" cy="36158848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a2</a:t>
                </a:r>
                <a:endParaRPr/>
              </a:p>
            </p:txBody>
          </p:sp>
          <p:sp>
            <p:nvSpPr>
              <p:cNvPr id="258" name="Google Shape;258;p30"/>
              <p:cNvSpPr txBox="1"/>
              <p:nvPr/>
            </p:nvSpPr>
            <p:spPr>
              <a:xfrm>
                <a:off x="0" y="911053457"/>
                <a:ext cx="2147483647" cy="36158848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a3</a:t>
                </a:r>
                <a:endParaRPr/>
              </a:p>
            </p:txBody>
          </p:sp>
          <p:sp>
            <p:nvSpPr>
              <p:cNvPr id="259" name="Google Shape;259;p30"/>
              <p:cNvSpPr txBox="1"/>
              <p:nvPr/>
            </p:nvSpPr>
            <p:spPr>
              <a:xfrm>
                <a:off x="0" y="1785895165"/>
                <a:ext cx="2147483647" cy="36158848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a5</a:t>
                </a:r>
                <a:endParaRPr/>
              </a:p>
            </p:txBody>
          </p:sp>
        </p:grpSp>
        <p:sp>
          <p:nvSpPr>
            <p:cNvPr id="260" name="Google Shape;260;p30"/>
            <p:cNvSpPr txBox="1"/>
            <p:nvPr/>
          </p:nvSpPr>
          <p:spPr>
            <a:xfrm>
              <a:off x="627344922" y="0"/>
              <a:ext cx="518655976" cy="152859122"/>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Times New Roman"/>
                <a:buNone/>
              </a:pPr>
              <a:r>
                <a:rPr lang="en-US" sz="1800" b="0" i="0" u="none">
                  <a:solidFill>
                    <a:schemeClr val="dk1"/>
                  </a:solidFill>
                  <a:latin typeface="Times New Roman"/>
                  <a:ea typeface="Times New Roman"/>
                  <a:cs typeface="Times New Roman"/>
                  <a:sym typeface="Times New Roman"/>
                </a:rPr>
                <a:t>Rules</a:t>
              </a:r>
              <a:endParaRPr/>
            </a:p>
          </p:txBody>
        </p:sp>
        <p:sp>
          <p:nvSpPr>
            <p:cNvPr id="261" name="Google Shape;261;p30"/>
            <p:cNvSpPr txBox="1"/>
            <p:nvPr/>
          </p:nvSpPr>
          <p:spPr>
            <a:xfrm>
              <a:off x="1816728696" y="613461056"/>
              <a:ext cx="330754950" cy="306370657"/>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Times New Roman"/>
                <a:buNone/>
              </a:pPr>
              <a:r>
                <a:rPr lang="en-US" sz="1800" b="0" i="0" u="none">
                  <a:solidFill>
                    <a:schemeClr val="dk1"/>
                  </a:solidFill>
                  <a:latin typeface="Times New Roman"/>
                  <a:ea typeface="Times New Roman"/>
                  <a:cs typeface="Times New Roman"/>
                  <a:sym typeface="Times New Roman"/>
                </a:rPr>
                <a:t>Values of Conditions</a:t>
              </a:r>
              <a:endParaRPr/>
            </a:p>
          </p:txBody>
        </p:sp>
        <p:sp>
          <p:nvSpPr>
            <p:cNvPr id="262" name="Google Shape;262;p30"/>
            <p:cNvSpPr txBox="1"/>
            <p:nvPr/>
          </p:nvSpPr>
          <p:spPr>
            <a:xfrm>
              <a:off x="1816728696" y="1472455156"/>
              <a:ext cx="330754950" cy="306370657"/>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Times New Roman"/>
                <a:buNone/>
              </a:pPr>
              <a:r>
                <a:rPr lang="en-US" sz="1800" b="0" i="0" u="none">
                  <a:solidFill>
                    <a:schemeClr val="dk1"/>
                  </a:solidFill>
                  <a:latin typeface="Times New Roman"/>
                  <a:ea typeface="Times New Roman"/>
                  <a:cs typeface="Times New Roman"/>
                  <a:sym typeface="Times New Roman"/>
                </a:rPr>
                <a:t>Actions taken</a:t>
              </a:r>
              <a:endParaRPr/>
            </a:p>
          </p:txBody>
        </p:sp>
      </p:grpSp>
      <p:sp>
        <p:nvSpPr>
          <p:cNvPr id="263" name="Google Shape;263;p30"/>
          <p:cNvSpPr txBox="1">
            <a:spLocks noGrp="1"/>
          </p:cNvSpPr>
          <p:nvPr>
            <p:ph type="body" idx="1"/>
          </p:nvPr>
        </p:nvSpPr>
        <p:spPr>
          <a:xfrm>
            <a:off x="1749400" y="843450"/>
            <a:ext cx="6872700" cy="5633100"/>
          </a:xfrm>
          <a:prstGeom prst="rect">
            <a:avLst/>
          </a:prstGeom>
        </p:spPr>
        <p:txBody>
          <a:bodyPr spcFirstLastPara="1" wrap="square" lIns="91425" tIns="91425" rIns="91425" bIns="91425" anchor="t" anchorCtr="0">
            <a:noAutofit/>
          </a:bodyPr>
          <a:lstStyle/>
          <a:p>
            <a:pPr marL="365125" lvl="0" indent="-126365" algn="l" rtl="0">
              <a:spcBef>
                <a:spcPts val="600"/>
              </a:spcBef>
              <a:spcAft>
                <a:spcPts val="0"/>
              </a:spcAft>
              <a:buNone/>
            </a:pPr>
            <a:r>
              <a:rPr lang="en-US" sz="3000">
                <a:solidFill>
                  <a:srgbClr val="FF00FF"/>
                </a:solidFill>
                <a:latin typeface="Tahoma"/>
                <a:ea typeface="Tahoma"/>
                <a:cs typeface="Tahoma"/>
                <a:sym typeface="Tahoma"/>
              </a:rPr>
              <a:t>Thành phần:</a:t>
            </a:r>
            <a:endParaRPr sz="3000">
              <a:solidFill>
                <a:srgbClr val="FF00FF"/>
              </a:solidFill>
              <a:latin typeface="Tahoma"/>
              <a:ea typeface="Tahoma"/>
              <a:cs typeface="Tahoma"/>
              <a:sym typeface="Tahoma"/>
            </a:endParaRPr>
          </a:p>
        </p:txBody>
      </p:sp>
      <p:sp>
        <p:nvSpPr>
          <p:cNvPr id="264" name="Google Shape;264;p30"/>
          <p:cNvSpPr txBox="1"/>
          <p:nvPr/>
        </p:nvSpPr>
        <p:spPr>
          <a:xfrm>
            <a:off x="398375" y="2554500"/>
            <a:ext cx="1224000" cy="445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Times New Roman"/>
              <a:buNone/>
            </a:pPr>
            <a:r>
              <a:rPr lang="en-US" sz="1800">
                <a:solidFill>
                  <a:schemeClr val="dk1"/>
                </a:solidFill>
                <a:latin typeface="Times New Roman"/>
                <a:ea typeface="Times New Roman"/>
                <a:cs typeface="Times New Roman"/>
                <a:sym typeface="Times New Roman"/>
              </a:rPr>
              <a:t>Conditions</a:t>
            </a:r>
            <a:endParaRPr/>
          </a:p>
        </p:txBody>
      </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1"/>
          <p:cNvSpPr txBox="1">
            <a:spLocks noGrp="1"/>
          </p:cNvSpPr>
          <p:nvPr>
            <p:ph type="title"/>
          </p:nvPr>
        </p:nvSpPr>
        <p:spPr>
          <a:xfrm>
            <a:off x="1828800" y="381000"/>
            <a:ext cx="5810700" cy="685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72314"/>
              </a:buClr>
              <a:buFont typeface="Cabin"/>
              <a:buNone/>
            </a:pPr>
            <a:r>
              <a:rPr lang="en-US">
                <a:latin typeface="Tahoma"/>
                <a:ea typeface="Tahoma"/>
                <a:cs typeface="Tahoma"/>
                <a:sym typeface="Tahoma"/>
              </a:rPr>
              <a:t>Bảng quyết định</a:t>
            </a:r>
            <a:endParaRPr>
              <a:latin typeface="Tahoma"/>
              <a:ea typeface="Tahoma"/>
              <a:cs typeface="Tahoma"/>
              <a:sym typeface="Tahoma"/>
            </a:endParaRPr>
          </a:p>
        </p:txBody>
      </p:sp>
      <p:sp>
        <p:nvSpPr>
          <p:cNvPr id="270" name="Google Shape;270;p31"/>
          <p:cNvSpPr txBox="1">
            <a:spLocks noGrp="1"/>
          </p:cNvSpPr>
          <p:nvPr>
            <p:ph type="body" idx="1"/>
          </p:nvPr>
        </p:nvSpPr>
        <p:spPr>
          <a:xfrm>
            <a:off x="1277900" y="1154725"/>
            <a:ext cx="5029200" cy="453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600"/>
              </a:spcBef>
              <a:spcAft>
                <a:spcPts val="0"/>
              </a:spcAft>
              <a:buNone/>
            </a:pPr>
            <a:r>
              <a:rPr lang="en-US" sz="3000">
                <a:solidFill>
                  <a:srgbClr val="FF00FF"/>
                </a:solidFill>
                <a:latin typeface="Tahoma"/>
                <a:ea typeface="Tahoma"/>
                <a:cs typeface="Tahoma"/>
                <a:sym typeface="Tahoma"/>
              </a:rPr>
              <a:t>Các bước thực hiện:</a:t>
            </a:r>
            <a:endParaRPr sz="3000">
              <a:solidFill>
                <a:srgbClr val="FF00FF"/>
              </a:solidFill>
              <a:latin typeface="Tahoma"/>
              <a:ea typeface="Tahoma"/>
              <a:cs typeface="Tahoma"/>
              <a:sym typeface="Tahoma"/>
            </a:endParaRPr>
          </a:p>
          <a:p>
            <a:pPr marL="495300" marR="0" lvl="0" indent="-495300" algn="l" rtl="0">
              <a:lnSpc>
                <a:spcPct val="100000"/>
              </a:lnSpc>
              <a:spcBef>
                <a:spcPts val="600"/>
              </a:spcBef>
              <a:spcAft>
                <a:spcPts val="0"/>
              </a:spcAft>
              <a:buClr>
                <a:schemeClr val="accent1"/>
              </a:buClr>
              <a:buSzPts val="1920"/>
              <a:buFont typeface="Noto Sans Symbols"/>
              <a:buAutoNum type="arabicPeriod"/>
            </a:pPr>
            <a:r>
              <a:rPr lang="en-US" sz="2400">
                <a:latin typeface="Tahoma"/>
                <a:ea typeface="Tahoma"/>
                <a:cs typeface="Tahoma"/>
                <a:sym typeface="Tahoma"/>
              </a:rPr>
              <a:t>Liệt kê toàn bộ điều kiện đầu vào/Input</a:t>
            </a:r>
            <a:endParaRPr sz="2400">
              <a:latin typeface="Tahoma"/>
              <a:ea typeface="Tahoma"/>
              <a:cs typeface="Tahoma"/>
              <a:sym typeface="Tahoma"/>
            </a:endParaRPr>
          </a:p>
          <a:p>
            <a:pPr marL="495300" marR="0" lvl="0" indent="-495300" algn="l" rtl="0">
              <a:lnSpc>
                <a:spcPct val="100000"/>
              </a:lnSpc>
              <a:spcBef>
                <a:spcPts val="600"/>
              </a:spcBef>
              <a:spcAft>
                <a:spcPts val="0"/>
              </a:spcAft>
              <a:buClr>
                <a:schemeClr val="accent1"/>
              </a:buClr>
              <a:buSzPts val="1920"/>
              <a:buFont typeface="Noto Sans Symbols"/>
              <a:buAutoNum type="arabicPeriod"/>
            </a:pPr>
            <a:r>
              <a:rPr lang="en-US" sz="2400">
                <a:latin typeface="Tahoma"/>
                <a:ea typeface="Tahoma"/>
                <a:cs typeface="Tahoma"/>
                <a:sym typeface="Tahoma"/>
              </a:rPr>
              <a:t>Tính toán số lượng các kết hợp</a:t>
            </a:r>
            <a:r>
              <a:rPr lang="en-US" sz="2400" b="0" i="0" u="none">
                <a:solidFill>
                  <a:schemeClr val="dk1"/>
                </a:solidFill>
                <a:latin typeface="Tahoma"/>
                <a:ea typeface="Tahoma"/>
                <a:cs typeface="Tahoma"/>
                <a:sym typeface="Tahoma"/>
              </a:rPr>
              <a:t> (Rules)</a:t>
            </a:r>
            <a:endParaRPr/>
          </a:p>
          <a:p>
            <a:pPr marL="495300" marR="0" lvl="0" indent="-495300" algn="l" rtl="0">
              <a:lnSpc>
                <a:spcPct val="100000"/>
              </a:lnSpc>
              <a:spcBef>
                <a:spcPts val="600"/>
              </a:spcBef>
              <a:spcAft>
                <a:spcPts val="0"/>
              </a:spcAft>
              <a:buClr>
                <a:schemeClr val="accent1"/>
              </a:buClr>
              <a:buSzPts val="1920"/>
              <a:buFont typeface="Noto Sans Symbols"/>
              <a:buAutoNum type="arabicPeriod"/>
            </a:pPr>
            <a:r>
              <a:rPr lang="en-US" sz="2400">
                <a:latin typeface="Tahoma"/>
                <a:ea typeface="Tahoma"/>
                <a:cs typeface="Tahoma"/>
                <a:sym typeface="Tahoma"/>
              </a:rPr>
              <a:t>Đặt toàn bộ các kết hợp vào bảng</a:t>
            </a:r>
            <a:endParaRPr/>
          </a:p>
          <a:p>
            <a:pPr marL="495300" marR="0" lvl="0" indent="-495300" algn="l" rtl="0">
              <a:lnSpc>
                <a:spcPct val="100000"/>
              </a:lnSpc>
              <a:spcBef>
                <a:spcPts val="600"/>
              </a:spcBef>
              <a:spcAft>
                <a:spcPts val="0"/>
              </a:spcAft>
              <a:buClr>
                <a:schemeClr val="accent1"/>
              </a:buClr>
              <a:buSzPts val="1920"/>
              <a:buFont typeface="Noto Sans Symbols"/>
              <a:buAutoNum type="arabicPeriod"/>
            </a:pPr>
            <a:r>
              <a:rPr lang="en-US" sz="2400">
                <a:latin typeface="Tahoma"/>
                <a:ea typeface="Tahoma"/>
                <a:cs typeface="Tahoma"/>
                <a:sym typeface="Tahoma"/>
              </a:rPr>
              <a:t>Giảm số lượng các kết hợp và quyết định test case.</a:t>
            </a:r>
            <a:endParaRPr/>
          </a:p>
          <a:p>
            <a:pPr marL="495300" marR="0" lvl="0" indent="-332740" algn="l" rtl="0">
              <a:lnSpc>
                <a:spcPct val="100000"/>
              </a:lnSpc>
              <a:spcBef>
                <a:spcPts val="600"/>
              </a:spcBef>
              <a:spcAft>
                <a:spcPts val="0"/>
              </a:spcAft>
              <a:buClr>
                <a:schemeClr val="accent1"/>
              </a:buClr>
              <a:buSzPts val="2560"/>
              <a:buFont typeface="Noto Sans Symbols"/>
              <a:buNone/>
            </a:pPr>
            <a:endParaRPr sz="3200" b="0" i="0" u="none">
              <a:solidFill>
                <a:schemeClr val="dk1"/>
              </a:solidFill>
              <a:latin typeface="Tahoma"/>
              <a:ea typeface="Tahoma"/>
              <a:cs typeface="Tahoma"/>
              <a:sym typeface="Tahoma"/>
            </a:endParaRPr>
          </a:p>
          <a:p>
            <a:pPr marL="365125" marR="0" lvl="0" indent="-126365" algn="l" rtl="0">
              <a:spcBef>
                <a:spcPts val="600"/>
              </a:spcBef>
              <a:spcAft>
                <a:spcPts val="0"/>
              </a:spcAft>
              <a:buClr>
                <a:schemeClr val="accent1"/>
              </a:buClr>
              <a:buSzPts val="2560"/>
              <a:buFont typeface="Noto Sans Symbols"/>
              <a:buNone/>
            </a:pPr>
            <a:endParaRPr sz="3200" b="0" i="0" u="none">
              <a:solidFill>
                <a:schemeClr val="dk1"/>
              </a:solidFill>
              <a:latin typeface="Tahoma"/>
              <a:ea typeface="Tahoma"/>
              <a:cs typeface="Tahoma"/>
              <a:sym typeface="Tahoma"/>
            </a:endParaRPr>
          </a:p>
        </p:txBody>
      </p:sp>
      <p:pic>
        <p:nvPicPr>
          <p:cNvPr id="271" name="Google Shape;271;p31" descr="toon16"/>
          <p:cNvPicPr preferRelativeResize="0"/>
          <p:nvPr/>
        </p:nvPicPr>
        <p:blipFill rotWithShape="1">
          <a:blip r:embed="rId3">
            <a:alphaModFix/>
          </a:blip>
          <a:srcRect/>
          <a:stretch/>
        </p:blipFill>
        <p:spPr>
          <a:xfrm>
            <a:off x="6244944" y="1394550"/>
            <a:ext cx="3394500" cy="3611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2"/>
          <p:cNvSpPr txBox="1">
            <a:spLocks noGrp="1"/>
          </p:cNvSpPr>
          <p:nvPr>
            <p:ph type="title"/>
          </p:nvPr>
        </p:nvSpPr>
        <p:spPr>
          <a:xfrm>
            <a:off x="1536275" y="-30175"/>
            <a:ext cx="7398300" cy="831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72314"/>
              </a:buClr>
              <a:buFont typeface="Cabin"/>
              <a:buNone/>
            </a:pPr>
            <a:r>
              <a:rPr lang="en-US">
                <a:latin typeface="Tahoma"/>
                <a:ea typeface="Tahoma"/>
                <a:cs typeface="Tahoma"/>
                <a:sym typeface="Tahoma"/>
              </a:rPr>
              <a:t>Bảng quyết định</a:t>
            </a:r>
            <a:endParaRPr>
              <a:latin typeface="Tahoma"/>
              <a:ea typeface="Tahoma"/>
              <a:cs typeface="Tahoma"/>
              <a:sym typeface="Tahoma"/>
            </a:endParaRPr>
          </a:p>
        </p:txBody>
      </p:sp>
      <p:graphicFrame>
        <p:nvGraphicFramePr>
          <p:cNvPr id="277" name="Google Shape;277;p32"/>
          <p:cNvGraphicFramePr/>
          <p:nvPr/>
        </p:nvGraphicFramePr>
        <p:xfrm>
          <a:off x="2149775" y="1520000"/>
          <a:ext cx="2451650" cy="4121125"/>
        </p:xfrm>
        <a:graphic>
          <a:graphicData uri="http://schemas.openxmlformats.org/drawingml/2006/table">
            <a:tbl>
              <a:tblPr>
                <a:noFill/>
                <a:tableStyleId>{031BFA36-73D2-4573-9055-74573791E43B}</a:tableStyleId>
              </a:tblPr>
              <a:tblGrid>
                <a:gridCol w="2451650">
                  <a:extLst>
                    <a:ext uri="{9D8B030D-6E8A-4147-A177-3AD203B41FA5}">
                      <a16:colId xmlns:a16="http://schemas.microsoft.com/office/drawing/2014/main" val="20000"/>
                    </a:ext>
                  </a:extLst>
                </a:gridCol>
              </a:tblGrid>
              <a:tr h="586725">
                <a:tc>
                  <a:txBody>
                    <a:bodyPr/>
                    <a:lstStyle/>
                    <a:p>
                      <a:pPr marL="0" marR="0" lvl="0" indent="0" algn="ctr" rtl="0">
                        <a:lnSpc>
                          <a:spcPct val="100000"/>
                        </a:lnSpc>
                        <a:spcBef>
                          <a:spcPts val="0"/>
                        </a:spcBef>
                        <a:spcAft>
                          <a:spcPts val="0"/>
                        </a:spcAft>
                        <a:buClr>
                          <a:srgbClr val="000000"/>
                        </a:buClr>
                        <a:buFont typeface="Cabin"/>
                        <a:buNone/>
                      </a:pPr>
                      <a:r>
                        <a:rPr lang="en-US" sz="2600" b="1">
                          <a:latin typeface="Tahoma"/>
                          <a:ea typeface="Tahoma"/>
                          <a:cs typeface="Tahoma"/>
                          <a:sym typeface="Tahoma"/>
                        </a:rPr>
                        <a:t>Điều kiện</a:t>
                      </a:r>
                      <a:endParaRPr sz="2600" b="1">
                        <a:latin typeface="Tahoma"/>
                        <a:ea typeface="Tahoma"/>
                        <a:cs typeface="Tahoma"/>
                        <a:sym typeface="Tahoma"/>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329675">
                <a:tc>
                  <a:txBody>
                    <a:bodyPr/>
                    <a:lstStyle/>
                    <a:p>
                      <a:pPr marL="0" marR="0" lvl="0" indent="0" algn="ctr" rtl="0">
                        <a:lnSpc>
                          <a:spcPct val="100000"/>
                        </a:lnSpc>
                        <a:spcBef>
                          <a:spcPts val="0"/>
                        </a:spcBef>
                        <a:spcAft>
                          <a:spcPts val="0"/>
                        </a:spcAft>
                        <a:buClr>
                          <a:srgbClr val="000000"/>
                        </a:buClr>
                        <a:buFont typeface="Cabin"/>
                        <a:buNone/>
                      </a:pPr>
                      <a:r>
                        <a:rPr lang="en-US" sz="2600">
                          <a:latin typeface="Tahoma"/>
                          <a:ea typeface="Tahoma"/>
                          <a:cs typeface="Tahoma"/>
                          <a:sym typeface="Tahoma"/>
                        </a:rPr>
                        <a:t>Khách hàng mới </a:t>
                      </a:r>
                      <a:r>
                        <a:rPr lang="en-US" sz="2600" i="0" u="none" strike="noStrike" cap="none">
                          <a:solidFill>
                            <a:srgbClr val="000000"/>
                          </a:solidFill>
                          <a:latin typeface="Tahoma"/>
                          <a:ea typeface="Tahoma"/>
                          <a:cs typeface="Tahoma"/>
                          <a:sym typeface="Tahoma"/>
                        </a:rPr>
                        <a:t>(15%)</a:t>
                      </a:r>
                      <a:endParaRPr sz="2600">
                        <a:latin typeface="Tahoma"/>
                        <a:ea typeface="Tahoma"/>
                        <a:cs typeface="Tahoma"/>
                        <a:sym typeface="Tahoma"/>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329675">
                <a:tc>
                  <a:txBody>
                    <a:bodyPr/>
                    <a:lstStyle/>
                    <a:p>
                      <a:pPr marL="0" marR="0" lvl="0" indent="0" algn="ctr" rtl="0">
                        <a:lnSpc>
                          <a:spcPct val="100000"/>
                        </a:lnSpc>
                        <a:spcBef>
                          <a:spcPts val="0"/>
                        </a:spcBef>
                        <a:spcAft>
                          <a:spcPts val="0"/>
                        </a:spcAft>
                        <a:buClr>
                          <a:srgbClr val="000000"/>
                        </a:buClr>
                        <a:buFont typeface="Cabin"/>
                        <a:buNone/>
                      </a:pPr>
                      <a:r>
                        <a:rPr lang="en-US" sz="2600">
                          <a:latin typeface="Tahoma"/>
                          <a:ea typeface="Tahoma"/>
                          <a:cs typeface="Tahoma"/>
                          <a:sym typeface="Tahoma"/>
                        </a:rPr>
                        <a:t>Vip</a:t>
                      </a:r>
                      <a:r>
                        <a:rPr lang="en-US" sz="2600" i="0" u="none" strike="noStrike" cap="none">
                          <a:solidFill>
                            <a:srgbClr val="000000"/>
                          </a:solidFill>
                          <a:latin typeface="Tahoma"/>
                          <a:ea typeface="Tahoma"/>
                          <a:cs typeface="Tahoma"/>
                          <a:sym typeface="Tahoma"/>
                        </a:rPr>
                        <a:t> card </a:t>
                      </a:r>
                      <a:endParaRPr sz="2600">
                        <a:latin typeface="Tahoma"/>
                        <a:ea typeface="Tahoma"/>
                        <a:cs typeface="Tahoma"/>
                        <a:sym typeface="Tahoma"/>
                      </a:endParaRPr>
                    </a:p>
                    <a:p>
                      <a:pPr marL="0" marR="0" lvl="0" indent="0" algn="ctr" rtl="0">
                        <a:lnSpc>
                          <a:spcPct val="100000"/>
                        </a:lnSpc>
                        <a:spcBef>
                          <a:spcPts val="0"/>
                        </a:spcBef>
                        <a:spcAft>
                          <a:spcPts val="0"/>
                        </a:spcAft>
                        <a:buClr>
                          <a:srgbClr val="000000"/>
                        </a:buClr>
                        <a:buFont typeface="Cabin"/>
                        <a:buNone/>
                      </a:pPr>
                      <a:r>
                        <a:rPr lang="en-US" sz="2600" i="0" u="none" strike="noStrike" cap="none">
                          <a:solidFill>
                            <a:srgbClr val="000000"/>
                          </a:solidFill>
                          <a:latin typeface="Tahoma"/>
                          <a:ea typeface="Tahoma"/>
                          <a:cs typeface="Tahoma"/>
                          <a:sym typeface="Tahoma"/>
                        </a:rPr>
                        <a:t>(10%)</a:t>
                      </a:r>
                      <a:endParaRPr sz="2600">
                        <a:latin typeface="Tahoma"/>
                        <a:ea typeface="Tahoma"/>
                        <a:cs typeface="Tahoma"/>
                        <a:sym typeface="Tahoma"/>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75050">
                <a:tc>
                  <a:txBody>
                    <a:bodyPr/>
                    <a:lstStyle/>
                    <a:p>
                      <a:pPr marL="0" marR="0" lvl="0" indent="0" algn="ctr" rtl="0">
                        <a:lnSpc>
                          <a:spcPct val="100000"/>
                        </a:lnSpc>
                        <a:spcBef>
                          <a:spcPts val="0"/>
                        </a:spcBef>
                        <a:spcAft>
                          <a:spcPts val="0"/>
                        </a:spcAft>
                        <a:buClr>
                          <a:srgbClr val="000000"/>
                        </a:buClr>
                        <a:buFont typeface="Cabin"/>
                        <a:buNone/>
                      </a:pPr>
                      <a:r>
                        <a:rPr lang="en-US" sz="2600" i="0" u="none" strike="noStrike" cap="none">
                          <a:solidFill>
                            <a:srgbClr val="000000"/>
                          </a:solidFill>
                          <a:latin typeface="Tahoma"/>
                          <a:ea typeface="Tahoma"/>
                          <a:cs typeface="Tahoma"/>
                          <a:sym typeface="Tahoma"/>
                        </a:rPr>
                        <a:t>Coupon</a:t>
                      </a:r>
                      <a:endParaRPr sz="2600">
                        <a:latin typeface="Tahoma"/>
                        <a:ea typeface="Tahoma"/>
                        <a:cs typeface="Tahoma"/>
                        <a:sym typeface="Tahoma"/>
                      </a:endParaRPr>
                    </a:p>
                    <a:p>
                      <a:pPr marL="0" marR="0" lvl="0" indent="0" algn="ctr" rtl="0">
                        <a:lnSpc>
                          <a:spcPct val="100000"/>
                        </a:lnSpc>
                        <a:spcBef>
                          <a:spcPts val="0"/>
                        </a:spcBef>
                        <a:spcAft>
                          <a:spcPts val="0"/>
                        </a:spcAft>
                        <a:buClr>
                          <a:srgbClr val="000000"/>
                        </a:buClr>
                        <a:buFont typeface="Cabin"/>
                        <a:buNone/>
                      </a:pPr>
                      <a:r>
                        <a:rPr lang="en-US" sz="2600" i="0" u="none" strike="noStrike" cap="none">
                          <a:solidFill>
                            <a:srgbClr val="000000"/>
                          </a:solidFill>
                          <a:latin typeface="Tahoma"/>
                          <a:ea typeface="Tahoma"/>
                          <a:cs typeface="Tahoma"/>
                          <a:sym typeface="Tahoma"/>
                        </a:rPr>
                        <a:t>(20%)</a:t>
                      </a:r>
                      <a:endParaRPr sz="2600">
                        <a:latin typeface="Tahoma"/>
                        <a:ea typeface="Tahoma"/>
                        <a:cs typeface="Tahoma"/>
                        <a:sym typeface="Tahoma"/>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78" name="Google Shape;278;p32"/>
          <p:cNvSpPr txBox="1">
            <a:spLocks noGrp="1"/>
          </p:cNvSpPr>
          <p:nvPr>
            <p:ph type="body" idx="1"/>
          </p:nvPr>
        </p:nvSpPr>
        <p:spPr>
          <a:xfrm>
            <a:off x="1325575" y="739675"/>
            <a:ext cx="7499400" cy="5058900"/>
          </a:xfrm>
          <a:prstGeom prst="rect">
            <a:avLst/>
          </a:prstGeom>
        </p:spPr>
        <p:txBody>
          <a:bodyPr spcFirstLastPara="1" wrap="square" lIns="91425" tIns="91425" rIns="91425" bIns="91425" anchor="t" anchorCtr="0">
            <a:noAutofit/>
          </a:bodyPr>
          <a:lstStyle/>
          <a:p>
            <a:pPr marL="365125" lvl="0" indent="-126365" algn="l" rtl="0">
              <a:spcBef>
                <a:spcPts val="600"/>
              </a:spcBef>
              <a:spcAft>
                <a:spcPts val="0"/>
              </a:spcAft>
              <a:buNone/>
            </a:pPr>
            <a:r>
              <a:rPr lang="en-US" sz="3000">
                <a:solidFill>
                  <a:srgbClr val="FF00FF"/>
                </a:solidFill>
                <a:latin typeface="Tahoma"/>
                <a:ea typeface="Tahoma"/>
                <a:cs typeface="Tahoma"/>
                <a:sym typeface="Tahoma"/>
              </a:rPr>
              <a:t>Bước 1: Liệt kê các điều kiện đầu vào</a:t>
            </a:r>
            <a:endParaRPr sz="3000">
              <a:solidFill>
                <a:srgbClr val="FF00FF"/>
              </a:solidFill>
              <a:latin typeface="Tahoma"/>
              <a:ea typeface="Tahoma"/>
              <a:cs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3"/>
          <p:cNvSpPr txBox="1">
            <a:spLocks noGrp="1"/>
          </p:cNvSpPr>
          <p:nvPr>
            <p:ph type="title"/>
          </p:nvPr>
        </p:nvSpPr>
        <p:spPr>
          <a:xfrm>
            <a:off x="1817425" y="90375"/>
            <a:ext cx="6155100" cy="742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72314"/>
              </a:buClr>
              <a:buFont typeface="Cabin"/>
              <a:buNone/>
            </a:pPr>
            <a:br>
              <a:rPr lang="en-US">
                <a:latin typeface="Tahoma"/>
                <a:ea typeface="Tahoma"/>
                <a:cs typeface="Tahoma"/>
                <a:sym typeface="Tahoma"/>
              </a:rPr>
            </a:br>
            <a:r>
              <a:rPr lang="en-US">
                <a:latin typeface="Tahoma"/>
                <a:ea typeface="Tahoma"/>
                <a:cs typeface="Tahoma"/>
                <a:sym typeface="Tahoma"/>
              </a:rPr>
              <a:t>Bảng quyết định</a:t>
            </a:r>
            <a:br>
              <a:rPr lang="en-US" i="0" u="none" strike="noStrike" cap="none">
                <a:solidFill>
                  <a:srgbClr val="572314"/>
                </a:solidFill>
                <a:latin typeface="Tahoma"/>
                <a:ea typeface="Tahoma"/>
                <a:cs typeface="Tahoma"/>
                <a:sym typeface="Tahoma"/>
              </a:rPr>
            </a:br>
            <a:endParaRPr>
              <a:latin typeface="Tahoma"/>
              <a:ea typeface="Tahoma"/>
              <a:cs typeface="Tahoma"/>
              <a:sym typeface="Tahoma"/>
            </a:endParaRPr>
          </a:p>
        </p:txBody>
      </p:sp>
      <p:graphicFrame>
        <p:nvGraphicFramePr>
          <p:cNvPr id="284" name="Google Shape;284;p33"/>
          <p:cNvGraphicFramePr/>
          <p:nvPr/>
        </p:nvGraphicFramePr>
        <p:xfrm>
          <a:off x="1453113" y="1984975"/>
          <a:ext cx="7503550" cy="4788800"/>
        </p:xfrm>
        <a:graphic>
          <a:graphicData uri="http://schemas.openxmlformats.org/drawingml/2006/table">
            <a:tbl>
              <a:tblPr>
                <a:noFill/>
                <a:tableStyleId>{031BFA36-73D2-4573-9055-74573791E43B}</a:tableStyleId>
              </a:tblPr>
              <a:tblGrid>
                <a:gridCol w="1978550">
                  <a:extLst>
                    <a:ext uri="{9D8B030D-6E8A-4147-A177-3AD203B41FA5}">
                      <a16:colId xmlns:a16="http://schemas.microsoft.com/office/drawing/2014/main" val="20000"/>
                    </a:ext>
                  </a:extLst>
                </a:gridCol>
                <a:gridCol w="690025">
                  <a:extLst>
                    <a:ext uri="{9D8B030D-6E8A-4147-A177-3AD203B41FA5}">
                      <a16:colId xmlns:a16="http://schemas.microsoft.com/office/drawing/2014/main" val="20001"/>
                    </a:ext>
                  </a:extLst>
                </a:gridCol>
                <a:gridCol w="690025">
                  <a:extLst>
                    <a:ext uri="{9D8B030D-6E8A-4147-A177-3AD203B41FA5}">
                      <a16:colId xmlns:a16="http://schemas.microsoft.com/office/drawing/2014/main" val="20002"/>
                    </a:ext>
                  </a:extLst>
                </a:gridCol>
                <a:gridCol w="691625">
                  <a:extLst>
                    <a:ext uri="{9D8B030D-6E8A-4147-A177-3AD203B41FA5}">
                      <a16:colId xmlns:a16="http://schemas.microsoft.com/office/drawing/2014/main" val="20003"/>
                    </a:ext>
                  </a:extLst>
                </a:gridCol>
                <a:gridCol w="690025">
                  <a:extLst>
                    <a:ext uri="{9D8B030D-6E8A-4147-A177-3AD203B41FA5}">
                      <a16:colId xmlns:a16="http://schemas.microsoft.com/office/drawing/2014/main" val="20004"/>
                    </a:ext>
                  </a:extLst>
                </a:gridCol>
                <a:gridCol w="691625">
                  <a:extLst>
                    <a:ext uri="{9D8B030D-6E8A-4147-A177-3AD203B41FA5}">
                      <a16:colId xmlns:a16="http://schemas.microsoft.com/office/drawing/2014/main" val="20005"/>
                    </a:ext>
                  </a:extLst>
                </a:gridCol>
                <a:gridCol w="690025">
                  <a:extLst>
                    <a:ext uri="{9D8B030D-6E8A-4147-A177-3AD203B41FA5}">
                      <a16:colId xmlns:a16="http://schemas.microsoft.com/office/drawing/2014/main" val="20006"/>
                    </a:ext>
                  </a:extLst>
                </a:gridCol>
                <a:gridCol w="691625">
                  <a:extLst>
                    <a:ext uri="{9D8B030D-6E8A-4147-A177-3AD203B41FA5}">
                      <a16:colId xmlns:a16="http://schemas.microsoft.com/office/drawing/2014/main" val="20007"/>
                    </a:ext>
                  </a:extLst>
                </a:gridCol>
                <a:gridCol w="690025">
                  <a:extLst>
                    <a:ext uri="{9D8B030D-6E8A-4147-A177-3AD203B41FA5}">
                      <a16:colId xmlns:a16="http://schemas.microsoft.com/office/drawing/2014/main" val="20008"/>
                    </a:ext>
                  </a:extLst>
                </a:gridCol>
              </a:tblGrid>
              <a:tr h="605150">
                <a:tc>
                  <a:txBody>
                    <a:bodyPr/>
                    <a:lstStyle/>
                    <a:p>
                      <a:pPr marL="0" marR="0" lvl="0" indent="0" algn="ctr" rtl="0">
                        <a:lnSpc>
                          <a:spcPct val="100000"/>
                        </a:lnSpc>
                        <a:spcBef>
                          <a:spcPts val="0"/>
                        </a:spcBef>
                        <a:spcAft>
                          <a:spcPts val="0"/>
                        </a:spcAft>
                        <a:buClr>
                          <a:srgbClr val="000000"/>
                        </a:buClr>
                        <a:buFont typeface="Cabin"/>
                        <a:buNone/>
                      </a:pPr>
                      <a:r>
                        <a:rPr lang="en-US" sz="2400">
                          <a:latin typeface="Tahoma"/>
                          <a:ea typeface="Tahoma"/>
                          <a:cs typeface="Tahoma"/>
                          <a:sym typeface="Tahoma"/>
                        </a:rPr>
                        <a:t>Điều kiện</a:t>
                      </a:r>
                      <a:endParaRPr>
                        <a:latin typeface="Tahoma"/>
                        <a:ea typeface="Tahoma"/>
                        <a:cs typeface="Tahoma"/>
                        <a:sym typeface="Tahoma"/>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2400" b="0" i="0" u="none" strike="noStrike" cap="none">
                          <a:solidFill>
                            <a:srgbClr val="000000"/>
                          </a:solidFill>
                          <a:latin typeface="Cabin"/>
                          <a:ea typeface="Cabin"/>
                          <a:cs typeface="Cabin"/>
                          <a:sym typeface="Cabin"/>
                        </a:rPr>
                        <a:t>R1</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2400" b="0" i="0" u="none" strike="noStrike" cap="none">
                          <a:solidFill>
                            <a:srgbClr val="000000"/>
                          </a:solidFill>
                          <a:latin typeface="Cabin"/>
                          <a:ea typeface="Cabin"/>
                          <a:cs typeface="Cabin"/>
                          <a:sym typeface="Cabin"/>
                        </a:rPr>
                        <a:t>R2</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2400" b="0" i="0" u="none" strike="noStrike" cap="none">
                          <a:solidFill>
                            <a:srgbClr val="000000"/>
                          </a:solidFill>
                          <a:latin typeface="Cabin"/>
                          <a:ea typeface="Cabin"/>
                          <a:cs typeface="Cabin"/>
                          <a:sym typeface="Cabin"/>
                        </a:rPr>
                        <a:t>R3</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2400" b="0" i="0" u="none" strike="noStrike" cap="none">
                          <a:solidFill>
                            <a:srgbClr val="000000"/>
                          </a:solidFill>
                          <a:latin typeface="Cabin"/>
                          <a:ea typeface="Cabin"/>
                          <a:cs typeface="Cabin"/>
                          <a:sym typeface="Cabin"/>
                        </a:rPr>
                        <a:t>R4</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2400" b="0" i="0" u="none" strike="noStrike" cap="none">
                          <a:solidFill>
                            <a:srgbClr val="000000"/>
                          </a:solidFill>
                          <a:latin typeface="Cabin"/>
                          <a:ea typeface="Cabin"/>
                          <a:cs typeface="Cabin"/>
                          <a:sym typeface="Cabin"/>
                        </a:rPr>
                        <a:t>R5</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2400" b="0" i="0" u="none" strike="noStrike" cap="none">
                          <a:solidFill>
                            <a:srgbClr val="000000"/>
                          </a:solidFill>
                          <a:latin typeface="Cabin"/>
                          <a:ea typeface="Cabin"/>
                          <a:cs typeface="Cabin"/>
                          <a:sym typeface="Cabin"/>
                        </a:rPr>
                        <a:t>R6</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2400" b="0" i="0" u="none" strike="noStrike" cap="none">
                          <a:solidFill>
                            <a:srgbClr val="000000"/>
                          </a:solidFill>
                          <a:latin typeface="Cabin"/>
                          <a:ea typeface="Cabin"/>
                          <a:cs typeface="Cabin"/>
                          <a:sym typeface="Cabin"/>
                        </a:rPr>
                        <a:t>R7</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2400" b="0" i="0" u="none" strike="noStrike" cap="none">
                          <a:solidFill>
                            <a:srgbClr val="000000"/>
                          </a:solidFill>
                          <a:latin typeface="Cabin"/>
                          <a:ea typeface="Cabin"/>
                          <a:cs typeface="Cabin"/>
                          <a:sym typeface="Cabin"/>
                        </a:rPr>
                        <a:t>R8</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184100">
                <a:tc>
                  <a:txBody>
                    <a:bodyPr/>
                    <a:lstStyle/>
                    <a:p>
                      <a:pPr marL="0" marR="0" lvl="0" indent="0" algn="l" rtl="0">
                        <a:lnSpc>
                          <a:spcPct val="100000"/>
                        </a:lnSpc>
                        <a:spcBef>
                          <a:spcPts val="0"/>
                        </a:spcBef>
                        <a:spcAft>
                          <a:spcPts val="0"/>
                        </a:spcAft>
                        <a:buClr>
                          <a:srgbClr val="000000"/>
                        </a:buClr>
                        <a:buFont typeface="Cabin"/>
                        <a:buNone/>
                      </a:pPr>
                      <a:r>
                        <a:rPr lang="en-US" sz="2000">
                          <a:latin typeface="Tahoma"/>
                          <a:ea typeface="Tahoma"/>
                          <a:cs typeface="Tahoma"/>
                          <a:sym typeface="Tahoma"/>
                        </a:rPr>
                        <a:t>Khách hàng mới </a:t>
                      </a:r>
                      <a:r>
                        <a:rPr lang="en-US" sz="2000" i="0" u="none" strike="noStrike" cap="none">
                          <a:solidFill>
                            <a:srgbClr val="000000"/>
                          </a:solidFill>
                          <a:latin typeface="Tahoma"/>
                          <a:ea typeface="Tahoma"/>
                          <a:cs typeface="Tahoma"/>
                          <a:sym typeface="Tahoma"/>
                        </a:rPr>
                        <a:t>(15%)</a:t>
                      </a:r>
                      <a:endParaRPr>
                        <a:latin typeface="Tahoma"/>
                        <a:ea typeface="Tahoma"/>
                        <a:cs typeface="Tahoma"/>
                        <a:sym typeface="Tahoma"/>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184100">
                <a:tc>
                  <a:txBody>
                    <a:bodyPr/>
                    <a:lstStyle/>
                    <a:p>
                      <a:pPr marL="0" marR="0" lvl="0" indent="0" algn="l" rtl="0">
                        <a:lnSpc>
                          <a:spcPct val="100000"/>
                        </a:lnSpc>
                        <a:spcBef>
                          <a:spcPts val="0"/>
                        </a:spcBef>
                        <a:spcAft>
                          <a:spcPts val="0"/>
                        </a:spcAft>
                        <a:buClr>
                          <a:srgbClr val="000000"/>
                        </a:buClr>
                        <a:buFont typeface="Cabin"/>
                        <a:buNone/>
                      </a:pPr>
                      <a:r>
                        <a:rPr lang="en-US" sz="2000">
                          <a:latin typeface="Tahoma"/>
                          <a:ea typeface="Tahoma"/>
                          <a:cs typeface="Tahoma"/>
                          <a:sym typeface="Tahoma"/>
                        </a:rPr>
                        <a:t>Vip</a:t>
                      </a:r>
                      <a:r>
                        <a:rPr lang="en-US" sz="2000" i="0" u="none">
                          <a:solidFill>
                            <a:srgbClr val="000000"/>
                          </a:solidFill>
                          <a:latin typeface="Tahoma"/>
                          <a:ea typeface="Tahoma"/>
                          <a:cs typeface="Tahoma"/>
                          <a:sym typeface="Tahoma"/>
                        </a:rPr>
                        <a:t> card (10%)</a:t>
                      </a:r>
                      <a:endParaRPr>
                        <a:latin typeface="Tahoma"/>
                        <a:ea typeface="Tahoma"/>
                        <a:cs typeface="Tahoma"/>
                        <a:sym typeface="Tahoma"/>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05150">
                <a:tc>
                  <a:txBody>
                    <a:bodyPr/>
                    <a:lstStyle/>
                    <a:p>
                      <a:pPr marL="0" marR="0" lvl="0" indent="0" algn="l" rtl="0">
                        <a:lnSpc>
                          <a:spcPct val="100000"/>
                        </a:lnSpc>
                        <a:spcBef>
                          <a:spcPts val="0"/>
                        </a:spcBef>
                        <a:spcAft>
                          <a:spcPts val="0"/>
                        </a:spcAft>
                        <a:buClr>
                          <a:srgbClr val="000000"/>
                        </a:buClr>
                        <a:buFont typeface="Cabin"/>
                        <a:buNone/>
                      </a:pPr>
                      <a:r>
                        <a:rPr lang="en-US" sz="2000" i="0" u="none">
                          <a:solidFill>
                            <a:srgbClr val="000000"/>
                          </a:solidFill>
                          <a:latin typeface="Tahoma"/>
                          <a:ea typeface="Tahoma"/>
                          <a:cs typeface="Tahoma"/>
                          <a:sym typeface="Tahoma"/>
                        </a:rPr>
                        <a:t>Coupon(20%)</a:t>
                      </a:r>
                      <a:endParaRPr>
                        <a:latin typeface="Tahoma"/>
                        <a:ea typeface="Tahoma"/>
                        <a:cs typeface="Tahoma"/>
                        <a:sym typeface="Tahoma"/>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05150">
                <a:tc>
                  <a:txBody>
                    <a:bodyPr/>
                    <a:lstStyle/>
                    <a:p>
                      <a:pPr marL="0" marR="0" lvl="0" indent="0" algn="l" rtl="0">
                        <a:lnSpc>
                          <a:spcPct val="100000"/>
                        </a:lnSpc>
                        <a:spcBef>
                          <a:spcPts val="0"/>
                        </a:spcBef>
                        <a:spcAft>
                          <a:spcPts val="0"/>
                        </a:spcAft>
                        <a:buClr>
                          <a:srgbClr val="000000"/>
                        </a:buClr>
                        <a:buFont typeface="Cabin"/>
                        <a:buNone/>
                      </a:pPr>
                      <a:r>
                        <a:rPr lang="en-US" sz="2000">
                          <a:latin typeface="Tahoma"/>
                          <a:ea typeface="Tahoma"/>
                          <a:cs typeface="Tahoma"/>
                          <a:sym typeface="Tahoma"/>
                        </a:rPr>
                        <a:t>Kết quả</a:t>
                      </a:r>
                      <a:endParaRPr>
                        <a:latin typeface="Tahoma"/>
                        <a:ea typeface="Tahoma"/>
                        <a:cs typeface="Tahoma"/>
                        <a:sym typeface="Tahoma"/>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05150">
                <a:tc>
                  <a:txBody>
                    <a:bodyPr/>
                    <a:lstStyle/>
                    <a:p>
                      <a:pPr marL="0" marR="0" lvl="0" indent="0" algn="l" rtl="0">
                        <a:lnSpc>
                          <a:spcPct val="100000"/>
                        </a:lnSpc>
                        <a:spcBef>
                          <a:spcPts val="0"/>
                        </a:spcBef>
                        <a:spcAft>
                          <a:spcPts val="0"/>
                        </a:spcAft>
                        <a:buClr>
                          <a:srgbClr val="000000"/>
                        </a:buClr>
                        <a:buFont typeface="Cabin"/>
                        <a:buNone/>
                      </a:pPr>
                      <a:r>
                        <a:rPr lang="en-US" sz="2000">
                          <a:latin typeface="Tahoma"/>
                          <a:ea typeface="Tahoma"/>
                          <a:cs typeface="Tahoma"/>
                          <a:sym typeface="Tahoma"/>
                        </a:rPr>
                        <a:t>Giảm giá</a:t>
                      </a:r>
                      <a:r>
                        <a:rPr lang="en-US" sz="2000" i="0" u="none">
                          <a:solidFill>
                            <a:srgbClr val="000000"/>
                          </a:solidFill>
                          <a:latin typeface="Tahoma"/>
                          <a:ea typeface="Tahoma"/>
                          <a:cs typeface="Tahoma"/>
                          <a:sym typeface="Tahoma"/>
                        </a:rPr>
                        <a:t> (%)</a:t>
                      </a:r>
                      <a:endParaRPr>
                        <a:latin typeface="Tahoma"/>
                        <a:ea typeface="Tahoma"/>
                        <a:cs typeface="Tahoma"/>
                        <a:sym typeface="Tahoma"/>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85" name="Google Shape;285;p33"/>
          <p:cNvSpPr txBox="1">
            <a:spLocks noGrp="1"/>
          </p:cNvSpPr>
          <p:nvPr>
            <p:ph type="body" idx="1"/>
          </p:nvPr>
        </p:nvSpPr>
        <p:spPr>
          <a:xfrm>
            <a:off x="1044275" y="783200"/>
            <a:ext cx="8099700" cy="6074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000">
                <a:solidFill>
                  <a:srgbClr val="FF00FF"/>
                </a:solidFill>
                <a:latin typeface="Tahoma"/>
                <a:ea typeface="Tahoma"/>
                <a:cs typeface="Tahoma"/>
                <a:sym typeface="Tahoma"/>
              </a:rPr>
              <a:t>Bước 2: Tính toán số lượng các kết hợp (Rules)</a:t>
            </a:r>
            <a:endParaRPr sz="3000">
              <a:solidFill>
                <a:srgbClr val="FF00FF"/>
              </a:solidFill>
              <a:latin typeface="Tahoma"/>
              <a:ea typeface="Tahoma"/>
              <a:cs typeface="Tahoma"/>
              <a:sym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4"/>
          <p:cNvSpPr txBox="1">
            <a:spLocks noGrp="1"/>
          </p:cNvSpPr>
          <p:nvPr>
            <p:ph type="title"/>
          </p:nvPr>
        </p:nvSpPr>
        <p:spPr>
          <a:xfrm>
            <a:off x="2560450" y="130525"/>
            <a:ext cx="5472300" cy="7329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atin typeface="Tahoma"/>
                <a:ea typeface="Tahoma"/>
                <a:cs typeface="Tahoma"/>
                <a:sym typeface="Tahoma"/>
              </a:rPr>
              <a:t>Bảng quyết định</a:t>
            </a:r>
            <a:endParaRPr sz="4300" i="0" u="none" strike="noStrike" cap="none">
              <a:solidFill>
                <a:srgbClr val="572314"/>
              </a:solidFill>
              <a:latin typeface="Tahoma"/>
              <a:ea typeface="Tahoma"/>
              <a:cs typeface="Tahoma"/>
              <a:sym typeface="Tahoma"/>
            </a:endParaRPr>
          </a:p>
        </p:txBody>
      </p:sp>
      <p:graphicFrame>
        <p:nvGraphicFramePr>
          <p:cNvPr id="291" name="Google Shape;291;p34"/>
          <p:cNvGraphicFramePr/>
          <p:nvPr/>
        </p:nvGraphicFramePr>
        <p:xfrm>
          <a:off x="1371600" y="1524000"/>
          <a:ext cx="7543725" cy="4648200"/>
        </p:xfrm>
        <a:graphic>
          <a:graphicData uri="http://schemas.openxmlformats.org/drawingml/2006/table">
            <a:tbl>
              <a:tblPr>
                <a:noFill/>
                <a:tableStyleId>{031BFA36-73D2-4573-9055-74573791E43B}</a:tableStyleId>
              </a:tblPr>
              <a:tblGrid>
                <a:gridCol w="1989125">
                  <a:extLst>
                    <a:ext uri="{9D8B030D-6E8A-4147-A177-3AD203B41FA5}">
                      <a16:colId xmlns:a16="http://schemas.microsoft.com/office/drawing/2014/main" val="20000"/>
                    </a:ext>
                  </a:extLst>
                </a:gridCol>
                <a:gridCol w="693725">
                  <a:extLst>
                    <a:ext uri="{9D8B030D-6E8A-4147-A177-3AD203B41FA5}">
                      <a16:colId xmlns:a16="http://schemas.microsoft.com/office/drawing/2014/main" val="20001"/>
                    </a:ext>
                  </a:extLst>
                </a:gridCol>
                <a:gridCol w="693725">
                  <a:extLst>
                    <a:ext uri="{9D8B030D-6E8A-4147-A177-3AD203B41FA5}">
                      <a16:colId xmlns:a16="http://schemas.microsoft.com/office/drawing/2014/main" val="20002"/>
                    </a:ext>
                  </a:extLst>
                </a:gridCol>
                <a:gridCol w="695325">
                  <a:extLst>
                    <a:ext uri="{9D8B030D-6E8A-4147-A177-3AD203B41FA5}">
                      <a16:colId xmlns:a16="http://schemas.microsoft.com/office/drawing/2014/main" val="20003"/>
                    </a:ext>
                  </a:extLst>
                </a:gridCol>
                <a:gridCol w="693725">
                  <a:extLst>
                    <a:ext uri="{9D8B030D-6E8A-4147-A177-3AD203B41FA5}">
                      <a16:colId xmlns:a16="http://schemas.microsoft.com/office/drawing/2014/main" val="20004"/>
                    </a:ext>
                  </a:extLst>
                </a:gridCol>
                <a:gridCol w="695325">
                  <a:extLst>
                    <a:ext uri="{9D8B030D-6E8A-4147-A177-3AD203B41FA5}">
                      <a16:colId xmlns:a16="http://schemas.microsoft.com/office/drawing/2014/main" val="20005"/>
                    </a:ext>
                  </a:extLst>
                </a:gridCol>
                <a:gridCol w="693725">
                  <a:extLst>
                    <a:ext uri="{9D8B030D-6E8A-4147-A177-3AD203B41FA5}">
                      <a16:colId xmlns:a16="http://schemas.microsoft.com/office/drawing/2014/main" val="20006"/>
                    </a:ext>
                  </a:extLst>
                </a:gridCol>
                <a:gridCol w="695325">
                  <a:extLst>
                    <a:ext uri="{9D8B030D-6E8A-4147-A177-3AD203B41FA5}">
                      <a16:colId xmlns:a16="http://schemas.microsoft.com/office/drawing/2014/main" val="20007"/>
                    </a:ext>
                  </a:extLst>
                </a:gridCol>
                <a:gridCol w="693725">
                  <a:extLst>
                    <a:ext uri="{9D8B030D-6E8A-4147-A177-3AD203B41FA5}">
                      <a16:colId xmlns:a16="http://schemas.microsoft.com/office/drawing/2014/main" val="20008"/>
                    </a:ext>
                  </a:extLst>
                </a:gridCol>
              </a:tblGrid>
              <a:tr h="587375">
                <a:tc>
                  <a:txBody>
                    <a:bodyPr/>
                    <a:lstStyle/>
                    <a:p>
                      <a:pPr marL="0" marR="0" lvl="0" indent="0" algn="l" rtl="0">
                        <a:lnSpc>
                          <a:spcPct val="100000"/>
                        </a:lnSpc>
                        <a:spcBef>
                          <a:spcPts val="0"/>
                        </a:spcBef>
                        <a:spcAft>
                          <a:spcPts val="0"/>
                        </a:spcAft>
                        <a:buClr>
                          <a:srgbClr val="000000"/>
                        </a:buClr>
                        <a:buFont typeface="Cabin"/>
                        <a:buNone/>
                      </a:pPr>
                      <a:r>
                        <a:rPr lang="en-US" sz="2400">
                          <a:latin typeface="Tahoma"/>
                          <a:ea typeface="Tahoma"/>
                          <a:cs typeface="Tahoma"/>
                          <a:sym typeface="Tahoma"/>
                        </a:rPr>
                        <a:t>Điều kiện</a:t>
                      </a:r>
                      <a:endParaRPr>
                        <a:latin typeface="Tahoma"/>
                        <a:ea typeface="Tahoma"/>
                        <a:cs typeface="Tahoma"/>
                        <a:sym typeface="Tahoma"/>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2400" b="0" i="0" u="none">
                          <a:solidFill>
                            <a:srgbClr val="000000"/>
                          </a:solidFill>
                          <a:latin typeface="Cabin"/>
                          <a:ea typeface="Cabin"/>
                          <a:cs typeface="Cabin"/>
                          <a:sym typeface="Cabin"/>
                        </a:rPr>
                        <a:t>R1</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2400" b="0" i="0" u="none">
                          <a:solidFill>
                            <a:srgbClr val="000000"/>
                          </a:solidFill>
                          <a:latin typeface="Cabin"/>
                          <a:ea typeface="Cabin"/>
                          <a:cs typeface="Cabin"/>
                          <a:sym typeface="Cabin"/>
                        </a:rPr>
                        <a:t>R2</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2400" b="0" i="0" u="none">
                          <a:solidFill>
                            <a:srgbClr val="000000"/>
                          </a:solidFill>
                          <a:latin typeface="Cabin"/>
                          <a:ea typeface="Cabin"/>
                          <a:cs typeface="Cabin"/>
                          <a:sym typeface="Cabin"/>
                        </a:rPr>
                        <a:t>R3</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2400" b="0" i="0" u="none">
                          <a:solidFill>
                            <a:srgbClr val="000000"/>
                          </a:solidFill>
                          <a:latin typeface="Cabin"/>
                          <a:ea typeface="Cabin"/>
                          <a:cs typeface="Cabin"/>
                          <a:sym typeface="Cabin"/>
                        </a:rPr>
                        <a:t>R4</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2400" b="0" i="0" u="none">
                          <a:solidFill>
                            <a:srgbClr val="000000"/>
                          </a:solidFill>
                          <a:latin typeface="Cabin"/>
                          <a:ea typeface="Cabin"/>
                          <a:cs typeface="Cabin"/>
                          <a:sym typeface="Cabin"/>
                        </a:rPr>
                        <a:t>R5</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2400" b="0" i="0" u="none">
                          <a:solidFill>
                            <a:srgbClr val="000000"/>
                          </a:solidFill>
                          <a:latin typeface="Cabin"/>
                          <a:ea typeface="Cabin"/>
                          <a:cs typeface="Cabin"/>
                          <a:sym typeface="Cabin"/>
                        </a:rPr>
                        <a:t>R6</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2400" b="0" i="0" u="none">
                          <a:solidFill>
                            <a:srgbClr val="000000"/>
                          </a:solidFill>
                          <a:latin typeface="Cabin"/>
                          <a:ea typeface="Cabin"/>
                          <a:cs typeface="Cabin"/>
                          <a:sym typeface="Cabin"/>
                        </a:rPr>
                        <a:t>R7</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2400" b="0" i="0" u="none">
                          <a:solidFill>
                            <a:srgbClr val="000000"/>
                          </a:solidFill>
                          <a:latin typeface="Cabin"/>
                          <a:ea typeface="Cabin"/>
                          <a:cs typeface="Cabin"/>
                          <a:sym typeface="Cabin"/>
                        </a:rPr>
                        <a:t>R8</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149350">
                <a:tc>
                  <a:txBody>
                    <a:bodyPr/>
                    <a:lstStyle/>
                    <a:p>
                      <a:pPr marL="0" marR="0" lvl="0" indent="0" algn="l" rtl="0">
                        <a:lnSpc>
                          <a:spcPct val="100000"/>
                        </a:lnSpc>
                        <a:spcBef>
                          <a:spcPts val="0"/>
                        </a:spcBef>
                        <a:spcAft>
                          <a:spcPts val="0"/>
                        </a:spcAft>
                        <a:buClr>
                          <a:srgbClr val="000000"/>
                        </a:buClr>
                        <a:buFont typeface="Cabin"/>
                        <a:buNone/>
                      </a:pPr>
                      <a:r>
                        <a:rPr lang="en-US" sz="2000">
                          <a:latin typeface="Tahoma"/>
                          <a:ea typeface="Tahoma"/>
                          <a:cs typeface="Tahoma"/>
                          <a:sym typeface="Tahoma"/>
                        </a:rPr>
                        <a:t>Khách hàng mới </a:t>
                      </a:r>
                      <a:r>
                        <a:rPr lang="en-US" sz="2000" i="0" u="none">
                          <a:solidFill>
                            <a:srgbClr val="000000"/>
                          </a:solidFill>
                          <a:latin typeface="Tahoma"/>
                          <a:ea typeface="Tahoma"/>
                          <a:cs typeface="Tahoma"/>
                          <a:sym typeface="Tahoma"/>
                        </a:rPr>
                        <a:t>(15%)</a:t>
                      </a:r>
                      <a:endParaRPr>
                        <a:latin typeface="Tahoma"/>
                        <a:ea typeface="Tahoma"/>
                        <a:cs typeface="Tahoma"/>
                        <a:sym typeface="Tahoma"/>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1800" b="0" i="0" u="none">
                          <a:solidFill>
                            <a:srgbClr val="000000"/>
                          </a:solidFill>
                          <a:latin typeface="Cabin"/>
                          <a:ea typeface="Cabin"/>
                          <a:cs typeface="Cabin"/>
                          <a:sym typeface="Cabin"/>
                        </a:rPr>
                        <a:t>T</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1800" b="0" i="0" u="none">
                          <a:solidFill>
                            <a:srgbClr val="000000"/>
                          </a:solidFill>
                          <a:latin typeface="Cabin"/>
                          <a:ea typeface="Cabin"/>
                          <a:cs typeface="Cabin"/>
                          <a:sym typeface="Cabin"/>
                        </a:rPr>
                        <a:t>T</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1800" b="0" i="0" u="none">
                          <a:solidFill>
                            <a:srgbClr val="000000"/>
                          </a:solidFill>
                          <a:latin typeface="Cabin"/>
                          <a:ea typeface="Cabin"/>
                          <a:cs typeface="Cabin"/>
                          <a:sym typeface="Cabin"/>
                        </a:rPr>
                        <a:t>T</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1800" b="0" i="0" u="none">
                          <a:solidFill>
                            <a:srgbClr val="000000"/>
                          </a:solidFill>
                          <a:latin typeface="Cabin"/>
                          <a:ea typeface="Cabin"/>
                          <a:cs typeface="Cabin"/>
                          <a:sym typeface="Cabin"/>
                        </a:rPr>
                        <a:t>T</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1800" b="0" i="0" u="none">
                          <a:solidFill>
                            <a:srgbClr val="000000"/>
                          </a:solidFill>
                          <a:latin typeface="Cabin"/>
                          <a:ea typeface="Cabin"/>
                          <a:cs typeface="Cabin"/>
                          <a:sym typeface="Cabin"/>
                        </a:rPr>
                        <a:t>F</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1800" b="0" i="0" u="none">
                          <a:solidFill>
                            <a:srgbClr val="000000"/>
                          </a:solidFill>
                          <a:latin typeface="Cabin"/>
                          <a:ea typeface="Cabin"/>
                          <a:cs typeface="Cabin"/>
                          <a:sym typeface="Cabin"/>
                        </a:rPr>
                        <a:t>F</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1800" b="0" i="0" u="none">
                          <a:solidFill>
                            <a:srgbClr val="000000"/>
                          </a:solidFill>
                          <a:latin typeface="Cabin"/>
                          <a:ea typeface="Cabin"/>
                          <a:cs typeface="Cabin"/>
                          <a:sym typeface="Cabin"/>
                        </a:rPr>
                        <a:t>F</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1800" b="0" i="0" u="none">
                          <a:solidFill>
                            <a:srgbClr val="000000"/>
                          </a:solidFill>
                          <a:latin typeface="Cabin"/>
                          <a:ea typeface="Cabin"/>
                          <a:cs typeface="Cabin"/>
                          <a:sym typeface="Cabin"/>
                        </a:rPr>
                        <a:t>F</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149350">
                <a:tc>
                  <a:txBody>
                    <a:bodyPr/>
                    <a:lstStyle/>
                    <a:p>
                      <a:pPr marL="0" marR="0" lvl="0" indent="0" algn="l" rtl="0">
                        <a:lnSpc>
                          <a:spcPct val="100000"/>
                        </a:lnSpc>
                        <a:spcBef>
                          <a:spcPts val="0"/>
                        </a:spcBef>
                        <a:spcAft>
                          <a:spcPts val="0"/>
                        </a:spcAft>
                        <a:buClr>
                          <a:srgbClr val="000000"/>
                        </a:buClr>
                        <a:buFont typeface="Cabin"/>
                        <a:buNone/>
                      </a:pPr>
                      <a:r>
                        <a:rPr lang="en-US" sz="2000">
                          <a:latin typeface="Tahoma"/>
                          <a:ea typeface="Tahoma"/>
                          <a:cs typeface="Tahoma"/>
                          <a:sym typeface="Tahoma"/>
                        </a:rPr>
                        <a:t>Vip</a:t>
                      </a:r>
                      <a:r>
                        <a:rPr lang="en-US" sz="2000" i="0" u="none">
                          <a:solidFill>
                            <a:srgbClr val="000000"/>
                          </a:solidFill>
                          <a:latin typeface="Tahoma"/>
                          <a:ea typeface="Tahoma"/>
                          <a:cs typeface="Tahoma"/>
                          <a:sym typeface="Tahoma"/>
                        </a:rPr>
                        <a:t> card (10%)</a:t>
                      </a:r>
                      <a:endParaRPr>
                        <a:latin typeface="Tahoma"/>
                        <a:ea typeface="Tahoma"/>
                        <a:cs typeface="Tahoma"/>
                        <a:sym typeface="Tahoma"/>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1800" b="0" i="0" u="none">
                          <a:solidFill>
                            <a:srgbClr val="000000"/>
                          </a:solidFill>
                          <a:latin typeface="Cabin"/>
                          <a:ea typeface="Cabin"/>
                          <a:cs typeface="Cabin"/>
                          <a:sym typeface="Cabin"/>
                        </a:rPr>
                        <a:t>T</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1800" b="0" i="0" u="none">
                          <a:solidFill>
                            <a:srgbClr val="000000"/>
                          </a:solidFill>
                          <a:latin typeface="Cabin"/>
                          <a:ea typeface="Cabin"/>
                          <a:cs typeface="Cabin"/>
                          <a:sym typeface="Cabin"/>
                        </a:rPr>
                        <a:t>T</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1800" b="0" i="0" u="none">
                          <a:solidFill>
                            <a:srgbClr val="000000"/>
                          </a:solidFill>
                          <a:latin typeface="Cabin"/>
                          <a:ea typeface="Cabin"/>
                          <a:cs typeface="Cabin"/>
                          <a:sym typeface="Cabin"/>
                        </a:rPr>
                        <a:t>F</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1800" b="0" i="0" u="none">
                          <a:solidFill>
                            <a:srgbClr val="000000"/>
                          </a:solidFill>
                          <a:latin typeface="Cabin"/>
                          <a:ea typeface="Cabin"/>
                          <a:cs typeface="Cabin"/>
                          <a:sym typeface="Cabin"/>
                        </a:rPr>
                        <a:t>F</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1800" b="0" i="0" u="none">
                          <a:solidFill>
                            <a:srgbClr val="000000"/>
                          </a:solidFill>
                          <a:latin typeface="Cabin"/>
                          <a:ea typeface="Cabin"/>
                          <a:cs typeface="Cabin"/>
                          <a:sym typeface="Cabin"/>
                        </a:rPr>
                        <a:t>T</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1800" b="0" i="0" u="none">
                          <a:solidFill>
                            <a:srgbClr val="000000"/>
                          </a:solidFill>
                          <a:latin typeface="Cabin"/>
                          <a:ea typeface="Cabin"/>
                          <a:cs typeface="Cabin"/>
                          <a:sym typeface="Cabin"/>
                        </a:rPr>
                        <a:t>T</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1800" b="0" i="0" u="none">
                          <a:solidFill>
                            <a:srgbClr val="000000"/>
                          </a:solidFill>
                          <a:latin typeface="Cabin"/>
                          <a:ea typeface="Cabin"/>
                          <a:cs typeface="Cabin"/>
                          <a:sym typeface="Cabin"/>
                        </a:rPr>
                        <a:t>F</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1800" b="0" i="0" u="none">
                          <a:solidFill>
                            <a:srgbClr val="000000"/>
                          </a:solidFill>
                          <a:latin typeface="Cabin"/>
                          <a:ea typeface="Cabin"/>
                          <a:cs typeface="Cabin"/>
                          <a:sym typeface="Cabin"/>
                        </a:rPr>
                        <a:t>F</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87375">
                <a:tc>
                  <a:txBody>
                    <a:bodyPr/>
                    <a:lstStyle/>
                    <a:p>
                      <a:pPr marL="0" marR="0" lvl="0" indent="0" algn="l" rtl="0">
                        <a:lnSpc>
                          <a:spcPct val="100000"/>
                        </a:lnSpc>
                        <a:spcBef>
                          <a:spcPts val="0"/>
                        </a:spcBef>
                        <a:spcAft>
                          <a:spcPts val="0"/>
                        </a:spcAft>
                        <a:buClr>
                          <a:srgbClr val="000000"/>
                        </a:buClr>
                        <a:buFont typeface="Cabin"/>
                        <a:buNone/>
                      </a:pPr>
                      <a:r>
                        <a:rPr lang="en-US" sz="2000" i="0" u="none">
                          <a:solidFill>
                            <a:srgbClr val="000000"/>
                          </a:solidFill>
                          <a:latin typeface="Tahoma"/>
                          <a:ea typeface="Tahoma"/>
                          <a:cs typeface="Tahoma"/>
                          <a:sym typeface="Tahoma"/>
                        </a:rPr>
                        <a:t>Coupon(20%)</a:t>
                      </a:r>
                      <a:endParaRPr>
                        <a:latin typeface="Tahoma"/>
                        <a:ea typeface="Tahoma"/>
                        <a:cs typeface="Tahoma"/>
                        <a:sym typeface="Tahoma"/>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1800" b="0" i="0" u="none">
                          <a:solidFill>
                            <a:srgbClr val="000000"/>
                          </a:solidFill>
                          <a:latin typeface="Cabin"/>
                          <a:ea typeface="Cabin"/>
                          <a:cs typeface="Cabin"/>
                          <a:sym typeface="Cabin"/>
                        </a:rPr>
                        <a:t>T</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1800" b="0" i="0" u="none">
                          <a:solidFill>
                            <a:srgbClr val="000000"/>
                          </a:solidFill>
                          <a:latin typeface="Cabin"/>
                          <a:ea typeface="Cabin"/>
                          <a:cs typeface="Cabin"/>
                          <a:sym typeface="Cabin"/>
                        </a:rPr>
                        <a:t>F</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1800" b="0" i="0" u="none">
                          <a:solidFill>
                            <a:srgbClr val="000000"/>
                          </a:solidFill>
                          <a:latin typeface="Cabin"/>
                          <a:ea typeface="Cabin"/>
                          <a:cs typeface="Cabin"/>
                          <a:sym typeface="Cabin"/>
                        </a:rPr>
                        <a:t>T</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1800" b="0" i="0" u="none">
                          <a:solidFill>
                            <a:srgbClr val="000000"/>
                          </a:solidFill>
                          <a:latin typeface="Cabin"/>
                          <a:ea typeface="Cabin"/>
                          <a:cs typeface="Cabin"/>
                          <a:sym typeface="Cabin"/>
                        </a:rPr>
                        <a:t>F</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1800" b="0" i="0" u="none">
                          <a:solidFill>
                            <a:srgbClr val="000000"/>
                          </a:solidFill>
                          <a:latin typeface="Cabin"/>
                          <a:ea typeface="Cabin"/>
                          <a:cs typeface="Cabin"/>
                          <a:sym typeface="Cabin"/>
                        </a:rPr>
                        <a:t>T</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1800" b="0" i="0" u="none">
                          <a:solidFill>
                            <a:srgbClr val="000000"/>
                          </a:solidFill>
                          <a:latin typeface="Cabin"/>
                          <a:ea typeface="Cabin"/>
                          <a:cs typeface="Cabin"/>
                          <a:sym typeface="Cabin"/>
                        </a:rPr>
                        <a:t>F</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1800" b="0" i="0" u="none">
                          <a:solidFill>
                            <a:srgbClr val="000000"/>
                          </a:solidFill>
                          <a:latin typeface="Cabin"/>
                          <a:ea typeface="Cabin"/>
                          <a:cs typeface="Cabin"/>
                          <a:sym typeface="Cabin"/>
                        </a:rPr>
                        <a:t>T</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1800" b="0" i="0" u="none">
                          <a:solidFill>
                            <a:srgbClr val="000000"/>
                          </a:solidFill>
                          <a:latin typeface="Cabin"/>
                          <a:ea typeface="Cabin"/>
                          <a:cs typeface="Cabin"/>
                          <a:sym typeface="Cabin"/>
                        </a:rPr>
                        <a:t>F</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87375">
                <a:tc>
                  <a:txBody>
                    <a:bodyPr/>
                    <a:lstStyle/>
                    <a:p>
                      <a:pPr marL="0" marR="0" lvl="0" indent="0" algn="l" rtl="0">
                        <a:lnSpc>
                          <a:spcPct val="100000"/>
                        </a:lnSpc>
                        <a:spcBef>
                          <a:spcPts val="0"/>
                        </a:spcBef>
                        <a:spcAft>
                          <a:spcPts val="0"/>
                        </a:spcAft>
                        <a:buClr>
                          <a:srgbClr val="000000"/>
                        </a:buClr>
                        <a:buFont typeface="Cabin"/>
                        <a:buNone/>
                      </a:pPr>
                      <a:r>
                        <a:rPr lang="en-US" sz="2000">
                          <a:latin typeface="Tahoma"/>
                          <a:ea typeface="Tahoma"/>
                          <a:cs typeface="Tahoma"/>
                          <a:sym typeface="Tahoma"/>
                        </a:rPr>
                        <a:t>Kết quả</a:t>
                      </a:r>
                      <a:endParaRPr>
                        <a:latin typeface="Tahoma"/>
                        <a:ea typeface="Tahoma"/>
                        <a:cs typeface="Tahoma"/>
                        <a:sym typeface="Tahoma"/>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1800" b="0" i="0" u="none">
                          <a:solidFill>
                            <a:srgbClr val="000000"/>
                          </a:solidFill>
                          <a:latin typeface="Arial"/>
                          <a:ea typeface="Arial"/>
                          <a:cs typeface="Arial"/>
                          <a:sym typeface="Arial"/>
                        </a:rPr>
                        <a:t> </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1800" b="0" i="0" u="none">
                          <a:solidFill>
                            <a:srgbClr val="000000"/>
                          </a:solidFill>
                          <a:latin typeface="Arial"/>
                          <a:ea typeface="Arial"/>
                          <a:cs typeface="Arial"/>
                          <a:sym typeface="Arial"/>
                        </a:rPr>
                        <a:t> </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1800" b="0" i="0" u="none">
                          <a:solidFill>
                            <a:srgbClr val="000000"/>
                          </a:solidFill>
                          <a:latin typeface="Arial"/>
                          <a:ea typeface="Arial"/>
                          <a:cs typeface="Arial"/>
                          <a:sym typeface="Arial"/>
                        </a:rPr>
                        <a:t> </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1800" b="0" i="0" u="none">
                          <a:solidFill>
                            <a:srgbClr val="000000"/>
                          </a:solidFill>
                          <a:latin typeface="Arial"/>
                          <a:ea typeface="Arial"/>
                          <a:cs typeface="Arial"/>
                          <a:sym typeface="Arial"/>
                        </a:rPr>
                        <a:t> </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1800" b="0" i="0" u="none">
                          <a:solidFill>
                            <a:srgbClr val="000000"/>
                          </a:solidFill>
                          <a:latin typeface="Arial"/>
                          <a:ea typeface="Arial"/>
                          <a:cs typeface="Arial"/>
                          <a:sym typeface="Arial"/>
                        </a:rPr>
                        <a:t> </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1800" b="0" i="0" u="none">
                          <a:solidFill>
                            <a:srgbClr val="000000"/>
                          </a:solidFill>
                          <a:latin typeface="Arial"/>
                          <a:ea typeface="Arial"/>
                          <a:cs typeface="Arial"/>
                          <a:sym typeface="Arial"/>
                        </a:rPr>
                        <a:t> </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1800" b="0" i="0" u="none">
                          <a:solidFill>
                            <a:srgbClr val="000000"/>
                          </a:solidFill>
                          <a:latin typeface="Arial"/>
                          <a:ea typeface="Arial"/>
                          <a:cs typeface="Arial"/>
                          <a:sym typeface="Arial"/>
                        </a:rPr>
                        <a:t> </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1800" b="0" i="0" u="none">
                          <a:solidFill>
                            <a:srgbClr val="000000"/>
                          </a:solidFill>
                          <a:latin typeface="Arial"/>
                          <a:ea typeface="Arial"/>
                          <a:cs typeface="Arial"/>
                          <a:sym typeface="Arial"/>
                        </a:rPr>
                        <a:t> </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87375">
                <a:tc>
                  <a:txBody>
                    <a:bodyPr/>
                    <a:lstStyle/>
                    <a:p>
                      <a:pPr marL="0" marR="0" lvl="0" indent="0" algn="l" rtl="0">
                        <a:lnSpc>
                          <a:spcPct val="100000"/>
                        </a:lnSpc>
                        <a:spcBef>
                          <a:spcPts val="0"/>
                        </a:spcBef>
                        <a:spcAft>
                          <a:spcPts val="0"/>
                        </a:spcAft>
                        <a:buClr>
                          <a:srgbClr val="000000"/>
                        </a:buClr>
                        <a:buFont typeface="Cabin"/>
                        <a:buNone/>
                      </a:pPr>
                      <a:r>
                        <a:rPr lang="en-US" sz="2000">
                          <a:latin typeface="Tahoma"/>
                          <a:ea typeface="Tahoma"/>
                          <a:cs typeface="Tahoma"/>
                          <a:sym typeface="Tahoma"/>
                        </a:rPr>
                        <a:t>Giảm giá</a:t>
                      </a:r>
                      <a:r>
                        <a:rPr lang="en-US" sz="2000" i="0" u="none">
                          <a:solidFill>
                            <a:srgbClr val="000000"/>
                          </a:solidFill>
                          <a:latin typeface="Tahoma"/>
                          <a:ea typeface="Tahoma"/>
                          <a:cs typeface="Tahoma"/>
                          <a:sym typeface="Tahoma"/>
                        </a:rPr>
                        <a:t> (%)</a:t>
                      </a:r>
                      <a:endParaRPr>
                        <a:latin typeface="Tahoma"/>
                        <a:ea typeface="Tahoma"/>
                        <a:cs typeface="Tahoma"/>
                        <a:sym typeface="Tahoma"/>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1800" b="0" i="0" u="none">
                          <a:solidFill>
                            <a:srgbClr val="000000"/>
                          </a:solidFill>
                          <a:latin typeface="Cabin"/>
                          <a:ea typeface="Cabin"/>
                          <a:cs typeface="Cabin"/>
                          <a:sym typeface="Cabin"/>
                        </a:rPr>
                        <a:t>X</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1800" b="0" i="0" u="none">
                          <a:solidFill>
                            <a:srgbClr val="000000"/>
                          </a:solidFill>
                          <a:latin typeface="Cabin"/>
                          <a:ea typeface="Cabin"/>
                          <a:cs typeface="Cabin"/>
                          <a:sym typeface="Cabin"/>
                        </a:rPr>
                        <a:t>X</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1800" b="0" i="0" u="none">
                          <a:solidFill>
                            <a:srgbClr val="000000"/>
                          </a:solidFill>
                          <a:latin typeface="Cabin"/>
                          <a:ea typeface="Cabin"/>
                          <a:cs typeface="Cabin"/>
                          <a:sym typeface="Cabin"/>
                        </a:rPr>
                        <a:t>20(?)</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1800" b="0" i="0" u="none">
                          <a:solidFill>
                            <a:srgbClr val="000000"/>
                          </a:solidFill>
                          <a:latin typeface="Cabin"/>
                          <a:ea typeface="Cabin"/>
                          <a:cs typeface="Cabin"/>
                          <a:sym typeface="Cabin"/>
                        </a:rPr>
                        <a:t>15</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1800" b="0" i="0" u="none">
                          <a:solidFill>
                            <a:srgbClr val="000000"/>
                          </a:solidFill>
                          <a:latin typeface="Cabin"/>
                          <a:ea typeface="Cabin"/>
                          <a:cs typeface="Cabin"/>
                          <a:sym typeface="Cabin"/>
                        </a:rPr>
                        <a:t>30</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1800" b="0" i="0" u="none">
                          <a:solidFill>
                            <a:srgbClr val="000000"/>
                          </a:solidFill>
                          <a:latin typeface="Cabin"/>
                          <a:ea typeface="Cabin"/>
                          <a:cs typeface="Cabin"/>
                          <a:sym typeface="Cabin"/>
                        </a:rPr>
                        <a:t>10</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1800" b="0" i="0" u="none">
                          <a:solidFill>
                            <a:srgbClr val="000000"/>
                          </a:solidFill>
                          <a:latin typeface="Cabin"/>
                          <a:ea typeface="Cabin"/>
                          <a:cs typeface="Cabin"/>
                          <a:sym typeface="Cabin"/>
                        </a:rPr>
                        <a:t>20</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Cabin"/>
                        <a:buNone/>
                      </a:pPr>
                      <a:r>
                        <a:rPr lang="en-US" sz="1800" b="0" i="0" u="none">
                          <a:solidFill>
                            <a:srgbClr val="000000"/>
                          </a:solidFill>
                          <a:latin typeface="Cabin"/>
                          <a:ea typeface="Cabin"/>
                          <a:cs typeface="Cabin"/>
                          <a:sym typeface="Cabin"/>
                        </a:rPr>
                        <a:t>0</a:t>
                      </a:r>
                      <a:endParaRPr/>
                    </a:p>
                  </a:txBody>
                  <a:tcPr marL="12700" marR="12700" marT="127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92" name="Google Shape;292;p34"/>
          <p:cNvSpPr txBox="1">
            <a:spLocks noGrp="1"/>
          </p:cNvSpPr>
          <p:nvPr>
            <p:ph type="body" idx="1"/>
          </p:nvPr>
        </p:nvSpPr>
        <p:spPr>
          <a:xfrm>
            <a:off x="1164750" y="722950"/>
            <a:ext cx="7769700" cy="5525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000">
                <a:solidFill>
                  <a:srgbClr val="FF00FF"/>
                </a:solidFill>
                <a:latin typeface="Tahoma"/>
                <a:ea typeface="Tahoma"/>
                <a:cs typeface="Tahoma"/>
                <a:sym typeface="Tahoma"/>
              </a:rPr>
              <a:t>Bước 3: Đặt toàn bộ các kết hợp vào bảng</a:t>
            </a:r>
            <a:endParaRPr sz="3000">
              <a:solidFill>
                <a:srgbClr val="FF00FF"/>
              </a:solidFill>
              <a:latin typeface="Tahoma"/>
              <a:ea typeface="Tahoma"/>
              <a:cs typeface="Tahoma"/>
              <a:sym typeface="Tahom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5"/>
          <p:cNvSpPr txBox="1">
            <a:spLocks noGrp="1"/>
          </p:cNvSpPr>
          <p:nvPr>
            <p:ph type="title"/>
          </p:nvPr>
        </p:nvSpPr>
        <p:spPr>
          <a:xfrm>
            <a:off x="1867625" y="269325"/>
            <a:ext cx="6225600" cy="86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Tahoma"/>
                <a:ea typeface="Tahoma"/>
                <a:cs typeface="Tahoma"/>
                <a:sym typeface="Tahoma"/>
              </a:rPr>
              <a:t>Bảng quyết định</a:t>
            </a:r>
            <a:endParaRPr>
              <a:latin typeface="Tahoma"/>
              <a:ea typeface="Tahoma"/>
              <a:cs typeface="Tahoma"/>
              <a:sym typeface="Tahoma"/>
            </a:endParaRPr>
          </a:p>
        </p:txBody>
      </p:sp>
      <p:sp>
        <p:nvSpPr>
          <p:cNvPr id="299" name="Google Shape;299;p35"/>
          <p:cNvSpPr txBox="1">
            <a:spLocks noGrp="1"/>
          </p:cNvSpPr>
          <p:nvPr>
            <p:ph type="body" idx="1"/>
          </p:nvPr>
        </p:nvSpPr>
        <p:spPr>
          <a:xfrm>
            <a:off x="1435100" y="1335450"/>
            <a:ext cx="7499400" cy="4912800"/>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None/>
            </a:pPr>
            <a:r>
              <a:rPr lang="en-US" sz="3000">
                <a:solidFill>
                  <a:srgbClr val="FF00FF"/>
                </a:solidFill>
                <a:latin typeface="Tahoma"/>
                <a:ea typeface="Tahoma"/>
                <a:cs typeface="Tahoma"/>
                <a:sym typeface="Tahoma"/>
              </a:rPr>
              <a:t>Bước 4: Giảm số lượng các kết hợp và chọn Test case</a:t>
            </a:r>
            <a:endParaRPr sz="3000">
              <a:solidFill>
                <a:srgbClr val="FF00FF"/>
              </a:solidFill>
              <a:latin typeface="Tahoma"/>
              <a:ea typeface="Tahoma"/>
              <a:cs typeface="Tahoma"/>
              <a:sym typeface="Tahoma"/>
            </a:endParaRPr>
          </a:p>
          <a:p>
            <a:pPr marL="457200" lvl="0" indent="-381000" algn="l" rtl="0">
              <a:lnSpc>
                <a:spcPct val="150000"/>
              </a:lnSpc>
              <a:spcBef>
                <a:spcPts val="600"/>
              </a:spcBef>
              <a:spcAft>
                <a:spcPts val="0"/>
              </a:spcAft>
              <a:buSzPts val="2400"/>
              <a:buFont typeface="Tahoma"/>
              <a:buChar char="❖"/>
            </a:pPr>
            <a:r>
              <a:rPr lang="en-US" sz="2400">
                <a:latin typeface="Tahoma"/>
                <a:ea typeface="Tahoma"/>
                <a:cs typeface="Tahoma"/>
                <a:sym typeface="Tahoma"/>
              </a:rPr>
              <a:t>Nhìn vào Bảng ra quyết định ta có thể thấy: R1 và R2 có kết quả tương đương nhau với cùng điều kiện → Có thể giảm một trong hai TC này.</a:t>
            </a:r>
            <a:endParaRPr sz="2400">
              <a:latin typeface="Tahoma"/>
              <a:ea typeface="Tahoma"/>
              <a:cs typeface="Tahoma"/>
              <a:sym typeface="Tahoma"/>
            </a:endParaRPr>
          </a:p>
          <a:p>
            <a:pPr marL="457200" lvl="0" indent="-381000" algn="l" rtl="0">
              <a:lnSpc>
                <a:spcPct val="150000"/>
              </a:lnSpc>
              <a:spcBef>
                <a:spcPts val="0"/>
              </a:spcBef>
              <a:spcAft>
                <a:spcPts val="0"/>
              </a:spcAft>
              <a:buSzPts val="2400"/>
              <a:buFont typeface="Tahoma"/>
              <a:buChar char="❖"/>
            </a:pPr>
            <a:r>
              <a:rPr lang="en-US" sz="2400">
                <a:latin typeface="Tahoma"/>
                <a:ea typeface="Tahoma"/>
                <a:cs typeface="Tahoma"/>
                <a:sym typeface="Tahoma"/>
              </a:rPr>
              <a:t>Như vậy, nhìn vào bảng ta có thể chọn các TC như sau: R1, R3, R4, R5, R6, R7.</a:t>
            </a:r>
            <a:endParaRPr sz="2400">
              <a:latin typeface="Tahoma"/>
              <a:ea typeface="Tahoma"/>
              <a:cs typeface="Tahoma"/>
              <a:sym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6"/>
          <p:cNvSpPr txBox="1">
            <a:spLocks noGrp="1"/>
          </p:cNvSpPr>
          <p:nvPr>
            <p:ph type="title"/>
          </p:nvPr>
        </p:nvSpPr>
        <p:spPr>
          <a:xfrm>
            <a:off x="2584875" y="-15400"/>
            <a:ext cx="5763600" cy="87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Tahoma"/>
                <a:ea typeface="Tahoma"/>
                <a:cs typeface="Tahoma"/>
                <a:sym typeface="Tahoma"/>
              </a:rPr>
              <a:t>Bảng quyết định</a:t>
            </a:r>
            <a:endParaRPr>
              <a:latin typeface="Tahoma"/>
              <a:ea typeface="Tahoma"/>
              <a:cs typeface="Tahoma"/>
              <a:sym typeface="Tahoma"/>
            </a:endParaRPr>
          </a:p>
        </p:txBody>
      </p:sp>
      <p:sp>
        <p:nvSpPr>
          <p:cNvPr id="306" name="Google Shape;306;p36"/>
          <p:cNvSpPr txBox="1">
            <a:spLocks noGrp="1"/>
          </p:cNvSpPr>
          <p:nvPr>
            <p:ph type="body" idx="1"/>
          </p:nvPr>
        </p:nvSpPr>
        <p:spPr>
          <a:xfrm>
            <a:off x="964900" y="1813200"/>
            <a:ext cx="4572000" cy="4879200"/>
          </a:xfrm>
          <a:prstGeom prst="rect">
            <a:avLst/>
          </a:prstGeom>
        </p:spPr>
        <p:txBody>
          <a:bodyPr spcFirstLastPara="1" wrap="square" lIns="91425" tIns="91425" rIns="91425" bIns="91425" anchor="t" anchorCtr="0">
            <a:noAutofit/>
          </a:bodyPr>
          <a:lstStyle/>
          <a:p>
            <a:pPr marL="0" lvl="0" indent="0" algn="just" rtl="0">
              <a:lnSpc>
                <a:spcPct val="150000"/>
              </a:lnSpc>
              <a:spcBef>
                <a:spcPts val="600"/>
              </a:spcBef>
              <a:spcAft>
                <a:spcPts val="0"/>
              </a:spcAft>
              <a:buNone/>
            </a:pPr>
            <a:r>
              <a:rPr lang="en-US" sz="2000" b="1">
                <a:latin typeface="Tahoma"/>
                <a:ea typeface="Tahoma"/>
                <a:cs typeface="Tahoma"/>
                <a:sym typeface="Tahoma"/>
              </a:rPr>
              <a:t>  Điều kiện ràng buộc:</a:t>
            </a:r>
            <a:endParaRPr sz="2000" b="1">
              <a:latin typeface="Tahoma"/>
              <a:ea typeface="Tahoma"/>
              <a:cs typeface="Tahoma"/>
              <a:sym typeface="Tahoma"/>
            </a:endParaRPr>
          </a:p>
          <a:p>
            <a:pPr marL="457200" lvl="0" indent="-355600" algn="just" rtl="0">
              <a:lnSpc>
                <a:spcPct val="150000"/>
              </a:lnSpc>
              <a:spcBef>
                <a:spcPts val="600"/>
              </a:spcBef>
              <a:spcAft>
                <a:spcPts val="0"/>
              </a:spcAft>
              <a:buSzPts val="2000"/>
              <a:buFont typeface="Tahoma"/>
              <a:buChar char="-"/>
            </a:pPr>
            <a:r>
              <a:rPr lang="en-US" sz="2000">
                <a:latin typeface="Tahoma"/>
                <a:ea typeface="Tahoma"/>
                <a:cs typeface="Tahoma"/>
                <a:sym typeface="Tahoma"/>
              </a:rPr>
              <a:t>Hệ thống chỉ cho login khi user nhập đúng Username và Password, các trường hợp khác hệ thống sẽ báo lỗi.</a:t>
            </a:r>
            <a:endParaRPr sz="2000">
              <a:latin typeface="Tahoma"/>
              <a:ea typeface="Tahoma"/>
              <a:cs typeface="Tahoma"/>
              <a:sym typeface="Tahoma"/>
            </a:endParaRPr>
          </a:p>
          <a:p>
            <a:pPr marL="457200" lvl="0" indent="-355600" algn="just" rtl="0">
              <a:lnSpc>
                <a:spcPct val="150000"/>
              </a:lnSpc>
              <a:spcBef>
                <a:spcPts val="0"/>
              </a:spcBef>
              <a:spcAft>
                <a:spcPts val="0"/>
              </a:spcAft>
              <a:buSzPts val="2000"/>
              <a:buFont typeface="Tahoma"/>
              <a:buChar char="-"/>
            </a:pPr>
            <a:r>
              <a:rPr lang="en-US" sz="2000">
                <a:latin typeface="Tahoma"/>
                <a:ea typeface="Tahoma"/>
                <a:cs typeface="Tahoma"/>
                <a:sym typeface="Tahoma"/>
              </a:rPr>
              <a:t>Nếu user lần đầu login trên device đó thì sẽ đến màn hình nhập OTP.</a:t>
            </a:r>
            <a:endParaRPr sz="2000">
              <a:latin typeface="Tahoma"/>
              <a:ea typeface="Tahoma"/>
              <a:cs typeface="Tahoma"/>
              <a:sym typeface="Tahoma"/>
            </a:endParaRPr>
          </a:p>
          <a:p>
            <a:pPr marL="457200" lvl="0" indent="-355600" algn="just" rtl="0">
              <a:lnSpc>
                <a:spcPct val="150000"/>
              </a:lnSpc>
              <a:spcBef>
                <a:spcPts val="0"/>
              </a:spcBef>
              <a:spcAft>
                <a:spcPts val="0"/>
              </a:spcAft>
              <a:buSzPts val="2000"/>
              <a:buFont typeface="Tahoma"/>
              <a:buChar char="-"/>
            </a:pPr>
            <a:r>
              <a:rPr lang="en-US" sz="2000">
                <a:latin typeface="Tahoma"/>
                <a:ea typeface="Tahoma"/>
                <a:cs typeface="Tahoma"/>
                <a:sym typeface="Tahoma"/>
              </a:rPr>
              <a:t>Nếu user không phải lần đầu login bằng device đó thì sẽ đến màn hình Home.</a:t>
            </a:r>
            <a:endParaRPr sz="2400">
              <a:latin typeface="Tahoma"/>
              <a:ea typeface="Tahoma"/>
              <a:cs typeface="Tahoma"/>
              <a:sym typeface="Tahoma"/>
            </a:endParaRPr>
          </a:p>
        </p:txBody>
      </p:sp>
      <p:pic>
        <p:nvPicPr>
          <p:cNvPr id="307" name="Google Shape;307;p36"/>
          <p:cNvPicPr preferRelativeResize="0"/>
          <p:nvPr/>
        </p:nvPicPr>
        <p:blipFill>
          <a:blip r:embed="rId3">
            <a:alphaModFix/>
          </a:blip>
          <a:stretch>
            <a:fillRect/>
          </a:stretch>
        </p:blipFill>
        <p:spPr>
          <a:xfrm>
            <a:off x="5694675" y="2121025"/>
            <a:ext cx="3180925" cy="4449626"/>
          </a:xfrm>
          <a:prstGeom prst="rect">
            <a:avLst/>
          </a:prstGeom>
          <a:noFill/>
          <a:ln>
            <a:noFill/>
          </a:ln>
        </p:spPr>
      </p:pic>
      <p:sp>
        <p:nvSpPr>
          <p:cNvPr id="308" name="Google Shape;308;p36"/>
          <p:cNvSpPr txBox="1">
            <a:spLocks noGrp="1"/>
          </p:cNvSpPr>
          <p:nvPr>
            <p:ph type="body" idx="1"/>
          </p:nvPr>
        </p:nvSpPr>
        <p:spPr>
          <a:xfrm>
            <a:off x="1106000" y="702575"/>
            <a:ext cx="7693500" cy="104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000">
                <a:solidFill>
                  <a:srgbClr val="FF00FF"/>
                </a:solidFill>
                <a:latin typeface="Tahoma"/>
                <a:ea typeface="Tahoma"/>
                <a:cs typeface="Tahoma"/>
                <a:sym typeface="Tahoma"/>
              </a:rPr>
              <a:t>Bài tập: </a:t>
            </a:r>
            <a:r>
              <a:rPr lang="en-US" sz="2400">
                <a:solidFill>
                  <a:srgbClr val="FF00FF"/>
                </a:solidFill>
                <a:latin typeface="Tahoma"/>
                <a:ea typeface="Tahoma"/>
                <a:cs typeface="Tahoma"/>
                <a:sym typeface="Tahoma"/>
              </a:rPr>
              <a:t>Xác định test case cho màn hình login vào hệ thống eWallet</a:t>
            </a:r>
            <a:endParaRPr sz="2400">
              <a:solidFill>
                <a:srgbClr val="FF00FF"/>
              </a:solidFill>
              <a:latin typeface="Tahoma"/>
              <a:ea typeface="Tahoma"/>
              <a:cs typeface="Tahoma"/>
              <a:sym typeface="Tahoma"/>
            </a:endParaRPr>
          </a:p>
          <a:p>
            <a:pPr marL="0" lvl="0" indent="0" algn="l" rtl="0">
              <a:spcBef>
                <a:spcPts val="600"/>
              </a:spcBef>
              <a:spcAft>
                <a:spcPts val="0"/>
              </a:spcAft>
              <a:buNone/>
            </a:pPr>
            <a:endParaRPr sz="3000">
              <a:solidFill>
                <a:srgbClr val="FF00FF"/>
              </a:solidFill>
              <a:latin typeface="Tahoma"/>
              <a:ea typeface="Tahoma"/>
              <a:cs typeface="Tahoma"/>
              <a:sym typeface="Tahoma"/>
            </a:endParaRPr>
          </a:p>
          <a:p>
            <a:pPr marL="0" lvl="0" indent="0" algn="just" rtl="0">
              <a:lnSpc>
                <a:spcPct val="150000"/>
              </a:lnSpc>
              <a:spcBef>
                <a:spcPts val="600"/>
              </a:spcBef>
              <a:spcAft>
                <a:spcPts val="0"/>
              </a:spcAft>
              <a:buNone/>
            </a:pPr>
            <a:endParaRPr sz="2400">
              <a:latin typeface="Tahoma"/>
              <a:ea typeface="Tahoma"/>
              <a:cs typeface="Tahoma"/>
              <a:sym typeface="Tahoma"/>
            </a:endParaRPr>
          </a:p>
          <a:p>
            <a:pPr marL="0" lvl="0" indent="0" algn="just" rtl="0">
              <a:lnSpc>
                <a:spcPct val="150000"/>
              </a:lnSpc>
              <a:spcBef>
                <a:spcPts val="600"/>
              </a:spcBef>
              <a:spcAft>
                <a:spcPts val="0"/>
              </a:spcAft>
              <a:buNone/>
            </a:pPr>
            <a:endParaRPr sz="2400">
              <a:latin typeface="Tahoma"/>
              <a:ea typeface="Tahoma"/>
              <a:cs typeface="Tahoma"/>
              <a:sym typeface="Tahoma"/>
            </a:endParaRPr>
          </a:p>
          <a:p>
            <a:pPr marL="0" lvl="0" indent="0" algn="just" rtl="0">
              <a:lnSpc>
                <a:spcPct val="150000"/>
              </a:lnSpc>
              <a:spcBef>
                <a:spcPts val="600"/>
              </a:spcBef>
              <a:spcAft>
                <a:spcPts val="0"/>
              </a:spcAft>
              <a:buNone/>
            </a:pPr>
            <a:endParaRPr sz="2400">
              <a:latin typeface="Tahoma"/>
              <a:ea typeface="Tahoma"/>
              <a:cs typeface="Tahoma"/>
              <a:sym typeface="Tahom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7"/>
          <p:cNvSpPr txBox="1">
            <a:spLocks noGrp="1"/>
          </p:cNvSpPr>
          <p:nvPr>
            <p:ph type="title"/>
          </p:nvPr>
        </p:nvSpPr>
        <p:spPr>
          <a:xfrm>
            <a:off x="2584875" y="-15400"/>
            <a:ext cx="5763600" cy="87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Tahoma"/>
                <a:ea typeface="Tahoma"/>
                <a:cs typeface="Tahoma"/>
                <a:sym typeface="Tahoma"/>
              </a:rPr>
              <a:t>Bảng quyết định</a:t>
            </a:r>
            <a:endParaRPr>
              <a:latin typeface="Tahoma"/>
              <a:ea typeface="Tahoma"/>
              <a:cs typeface="Tahoma"/>
              <a:sym typeface="Tahoma"/>
            </a:endParaRPr>
          </a:p>
        </p:txBody>
      </p:sp>
      <p:sp>
        <p:nvSpPr>
          <p:cNvPr id="315" name="Google Shape;315;p37"/>
          <p:cNvSpPr txBox="1">
            <a:spLocks noGrp="1"/>
          </p:cNvSpPr>
          <p:nvPr>
            <p:ph type="body" idx="1"/>
          </p:nvPr>
        </p:nvSpPr>
        <p:spPr>
          <a:xfrm>
            <a:off x="964900" y="1813200"/>
            <a:ext cx="4572000" cy="4879200"/>
          </a:xfrm>
          <a:prstGeom prst="rect">
            <a:avLst/>
          </a:prstGeom>
        </p:spPr>
        <p:txBody>
          <a:bodyPr spcFirstLastPara="1" wrap="square" lIns="91425" tIns="91425" rIns="91425" bIns="91425" anchor="t" anchorCtr="0">
            <a:noAutofit/>
          </a:bodyPr>
          <a:lstStyle/>
          <a:p>
            <a:pPr marL="0" lvl="0" indent="0" algn="just" rtl="0">
              <a:lnSpc>
                <a:spcPct val="150000"/>
              </a:lnSpc>
              <a:spcBef>
                <a:spcPts val="600"/>
              </a:spcBef>
              <a:spcAft>
                <a:spcPts val="0"/>
              </a:spcAft>
              <a:buNone/>
            </a:pPr>
            <a:r>
              <a:rPr lang="en-US" sz="2000" b="1">
                <a:latin typeface="Tahoma"/>
                <a:ea typeface="Tahoma"/>
                <a:cs typeface="Tahoma"/>
                <a:sym typeface="Tahoma"/>
              </a:rPr>
              <a:t>  </a:t>
            </a:r>
            <a:endParaRPr sz="2400">
              <a:latin typeface="Tahoma"/>
              <a:ea typeface="Tahoma"/>
              <a:cs typeface="Tahoma"/>
              <a:sym typeface="Tahoma"/>
            </a:endParaRPr>
          </a:p>
        </p:txBody>
      </p:sp>
      <p:sp>
        <p:nvSpPr>
          <p:cNvPr id="316" name="Google Shape;316;p37"/>
          <p:cNvSpPr txBox="1">
            <a:spLocks noGrp="1"/>
          </p:cNvSpPr>
          <p:nvPr>
            <p:ph type="body" idx="1"/>
          </p:nvPr>
        </p:nvSpPr>
        <p:spPr>
          <a:xfrm>
            <a:off x="1106000" y="702575"/>
            <a:ext cx="7693500" cy="104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000">
                <a:solidFill>
                  <a:srgbClr val="FF00FF"/>
                </a:solidFill>
                <a:latin typeface="Tahoma"/>
                <a:ea typeface="Tahoma"/>
                <a:cs typeface="Tahoma"/>
                <a:sym typeface="Tahoma"/>
              </a:rPr>
              <a:t>Bài tập: </a:t>
            </a:r>
            <a:r>
              <a:rPr lang="en-US" sz="2400">
                <a:solidFill>
                  <a:srgbClr val="FF00FF"/>
                </a:solidFill>
                <a:latin typeface="Tahoma"/>
                <a:ea typeface="Tahoma"/>
                <a:cs typeface="Tahoma"/>
                <a:sym typeface="Tahoma"/>
              </a:rPr>
              <a:t>Xác định test case cho bài toán sau:</a:t>
            </a:r>
            <a:endParaRPr sz="2400">
              <a:solidFill>
                <a:srgbClr val="FF00FF"/>
              </a:solidFill>
              <a:latin typeface="Tahoma"/>
              <a:ea typeface="Tahoma"/>
              <a:cs typeface="Tahoma"/>
              <a:sym typeface="Tahoma"/>
            </a:endParaRPr>
          </a:p>
          <a:p>
            <a:pPr marL="0" lvl="0" indent="0" algn="l" rtl="0">
              <a:spcBef>
                <a:spcPts val="600"/>
              </a:spcBef>
              <a:spcAft>
                <a:spcPts val="0"/>
              </a:spcAft>
              <a:buNone/>
            </a:pPr>
            <a:endParaRPr sz="3000">
              <a:solidFill>
                <a:srgbClr val="FF00FF"/>
              </a:solidFill>
              <a:latin typeface="Tahoma"/>
              <a:ea typeface="Tahoma"/>
              <a:cs typeface="Tahoma"/>
              <a:sym typeface="Tahoma"/>
            </a:endParaRPr>
          </a:p>
          <a:p>
            <a:pPr marL="0" lvl="0" indent="0" algn="just" rtl="0">
              <a:lnSpc>
                <a:spcPct val="150000"/>
              </a:lnSpc>
              <a:spcBef>
                <a:spcPts val="600"/>
              </a:spcBef>
              <a:spcAft>
                <a:spcPts val="0"/>
              </a:spcAft>
              <a:buClr>
                <a:schemeClr val="dk1"/>
              </a:buClr>
              <a:buSzPts val="1100"/>
              <a:buFont typeface="Arial"/>
              <a:buNone/>
            </a:pPr>
            <a:r>
              <a:rPr lang="en-US" sz="2400">
                <a:latin typeface="Tahoma"/>
                <a:ea typeface="Tahoma"/>
                <a:cs typeface="Tahoma"/>
                <a:sym typeface="Tahoma"/>
              </a:rPr>
              <a:t>Máy ATM hàng ngày sẽ cho 1 acc rút tối đa 5 lần, mỗi lần &lt;=2000.000</a:t>
            </a:r>
            <a:endParaRPr sz="2400">
              <a:latin typeface="Tahoma"/>
              <a:ea typeface="Tahoma"/>
              <a:cs typeface="Tahoma"/>
              <a:sym typeface="Tahoma"/>
            </a:endParaRPr>
          </a:p>
          <a:p>
            <a:pPr marL="0" lvl="0" indent="0" algn="just" rtl="0">
              <a:lnSpc>
                <a:spcPct val="150000"/>
              </a:lnSpc>
              <a:spcBef>
                <a:spcPts val="600"/>
              </a:spcBef>
              <a:spcAft>
                <a:spcPts val="0"/>
              </a:spcAft>
              <a:buClr>
                <a:schemeClr val="dk1"/>
              </a:buClr>
              <a:buSzPts val="1100"/>
              <a:buFont typeface="Arial"/>
              <a:buNone/>
            </a:pPr>
            <a:r>
              <a:rPr lang="en-US" sz="2400">
                <a:latin typeface="Tahoma"/>
                <a:ea typeface="Tahoma"/>
                <a:cs typeface="Tahoma"/>
                <a:sym typeface="Tahoma"/>
              </a:rPr>
              <a:t>Hãy viết testcase cho bài toán trên</a:t>
            </a:r>
            <a:endParaRPr sz="2400">
              <a:latin typeface="Tahoma"/>
              <a:ea typeface="Tahoma"/>
              <a:cs typeface="Tahoma"/>
              <a:sym typeface="Tahoma"/>
            </a:endParaRPr>
          </a:p>
          <a:p>
            <a:pPr marL="0" lvl="0" indent="0" algn="just" rtl="0">
              <a:lnSpc>
                <a:spcPct val="150000"/>
              </a:lnSpc>
              <a:spcBef>
                <a:spcPts val="600"/>
              </a:spcBef>
              <a:spcAft>
                <a:spcPts val="0"/>
              </a:spcAft>
              <a:buClr>
                <a:schemeClr val="dk1"/>
              </a:buClr>
              <a:buSzPts val="1100"/>
              <a:buFont typeface="Arial"/>
              <a:buNone/>
            </a:pPr>
            <a:endParaRPr sz="2400">
              <a:latin typeface="Tahoma"/>
              <a:ea typeface="Tahoma"/>
              <a:cs typeface="Tahoma"/>
              <a:sym typeface="Tahoma"/>
            </a:endParaRPr>
          </a:p>
          <a:p>
            <a:pPr marL="0" lvl="0" indent="0" algn="just" rtl="0">
              <a:lnSpc>
                <a:spcPct val="150000"/>
              </a:lnSpc>
              <a:spcBef>
                <a:spcPts val="600"/>
              </a:spcBef>
              <a:spcAft>
                <a:spcPts val="0"/>
              </a:spcAft>
              <a:buClr>
                <a:schemeClr val="dk1"/>
              </a:buClr>
              <a:buSzPts val="1100"/>
              <a:buFont typeface="Arial"/>
              <a:buNone/>
            </a:pPr>
            <a:endParaRPr sz="2400">
              <a:latin typeface="Tahoma"/>
              <a:ea typeface="Tahoma"/>
              <a:cs typeface="Tahoma"/>
              <a:sym typeface="Tahoma"/>
            </a:endParaRPr>
          </a:p>
          <a:p>
            <a:pPr marL="0" lvl="0" indent="0" algn="just" rtl="0">
              <a:lnSpc>
                <a:spcPct val="150000"/>
              </a:lnSpc>
              <a:spcBef>
                <a:spcPts val="600"/>
              </a:spcBef>
              <a:spcAft>
                <a:spcPts val="0"/>
              </a:spcAft>
              <a:buNone/>
            </a:pPr>
            <a:endParaRPr sz="2400">
              <a:latin typeface="Tahoma"/>
              <a:ea typeface="Tahoma"/>
              <a:cs typeface="Tahoma"/>
              <a:sym typeface="Tahoma"/>
            </a:endParaRPr>
          </a:p>
          <a:p>
            <a:pPr marL="0" lvl="0" indent="0" algn="just" rtl="0">
              <a:lnSpc>
                <a:spcPct val="150000"/>
              </a:lnSpc>
              <a:spcBef>
                <a:spcPts val="600"/>
              </a:spcBef>
              <a:spcAft>
                <a:spcPts val="0"/>
              </a:spcAft>
              <a:buNone/>
            </a:pPr>
            <a:endParaRPr sz="2400">
              <a:latin typeface="Tahoma"/>
              <a:ea typeface="Tahoma"/>
              <a:cs typeface="Tahoma"/>
              <a:sym typeface="Tahoma"/>
            </a:endParaRPr>
          </a:p>
          <a:p>
            <a:pPr marL="0" lvl="0" indent="0" algn="just" rtl="0">
              <a:lnSpc>
                <a:spcPct val="150000"/>
              </a:lnSpc>
              <a:spcBef>
                <a:spcPts val="600"/>
              </a:spcBef>
              <a:spcAft>
                <a:spcPts val="0"/>
              </a:spcAft>
              <a:buNone/>
            </a:pPr>
            <a:endParaRPr sz="2400">
              <a:latin typeface="Tahoma"/>
              <a:ea typeface="Tahoma"/>
              <a:cs typeface="Tahoma"/>
              <a:sym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8"/>
          <p:cNvSpPr txBox="1">
            <a:spLocks noGrp="1"/>
          </p:cNvSpPr>
          <p:nvPr>
            <p:ph type="title"/>
          </p:nvPr>
        </p:nvSpPr>
        <p:spPr>
          <a:xfrm>
            <a:off x="2392425" y="229525"/>
            <a:ext cx="5763600" cy="87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Tahoma"/>
                <a:ea typeface="Tahoma"/>
                <a:cs typeface="Tahoma"/>
                <a:sym typeface="Tahoma"/>
              </a:rPr>
              <a:t>Bảng quyết định</a:t>
            </a:r>
            <a:endParaRPr>
              <a:latin typeface="Tahoma"/>
              <a:ea typeface="Tahoma"/>
              <a:cs typeface="Tahoma"/>
              <a:sym typeface="Tahoma"/>
            </a:endParaRPr>
          </a:p>
        </p:txBody>
      </p:sp>
      <p:sp>
        <p:nvSpPr>
          <p:cNvPr id="323" name="Google Shape;323;p38"/>
          <p:cNvSpPr txBox="1">
            <a:spLocks noGrp="1"/>
          </p:cNvSpPr>
          <p:nvPr>
            <p:ph type="body" idx="1"/>
          </p:nvPr>
        </p:nvSpPr>
        <p:spPr>
          <a:xfrm>
            <a:off x="1314350" y="862700"/>
            <a:ext cx="7591500" cy="5829600"/>
          </a:xfrm>
          <a:prstGeom prst="rect">
            <a:avLst/>
          </a:prstGeom>
        </p:spPr>
        <p:txBody>
          <a:bodyPr spcFirstLastPara="1" wrap="square" lIns="91425" tIns="91425" rIns="91425" bIns="91425" anchor="t" anchorCtr="0">
            <a:noAutofit/>
          </a:bodyPr>
          <a:lstStyle/>
          <a:p>
            <a:pPr marL="0" lvl="0" indent="0" algn="just" rtl="0">
              <a:lnSpc>
                <a:spcPct val="150000"/>
              </a:lnSpc>
              <a:spcBef>
                <a:spcPts val="600"/>
              </a:spcBef>
              <a:spcAft>
                <a:spcPts val="0"/>
              </a:spcAft>
              <a:buNone/>
            </a:pPr>
            <a:endParaRPr sz="2000" b="1">
              <a:latin typeface="Tahoma"/>
              <a:ea typeface="Tahoma"/>
              <a:cs typeface="Tahoma"/>
              <a:sym typeface="Tahoma"/>
            </a:endParaRPr>
          </a:p>
          <a:p>
            <a:pPr marL="0" lvl="0" indent="0" algn="just" rtl="0">
              <a:lnSpc>
                <a:spcPct val="150000"/>
              </a:lnSpc>
              <a:spcBef>
                <a:spcPts val="600"/>
              </a:spcBef>
              <a:spcAft>
                <a:spcPts val="0"/>
              </a:spcAft>
              <a:buNone/>
            </a:pPr>
            <a:r>
              <a:rPr lang="en-US" sz="2000" b="1">
                <a:latin typeface="Tahoma"/>
                <a:ea typeface="Tahoma"/>
                <a:cs typeface="Tahoma"/>
                <a:sym typeface="Tahoma"/>
              </a:rPr>
              <a:t>Ưu điểm:</a:t>
            </a:r>
            <a:endParaRPr sz="2000">
              <a:latin typeface="Tahoma"/>
              <a:ea typeface="Tahoma"/>
              <a:cs typeface="Tahoma"/>
              <a:sym typeface="Tahoma"/>
            </a:endParaRPr>
          </a:p>
          <a:p>
            <a:pPr marL="457200" lvl="0" indent="-355600" algn="just" rtl="0">
              <a:lnSpc>
                <a:spcPct val="150000"/>
              </a:lnSpc>
              <a:spcBef>
                <a:spcPts val="600"/>
              </a:spcBef>
              <a:spcAft>
                <a:spcPts val="0"/>
              </a:spcAft>
              <a:buSzPts val="2000"/>
              <a:buFont typeface="Tahoma"/>
              <a:buChar char="-"/>
            </a:pPr>
            <a:r>
              <a:rPr lang="en-US" sz="2000">
                <a:latin typeface="Tahoma"/>
                <a:ea typeface="Tahoma"/>
                <a:cs typeface="Tahoma"/>
                <a:sym typeface="Tahoma"/>
              </a:rPr>
              <a:t>Mô tả các qui tắc nghiệp vụ phức tạp dưới dạng dễ đọc và dễ kiểm soát</a:t>
            </a:r>
            <a:endParaRPr sz="2000">
              <a:latin typeface="Tahoma"/>
              <a:ea typeface="Tahoma"/>
              <a:cs typeface="Tahoma"/>
              <a:sym typeface="Tahoma"/>
            </a:endParaRPr>
          </a:p>
          <a:p>
            <a:pPr marL="457200" lvl="0" indent="-355600" algn="just" rtl="0">
              <a:lnSpc>
                <a:spcPct val="150000"/>
              </a:lnSpc>
              <a:spcBef>
                <a:spcPts val="0"/>
              </a:spcBef>
              <a:spcAft>
                <a:spcPts val="0"/>
              </a:spcAft>
              <a:buSzPts val="2000"/>
              <a:buFont typeface="Tahoma"/>
              <a:buChar char="-"/>
            </a:pPr>
            <a:r>
              <a:rPr lang="en-US" sz="2000">
                <a:latin typeface="Tahoma"/>
                <a:ea typeface="Tahoma"/>
                <a:cs typeface="Tahoma"/>
                <a:sym typeface="Tahoma"/>
              </a:rPr>
              <a:t>Xác định số test case tối thiểu với độ bao phủ tối đa</a:t>
            </a:r>
            <a:endParaRPr sz="2000">
              <a:latin typeface="Tahoma"/>
              <a:ea typeface="Tahoma"/>
              <a:cs typeface="Tahoma"/>
              <a:sym typeface="Tahoma"/>
            </a:endParaRPr>
          </a:p>
          <a:p>
            <a:pPr marL="0" lvl="0" indent="0" algn="just" rtl="0">
              <a:lnSpc>
                <a:spcPct val="150000"/>
              </a:lnSpc>
              <a:spcBef>
                <a:spcPts val="600"/>
              </a:spcBef>
              <a:spcAft>
                <a:spcPts val="0"/>
              </a:spcAft>
              <a:buNone/>
            </a:pPr>
            <a:r>
              <a:rPr lang="en-US" sz="2000" b="1">
                <a:latin typeface="Tahoma"/>
                <a:ea typeface="Tahoma"/>
                <a:cs typeface="Tahoma"/>
                <a:sym typeface="Tahoma"/>
              </a:rPr>
              <a:t>Nhược điểm:</a:t>
            </a:r>
            <a:endParaRPr sz="2000" b="1">
              <a:latin typeface="Tahoma"/>
              <a:ea typeface="Tahoma"/>
              <a:cs typeface="Tahoma"/>
              <a:sym typeface="Tahoma"/>
            </a:endParaRPr>
          </a:p>
          <a:p>
            <a:pPr marL="457200" lvl="0" indent="-355600" algn="just" rtl="0">
              <a:lnSpc>
                <a:spcPct val="150000"/>
              </a:lnSpc>
              <a:spcBef>
                <a:spcPts val="600"/>
              </a:spcBef>
              <a:spcAft>
                <a:spcPts val="0"/>
              </a:spcAft>
              <a:buSzPts val="2000"/>
              <a:buFont typeface="Tahoma"/>
              <a:buChar char="-"/>
            </a:pPr>
            <a:r>
              <a:rPr lang="en-US" sz="2000">
                <a:latin typeface="Tahoma"/>
                <a:ea typeface="Tahoma"/>
                <a:cs typeface="Tahoma"/>
                <a:sym typeface="Tahoma"/>
              </a:rPr>
              <a:t>Nếu có quá nhiều kết hợp, chúng ta sẽ ko thể test tất cả các kết hợp đó</a:t>
            </a:r>
            <a:endParaRPr sz="2000">
              <a:latin typeface="Tahoma"/>
              <a:ea typeface="Tahoma"/>
              <a:cs typeface="Tahoma"/>
              <a:sym typeface="Tahom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txBox="1">
            <a:spLocks noGrp="1"/>
          </p:cNvSpPr>
          <p:nvPr>
            <p:ph type="title"/>
          </p:nvPr>
        </p:nvSpPr>
        <p:spPr>
          <a:xfrm>
            <a:off x="1054100" y="274625"/>
            <a:ext cx="82365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Tahoma"/>
                <a:ea typeface="Tahoma"/>
                <a:cs typeface="Tahoma"/>
                <a:sym typeface="Tahoma"/>
              </a:rPr>
              <a:t>Sơ đồ chuyển trạng thái</a:t>
            </a:r>
            <a:br>
              <a:rPr lang="en-US">
                <a:latin typeface="Tahoma"/>
                <a:ea typeface="Tahoma"/>
                <a:cs typeface="Tahoma"/>
                <a:sym typeface="Tahoma"/>
              </a:rPr>
            </a:br>
            <a:r>
              <a:rPr lang="en-US">
                <a:latin typeface="Tahoma"/>
                <a:ea typeface="Tahoma"/>
                <a:cs typeface="Tahoma"/>
                <a:sym typeface="Tahoma"/>
              </a:rPr>
              <a:t> (</a:t>
            </a:r>
            <a:r>
              <a:rPr lang="en-US" sz="3000">
                <a:latin typeface="Tahoma"/>
                <a:ea typeface="Tahoma"/>
                <a:cs typeface="Tahoma"/>
                <a:sym typeface="Tahoma"/>
              </a:rPr>
              <a:t>State transition diagram</a:t>
            </a:r>
            <a:r>
              <a:rPr lang="en-US">
                <a:latin typeface="Tahoma"/>
                <a:ea typeface="Tahoma"/>
                <a:cs typeface="Tahoma"/>
                <a:sym typeface="Tahoma"/>
              </a:rPr>
              <a:t>)</a:t>
            </a:r>
            <a:endParaRPr>
              <a:latin typeface="Tahoma"/>
              <a:ea typeface="Tahoma"/>
              <a:cs typeface="Tahoma"/>
              <a:sym typeface="Tahoma"/>
            </a:endParaRPr>
          </a:p>
        </p:txBody>
      </p:sp>
      <p:sp>
        <p:nvSpPr>
          <p:cNvPr id="330" name="Google Shape;330;p39"/>
          <p:cNvSpPr txBox="1">
            <a:spLocks noGrp="1"/>
          </p:cNvSpPr>
          <p:nvPr>
            <p:ph type="body" idx="1"/>
          </p:nvPr>
        </p:nvSpPr>
        <p:spPr>
          <a:xfrm>
            <a:off x="1435100" y="1447800"/>
            <a:ext cx="7499400" cy="480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000">
                <a:solidFill>
                  <a:srgbClr val="FF00FF"/>
                </a:solidFill>
                <a:latin typeface="Tahoma"/>
                <a:ea typeface="Tahoma"/>
                <a:cs typeface="Tahoma"/>
                <a:sym typeface="Tahoma"/>
              </a:rPr>
              <a:t>Ví dụ:</a:t>
            </a:r>
            <a:endParaRPr sz="3000">
              <a:solidFill>
                <a:srgbClr val="FF00FF"/>
              </a:solidFill>
              <a:latin typeface="Tahoma"/>
              <a:ea typeface="Tahoma"/>
              <a:cs typeface="Tahoma"/>
              <a:sym typeface="Tahoma"/>
            </a:endParaRPr>
          </a:p>
          <a:p>
            <a:pPr marL="0" lvl="0" indent="0" algn="l" rtl="0">
              <a:lnSpc>
                <a:spcPct val="150000"/>
              </a:lnSpc>
              <a:spcBef>
                <a:spcPts val="600"/>
              </a:spcBef>
              <a:spcAft>
                <a:spcPts val="0"/>
              </a:spcAft>
              <a:buNone/>
            </a:pPr>
            <a:r>
              <a:rPr lang="en-US" sz="2400">
                <a:latin typeface="Tahoma"/>
                <a:ea typeface="Tahoma"/>
                <a:cs typeface="Tahoma"/>
                <a:sym typeface="Tahoma"/>
              </a:rPr>
              <a:t>Khi NSD thực hiện nhét thẻ vào cây ATM, hệ thống sẽ hiển thị màn hình chờ nhập mã Pin. Khi NSD nhập mã PIN, hệ thống sẽ thực hiện kiểm tra:</a:t>
            </a:r>
            <a:endParaRPr sz="2400">
              <a:latin typeface="Tahoma"/>
              <a:ea typeface="Tahoma"/>
              <a:cs typeface="Tahoma"/>
              <a:sym typeface="Tahoma"/>
            </a:endParaRPr>
          </a:p>
          <a:p>
            <a:pPr marL="457200" lvl="0" indent="-355600" algn="l" rtl="0">
              <a:lnSpc>
                <a:spcPct val="150000"/>
              </a:lnSpc>
              <a:spcBef>
                <a:spcPts val="600"/>
              </a:spcBef>
              <a:spcAft>
                <a:spcPts val="0"/>
              </a:spcAft>
              <a:buSzPts val="2000"/>
              <a:buFont typeface="Tahoma"/>
              <a:buChar char="❖"/>
            </a:pPr>
            <a:r>
              <a:rPr lang="en-US" sz="2000">
                <a:latin typeface="Tahoma"/>
                <a:ea typeface="Tahoma"/>
                <a:cs typeface="Tahoma"/>
                <a:sym typeface="Tahoma"/>
              </a:rPr>
              <a:t>Lần 1: Nếu Pin hợp lệ, cho phép truy cập vào tài khoản. Nếu Pin không hợp lệ, cho phép nhập lại mã Pin</a:t>
            </a:r>
            <a:endParaRPr sz="2000">
              <a:latin typeface="Tahoma"/>
              <a:ea typeface="Tahoma"/>
              <a:cs typeface="Tahoma"/>
              <a:sym typeface="Tahoma"/>
            </a:endParaRPr>
          </a:p>
          <a:p>
            <a:pPr marL="457200" lvl="0" indent="-355600" algn="l" rtl="0">
              <a:lnSpc>
                <a:spcPct val="150000"/>
              </a:lnSpc>
              <a:spcBef>
                <a:spcPts val="0"/>
              </a:spcBef>
              <a:spcAft>
                <a:spcPts val="0"/>
              </a:spcAft>
              <a:buSzPts val="2000"/>
              <a:buFont typeface="Tahoma"/>
              <a:buChar char="❖"/>
            </a:pPr>
            <a:r>
              <a:rPr lang="en-US" sz="2000">
                <a:latin typeface="Tahoma"/>
                <a:ea typeface="Tahoma"/>
                <a:cs typeface="Tahoma"/>
                <a:sym typeface="Tahoma"/>
              </a:rPr>
              <a:t>Lần 2: Nếu Pin hợp lệ, cho phép truy cập vào tài khoản. Nếu Pin không hợp lệ, cho phép nhập lại mã Pin</a:t>
            </a:r>
            <a:endParaRPr sz="2000">
              <a:latin typeface="Tahoma"/>
              <a:ea typeface="Tahoma"/>
              <a:cs typeface="Tahoma"/>
              <a:sym typeface="Tahoma"/>
            </a:endParaRPr>
          </a:p>
          <a:p>
            <a:pPr marL="457200" lvl="0" indent="-355600" algn="l" rtl="0">
              <a:lnSpc>
                <a:spcPct val="150000"/>
              </a:lnSpc>
              <a:spcBef>
                <a:spcPts val="0"/>
              </a:spcBef>
              <a:spcAft>
                <a:spcPts val="0"/>
              </a:spcAft>
              <a:buSzPts val="2000"/>
              <a:buFont typeface="Tahoma"/>
              <a:buChar char="❖"/>
            </a:pPr>
            <a:r>
              <a:rPr lang="en-US" sz="2000">
                <a:latin typeface="Tahoma"/>
                <a:ea typeface="Tahoma"/>
                <a:cs typeface="Tahoma"/>
                <a:sym typeface="Tahoma"/>
              </a:rPr>
              <a:t>Lần 3: Nếu Pin hợp lệ, cho phép truy cập vào tài khoản. Nếu Pin không hợp lệ, nuốt thẻ.</a:t>
            </a:r>
            <a:endParaRPr sz="2000">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3"/>
          <p:cNvSpPr txBox="1">
            <a:spLocks noGrp="1"/>
          </p:cNvSpPr>
          <p:nvPr>
            <p:ph type="title"/>
          </p:nvPr>
        </p:nvSpPr>
        <p:spPr>
          <a:xfrm>
            <a:off x="1066800" y="274625"/>
            <a:ext cx="8077200" cy="1143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Font typeface="Tahoma"/>
              <a:buNone/>
            </a:pPr>
            <a:r>
              <a:rPr lang="en-US">
                <a:latin typeface="Tahoma"/>
                <a:ea typeface="Tahoma"/>
                <a:cs typeface="Tahoma"/>
                <a:sym typeface="Tahoma"/>
              </a:rPr>
              <a:t>Kiểm thử hộp đen </a:t>
            </a:r>
            <a:r>
              <a:rPr lang="en-US" sz="3000">
                <a:latin typeface="Tahoma"/>
                <a:ea typeface="Tahoma"/>
                <a:cs typeface="Tahoma"/>
                <a:sym typeface="Tahoma"/>
              </a:rPr>
              <a:t>(Black box testing)</a:t>
            </a:r>
            <a:endParaRPr sz="3000">
              <a:latin typeface="Tahoma"/>
              <a:ea typeface="Tahoma"/>
              <a:cs typeface="Tahoma"/>
              <a:sym typeface="Tahoma"/>
            </a:endParaRPr>
          </a:p>
          <a:p>
            <a:pPr marL="0" marR="0" lvl="0" indent="0" algn="l" rtl="0">
              <a:lnSpc>
                <a:spcPct val="100000"/>
              </a:lnSpc>
              <a:spcBef>
                <a:spcPts val="0"/>
              </a:spcBef>
              <a:spcAft>
                <a:spcPts val="0"/>
              </a:spcAft>
              <a:buClr>
                <a:srgbClr val="572314"/>
              </a:buClr>
              <a:buFont typeface="Tahoma"/>
              <a:buNone/>
            </a:pPr>
            <a:endParaRPr>
              <a:latin typeface="Tahoma"/>
              <a:ea typeface="Tahoma"/>
              <a:cs typeface="Tahoma"/>
              <a:sym typeface="Tahoma"/>
            </a:endParaRPr>
          </a:p>
        </p:txBody>
      </p:sp>
      <p:sp>
        <p:nvSpPr>
          <p:cNvPr id="105" name="Google Shape;105;p13"/>
          <p:cNvSpPr txBox="1">
            <a:spLocks noGrp="1"/>
          </p:cNvSpPr>
          <p:nvPr>
            <p:ph type="body" idx="1"/>
          </p:nvPr>
        </p:nvSpPr>
        <p:spPr>
          <a:xfrm>
            <a:off x="1066800" y="1205450"/>
            <a:ext cx="7772400" cy="55545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50000"/>
              </a:lnSpc>
              <a:spcBef>
                <a:spcPts val="0"/>
              </a:spcBef>
              <a:spcAft>
                <a:spcPts val="0"/>
              </a:spcAft>
              <a:buSzPts val="2400"/>
              <a:buFont typeface="Tahoma"/>
              <a:buChar char="❖"/>
            </a:pPr>
            <a:r>
              <a:rPr lang="en-US" sz="2400">
                <a:latin typeface="Tahoma"/>
                <a:ea typeface="Tahoma"/>
                <a:cs typeface="Tahoma"/>
                <a:sym typeface="Tahoma"/>
              </a:rPr>
              <a:t>Tập trung vào kiểm tra hệ thống LÀM GÌ (what) chứ không kiểm tra hệ thống LÀM NHƯ THẾ NÀO (how).</a:t>
            </a:r>
            <a:endParaRPr sz="2400">
              <a:latin typeface="Tahoma"/>
              <a:ea typeface="Tahoma"/>
              <a:cs typeface="Tahoma"/>
              <a:sym typeface="Tahoma"/>
            </a:endParaRPr>
          </a:p>
          <a:p>
            <a:pPr marL="457200" marR="0" lvl="0" indent="-381000" algn="l" rtl="0">
              <a:lnSpc>
                <a:spcPct val="150000"/>
              </a:lnSpc>
              <a:spcBef>
                <a:spcPts val="0"/>
              </a:spcBef>
              <a:spcAft>
                <a:spcPts val="0"/>
              </a:spcAft>
              <a:buSzPts val="2400"/>
              <a:buFont typeface="Tahoma"/>
              <a:buChar char="❖"/>
            </a:pPr>
            <a:r>
              <a:rPr lang="en-US" sz="2400">
                <a:latin typeface="Tahoma"/>
                <a:ea typeface="Tahoma"/>
                <a:cs typeface="Tahoma"/>
                <a:sym typeface="Tahoma"/>
              </a:rPr>
              <a:t>Tập trung vào các chức năng của hệ thống.</a:t>
            </a:r>
            <a:endParaRPr sz="2400">
              <a:latin typeface="Tahoma"/>
              <a:ea typeface="Tahoma"/>
              <a:cs typeface="Tahoma"/>
              <a:sym typeface="Tahoma"/>
            </a:endParaRPr>
          </a:p>
          <a:p>
            <a:pPr marL="457200" marR="0" lvl="0" indent="-381000" algn="l" rtl="0">
              <a:lnSpc>
                <a:spcPct val="150000"/>
              </a:lnSpc>
              <a:spcBef>
                <a:spcPts val="0"/>
              </a:spcBef>
              <a:spcAft>
                <a:spcPts val="0"/>
              </a:spcAft>
              <a:buSzPts val="2400"/>
              <a:buFont typeface="Tahoma"/>
              <a:buChar char="❖"/>
            </a:pPr>
            <a:r>
              <a:rPr lang="en-US" sz="2400">
                <a:latin typeface="Tahoma"/>
                <a:ea typeface="Tahoma"/>
                <a:cs typeface="Tahoma"/>
                <a:sym typeface="Tahoma"/>
              </a:rPr>
              <a:t>Nó cũng được biết đến với tên </a:t>
            </a:r>
            <a:r>
              <a:rPr lang="en-US" sz="2400" i="0" u="none" strike="noStrike" cap="none">
                <a:solidFill>
                  <a:schemeClr val="dk1"/>
                </a:solidFill>
                <a:latin typeface="Tahoma"/>
                <a:ea typeface="Tahoma"/>
                <a:cs typeface="Tahoma"/>
                <a:sym typeface="Tahoma"/>
              </a:rPr>
              <a:t>functional testing (</a:t>
            </a:r>
            <a:r>
              <a:rPr lang="en-US" sz="2400">
                <a:latin typeface="Tahoma"/>
                <a:ea typeface="Tahoma"/>
                <a:cs typeface="Tahoma"/>
                <a:sym typeface="Tahoma"/>
              </a:rPr>
              <a:t>kiểm tra chức năng).</a:t>
            </a:r>
            <a:endParaRPr sz="3200" b="0" i="0" u="none" strike="noStrike" cap="none">
              <a:solidFill>
                <a:schemeClr val="dk1"/>
              </a:solidFill>
              <a:latin typeface="Tahoma"/>
              <a:ea typeface="Tahoma"/>
              <a:cs typeface="Tahoma"/>
              <a:sym typeface="Tahoma"/>
            </a:endParaRPr>
          </a:p>
          <a:p>
            <a:pPr marL="365125" marR="0" lvl="0" indent="-126365" algn="l" rtl="0">
              <a:spcBef>
                <a:spcPts val="600"/>
              </a:spcBef>
              <a:spcAft>
                <a:spcPts val="0"/>
              </a:spcAft>
              <a:buClr>
                <a:schemeClr val="accent1"/>
              </a:buClr>
              <a:buSzPts val="2560"/>
              <a:buFont typeface="Noto Sans Symbols"/>
              <a:buNone/>
            </a:pPr>
            <a:endParaRPr sz="3200" b="0" i="0" u="none">
              <a:solidFill>
                <a:schemeClr val="dk1"/>
              </a:solidFill>
              <a:latin typeface="Tahoma"/>
              <a:ea typeface="Tahoma"/>
              <a:cs typeface="Tahoma"/>
              <a:sym typeface="Tahoma"/>
            </a:endParaRPr>
          </a:p>
        </p:txBody>
      </p:sp>
      <p:pic>
        <p:nvPicPr>
          <p:cNvPr id="106" name="Google Shape;106;p13" descr="bbt.png"/>
          <p:cNvPicPr preferRelativeResize="0"/>
          <p:nvPr/>
        </p:nvPicPr>
        <p:blipFill rotWithShape="1">
          <a:blip r:embed="rId3">
            <a:alphaModFix/>
          </a:blip>
          <a:srcRect/>
          <a:stretch/>
        </p:blipFill>
        <p:spPr>
          <a:xfrm>
            <a:off x="1295400" y="4106628"/>
            <a:ext cx="7315200" cy="1833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0"/>
          <p:cNvSpPr txBox="1">
            <a:spLocks noGrp="1"/>
          </p:cNvSpPr>
          <p:nvPr>
            <p:ph type="title"/>
          </p:nvPr>
        </p:nvSpPr>
        <p:spPr>
          <a:xfrm>
            <a:off x="1905000" y="152400"/>
            <a:ext cx="6553200" cy="933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72314"/>
              </a:buClr>
              <a:buFont typeface="Tahoma"/>
              <a:buNone/>
            </a:pPr>
            <a:r>
              <a:rPr lang="en-US">
                <a:latin typeface="Tahoma"/>
                <a:ea typeface="Tahoma"/>
                <a:cs typeface="Tahoma"/>
                <a:sym typeface="Tahoma"/>
              </a:rPr>
              <a:t>Sơ đồ chuyển trạng thái</a:t>
            </a:r>
            <a:endParaRPr/>
          </a:p>
        </p:txBody>
      </p:sp>
      <p:sp>
        <p:nvSpPr>
          <p:cNvPr id="336" name="Google Shape;336;p40"/>
          <p:cNvSpPr txBox="1">
            <a:spLocks noGrp="1"/>
          </p:cNvSpPr>
          <p:nvPr>
            <p:ph type="body" idx="1"/>
          </p:nvPr>
        </p:nvSpPr>
        <p:spPr>
          <a:xfrm>
            <a:off x="1276400" y="1014150"/>
            <a:ext cx="7410300" cy="5669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600"/>
              </a:spcBef>
              <a:spcAft>
                <a:spcPts val="0"/>
              </a:spcAft>
              <a:buNone/>
            </a:pPr>
            <a:r>
              <a:rPr lang="en-US" sz="3000">
                <a:solidFill>
                  <a:srgbClr val="FF00FF"/>
                </a:solidFill>
                <a:latin typeface="Tahoma"/>
                <a:ea typeface="Tahoma"/>
                <a:cs typeface="Tahoma"/>
                <a:sym typeface="Tahoma"/>
              </a:rPr>
              <a:t>Mô hình một sơ đồ chuyển trạng thái</a:t>
            </a:r>
            <a:endParaRPr sz="3000">
              <a:solidFill>
                <a:srgbClr val="FF00FF"/>
              </a:solidFill>
              <a:latin typeface="Tahoma"/>
              <a:ea typeface="Tahoma"/>
              <a:cs typeface="Tahoma"/>
              <a:sym typeface="Tahoma"/>
            </a:endParaRPr>
          </a:p>
          <a:p>
            <a:pPr marL="3200400" marR="0" lvl="0" indent="0" algn="just" rtl="0">
              <a:lnSpc>
                <a:spcPct val="100000"/>
              </a:lnSpc>
              <a:spcBef>
                <a:spcPts val="600"/>
              </a:spcBef>
              <a:spcAft>
                <a:spcPts val="0"/>
              </a:spcAft>
              <a:buNone/>
            </a:pPr>
            <a:r>
              <a:rPr lang="en-US" sz="2800">
                <a:latin typeface="Tahoma"/>
                <a:ea typeface="Tahoma"/>
                <a:cs typeface="Tahoma"/>
                <a:sym typeface="Tahoma"/>
              </a:rPr>
              <a:t>Gồm 4 phần cơ bản:</a:t>
            </a:r>
            <a:endParaRPr sz="2800">
              <a:latin typeface="Tahoma"/>
              <a:ea typeface="Tahoma"/>
              <a:cs typeface="Tahoma"/>
              <a:sym typeface="Tahoma"/>
            </a:endParaRPr>
          </a:p>
          <a:p>
            <a:pPr marL="3565525" marR="0" lvl="0" indent="-294004" algn="just" rtl="0">
              <a:lnSpc>
                <a:spcPct val="150000"/>
              </a:lnSpc>
              <a:spcBef>
                <a:spcPts val="1000"/>
              </a:spcBef>
              <a:spcAft>
                <a:spcPts val="0"/>
              </a:spcAft>
              <a:buClr>
                <a:schemeClr val="accent1"/>
              </a:buClr>
              <a:buSzPts val="2000"/>
              <a:buFont typeface="Tahoma"/>
              <a:buChar char="❖"/>
            </a:pPr>
            <a:r>
              <a:rPr lang="en-US" sz="2000">
                <a:latin typeface="Tahoma"/>
                <a:ea typeface="Tahoma"/>
                <a:cs typeface="Tahoma"/>
                <a:sym typeface="Tahoma"/>
              </a:rPr>
              <a:t>Các trạng thái (hữu hạn)</a:t>
            </a:r>
            <a:endParaRPr sz="2000">
              <a:latin typeface="Tahoma"/>
              <a:ea typeface="Tahoma"/>
              <a:cs typeface="Tahoma"/>
              <a:sym typeface="Tahoma"/>
            </a:endParaRPr>
          </a:p>
          <a:p>
            <a:pPr marL="3565525" marR="0" lvl="0" indent="-294004" algn="just" rtl="0">
              <a:lnSpc>
                <a:spcPct val="150000"/>
              </a:lnSpc>
              <a:spcBef>
                <a:spcPts val="600"/>
              </a:spcBef>
              <a:spcAft>
                <a:spcPts val="0"/>
              </a:spcAft>
              <a:buClr>
                <a:schemeClr val="accent1"/>
              </a:buClr>
              <a:buSzPts val="2000"/>
              <a:buFont typeface="Tahoma"/>
              <a:buChar char="❖"/>
            </a:pPr>
            <a:r>
              <a:rPr lang="en-US" sz="2000">
                <a:latin typeface="Tahoma"/>
                <a:ea typeface="Tahoma"/>
                <a:cs typeface="Tahoma"/>
                <a:sym typeface="Tahoma"/>
              </a:rPr>
              <a:t>Các sự dịch chuyển trạng thái </a:t>
            </a:r>
            <a:endParaRPr sz="2000">
              <a:latin typeface="Tahoma"/>
              <a:ea typeface="Tahoma"/>
              <a:cs typeface="Tahoma"/>
              <a:sym typeface="Tahoma"/>
            </a:endParaRPr>
          </a:p>
          <a:p>
            <a:pPr marL="3565525" marR="0" lvl="0" indent="-294004" algn="just" rtl="0">
              <a:lnSpc>
                <a:spcPct val="150000"/>
              </a:lnSpc>
              <a:spcBef>
                <a:spcPts val="600"/>
              </a:spcBef>
              <a:spcAft>
                <a:spcPts val="0"/>
              </a:spcAft>
              <a:buClr>
                <a:schemeClr val="accent1"/>
              </a:buClr>
              <a:buSzPts val="2000"/>
              <a:buFont typeface="Tahoma"/>
              <a:buChar char="❖"/>
            </a:pPr>
            <a:r>
              <a:rPr lang="en-US" sz="2000">
                <a:latin typeface="Tahoma"/>
                <a:ea typeface="Tahoma"/>
                <a:cs typeface="Tahoma"/>
                <a:sym typeface="Tahoma"/>
              </a:rPr>
              <a:t>Các sự kiện kích hoạt sự dịch chuyển trạng thái </a:t>
            </a:r>
            <a:endParaRPr sz="2000">
              <a:latin typeface="Tahoma"/>
              <a:ea typeface="Tahoma"/>
              <a:cs typeface="Tahoma"/>
              <a:sym typeface="Tahoma"/>
            </a:endParaRPr>
          </a:p>
          <a:p>
            <a:pPr marL="3565525" marR="0" lvl="0" indent="-294004" algn="just" rtl="0">
              <a:lnSpc>
                <a:spcPct val="150000"/>
              </a:lnSpc>
              <a:spcBef>
                <a:spcPts val="600"/>
              </a:spcBef>
              <a:spcAft>
                <a:spcPts val="0"/>
              </a:spcAft>
              <a:buClr>
                <a:schemeClr val="accent1"/>
              </a:buClr>
              <a:buSzPts val="2000"/>
              <a:buFont typeface="Tahoma"/>
              <a:buChar char="❖"/>
            </a:pPr>
            <a:r>
              <a:rPr lang="en-US" sz="2000">
                <a:latin typeface="Tahoma"/>
                <a:ea typeface="Tahoma"/>
                <a:cs typeface="Tahoma"/>
                <a:sym typeface="Tahoma"/>
              </a:rPr>
              <a:t>Các hành động là kết quả của của sự dịch chuyển</a:t>
            </a:r>
            <a:endParaRPr sz="2000" b="0" i="0" u="none">
              <a:solidFill>
                <a:schemeClr val="dk1"/>
              </a:solidFill>
              <a:latin typeface="Tahoma"/>
              <a:ea typeface="Tahoma"/>
              <a:cs typeface="Tahoma"/>
              <a:sym typeface="Tahoma"/>
            </a:endParaRPr>
          </a:p>
        </p:txBody>
      </p:sp>
      <p:pic>
        <p:nvPicPr>
          <p:cNvPr id="337" name="Google Shape;337;p40"/>
          <p:cNvPicPr preferRelativeResize="0"/>
          <p:nvPr/>
        </p:nvPicPr>
        <p:blipFill>
          <a:blip r:embed="rId3">
            <a:alphaModFix/>
          </a:blip>
          <a:stretch>
            <a:fillRect/>
          </a:stretch>
        </p:blipFill>
        <p:spPr>
          <a:xfrm>
            <a:off x="1276400" y="1913425"/>
            <a:ext cx="3051999" cy="406935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1"/>
          <p:cNvSpPr txBox="1">
            <a:spLocks noGrp="1"/>
          </p:cNvSpPr>
          <p:nvPr>
            <p:ph type="title"/>
          </p:nvPr>
        </p:nvSpPr>
        <p:spPr>
          <a:xfrm>
            <a:off x="1435100" y="274629"/>
            <a:ext cx="7499400" cy="76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a:ea typeface="Tahoma"/>
              <a:cs typeface="Tahoma"/>
              <a:sym typeface="Tahoma"/>
            </a:endParaRPr>
          </a:p>
          <a:p>
            <a:pPr marL="0" lvl="0" indent="0" algn="ctr" rtl="0">
              <a:spcBef>
                <a:spcPts val="0"/>
              </a:spcBef>
              <a:spcAft>
                <a:spcPts val="0"/>
              </a:spcAft>
              <a:buClr>
                <a:srgbClr val="572314"/>
              </a:buClr>
              <a:buFont typeface="Tahoma"/>
              <a:buNone/>
            </a:pPr>
            <a:r>
              <a:rPr lang="en-US">
                <a:latin typeface="Tahoma"/>
                <a:ea typeface="Tahoma"/>
                <a:cs typeface="Tahoma"/>
                <a:sym typeface="Tahoma"/>
              </a:rPr>
              <a:t>Sơ đồ chuyển trạng thái</a:t>
            </a:r>
            <a:endParaRPr/>
          </a:p>
          <a:p>
            <a:pPr marL="0" lvl="0" indent="0" algn="l" rtl="0">
              <a:spcBef>
                <a:spcPts val="0"/>
              </a:spcBef>
              <a:spcAft>
                <a:spcPts val="0"/>
              </a:spcAft>
              <a:buNone/>
            </a:pPr>
            <a:endParaRPr>
              <a:solidFill>
                <a:srgbClr val="DC0081"/>
              </a:solidFill>
            </a:endParaRPr>
          </a:p>
        </p:txBody>
      </p:sp>
      <p:sp>
        <p:nvSpPr>
          <p:cNvPr id="344" name="Google Shape;344;p41"/>
          <p:cNvSpPr txBox="1">
            <a:spLocks noGrp="1"/>
          </p:cNvSpPr>
          <p:nvPr>
            <p:ph type="body" idx="1"/>
          </p:nvPr>
        </p:nvSpPr>
        <p:spPr>
          <a:xfrm>
            <a:off x="1209375" y="1106125"/>
            <a:ext cx="7934400" cy="5218500"/>
          </a:xfrm>
          <a:prstGeom prst="rect">
            <a:avLst/>
          </a:prstGeom>
        </p:spPr>
        <p:txBody>
          <a:bodyPr spcFirstLastPara="1" wrap="square" lIns="91425" tIns="91425" rIns="91425" bIns="91425" anchor="t" anchorCtr="0">
            <a:noAutofit/>
          </a:bodyPr>
          <a:lstStyle/>
          <a:p>
            <a:pPr marL="365125" lvl="0" indent="-126365" algn="l" rtl="0">
              <a:spcBef>
                <a:spcPts val="600"/>
              </a:spcBef>
              <a:spcAft>
                <a:spcPts val="0"/>
              </a:spcAft>
              <a:buNone/>
            </a:pPr>
            <a:r>
              <a:rPr lang="en-US" sz="3000">
                <a:solidFill>
                  <a:srgbClr val="FF00FF"/>
                </a:solidFill>
                <a:latin typeface="Tahoma"/>
                <a:ea typeface="Tahoma"/>
                <a:cs typeface="Tahoma"/>
                <a:sym typeface="Tahoma"/>
              </a:rPr>
              <a:t>Sơ đồ chuyển trạng thái của chức năng Login trong hệ thống ATM </a:t>
            </a:r>
            <a:endParaRPr sz="3000">
              <a:solidFill>
                <a:srgbClr val="FF00FF"/>
              </a:solidFill>
              <a:latin typeface="Tahoma"/>
              <a:ea typeface="Tahoma"/>
              <a:cs typeface="Tahoma"/>
              <a:sym typeface="Tahoma"/>
            </a:endParaRPr>
          </a:p>
        </p:txBody>
      </p:sp>
      <p:pic>
        <p:nvPicPr>
          <p:cNvPr id="345" name="Google Shape;345;p41"/>
          <p:cNvPicPr preferRelativeResize="0"/>
          <p:nvPr/>
        </p:nvPicPr>
        <p:blipFill>
          <a:blip r:embed="rId3">
            <a:alphaModFix/>
          </a:blip>
          <a:stretch>
            <a:fillRect/>
          </a:stretch>
        </p:blipFill>
        <p:spPr>
          <a:xfrm>
            <a:off x="1436675" y="2550500"/>
            <a:ext cx="7499400" cy="331420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2"/>
          <p:cNvSpPr txBox="1">
            <a:spLocks noGrp="1"/>
          </p:cNvSpPr>
          <p:nvPr>
            <p:ph type="title"/>
          </p:nvPr>
        </p:nvSpPr>
        <p:spPr>
          <a:xfrm>
            <a:off x="1435100" y="122229"/>
            <a:ext cx="7499400" cy="76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a:ea typeface="Tahoma"/>
              <a:cs typeface="Tahoma"/>
              <a:sym typeface="Tahoma"/>
            </a:endParaRPr>
          </a:p>
          <a:p>
            <a:pPr marL="0" lvl="0" indent="0" algn="ctr" rtl="0">
              <a:spcBef>
                <a:spcPts val="0"/>
              </a:spcBef>
              <a:spcAft>
                <a:spcPts val="0"/>
              </a:spcAft>
              <a:buClr>
                <a:srgbClr val="572314"/>
              </a:buClr>
              <a:buFont typeface="Tahoma"/>
              <a:buNone/>
            </a:pPr>
            <a:r>
              <a:rPr lang="en-US">
                <a:latin typeface="Tahoma"/>
                <a:ea typeface="Tahoma"/>
                <a:cs typeface="Tahoma"/>
                <a:sym typeface="Tahoma"/>
              </a:rPr>
              <a:t>Sơ đồ chuyển trạng thái</a:t>
            </a:r>
            <a:endParaRPr/>
          </a:p>
          <a:p>
            <a:pPr marL="0" lvl="0" indent="0" algn="l" rtl="0">
              <a:spcBef>
                <a:spcPts val="0"/>
              </a:spcBef>
              <a:spcAft>
                <a:spcPts val="0"/>
              </a:spcAft>
              <a:buNone/>
            </a:pPr>
            <a:endParaRPr>
              <a:solidFill>
                <a:srgbClr val="DC0081"/>
              </a:solidFill>
            </a:endParaRPr>
          </a:p>
        </p:txBody>
      </p:sp>
      <p:sp>
        <p:nvSpPr>
          <p:cNvPr id="352" name="Google Shape;352;p42"/>
          <p:cNvSpPr txBox="1">
            <a:spLocks noGrp="1"/>
          </p:cNvSpPr>
          <p:nvPr>
            <p:ph type="body" idx="1"/>
          </p:nvPr>
        </p:nvSpPr>
        <p:spPr>
          <a:xfrm>
            <a:off x="1217600" y="800175"/>
            <a:ext cx="7934400" cy="5218500"/>
          </a:xfrm>
          <a:prstGeom prst="rect">
            <a:avLst/>
          </a:prstGeom>
        </p:spPr>
        <p:txBody>
          <a:bodyPr spcFirstLastPara="1" wrap="square" lIns="91425" tIns="91425" rIns="91425" bIns="91425" anchor="t" anchorCtr="0">
            <a:noAutofit/>
          </a:bodyPr>
          <a:lstStyle/>
          <a:p>
            <a:pPr marL="365125" lvl="0" indent="-126365" algn="l" rtl="0">
              <a:spcBef>
                <a:spcPts val="600"/>
              </a:spcBef>
              <a:spcAft>
                <a:spcPts val="0"/>
              </a:spcAft>
              <a:buNone/>
            </a:pPr>
            <a:r>
              <a:rPr lang="en-US" sz="3000">
                <a:solidFill>
                  <a:srgbClr val="FF00FF"/>
                </a:solidFill>
                <a:latin typeface="Tahoma"/>
                <a:ea typeface="Tahoma"/>
                <a:cs typeface="Tahoma"/>
                <a:sym typeface="Tahoma"/>
              </a:rPr>
              <a:t>Testcase</a:t>
            </a:r>
            <a:endParaRPr sz="3000">
              <a:solidFill>
                <a:srgbClr val="FF00FF"/>
              </a:solidFill>
              <a:latin typeface="Tahoma"/>
              <a:ea typeface="Tahoma"/>
              <a:cs typeface="Tahoma"/>
              <a:sym typeface="Tahoma"/>
            </a:endParaRPr>
          </a:p>
          <a:p>
            <a:pPr marL="365125" lvl="0" indent="-126365" algn="l" rtl="0">
              <a:spcBef>
                <a:spcPts val="600"/>
              </a:spcBef>
              <a:spcAft>
                <a:spcPts val="0"/>
              </a:spcAft>
              <a:buNone/>
            </a:pPr>
            <a:endParaRPr sz="3000">
              <a:solidFill>
                <a:srgbClr val="000000"/>
              </a:solidFill>
              <a:latin typeface="Tahoma"/>
              <a:ea typeface="Tahoma"/>
              <a:cs typeface="Tahoma"/>
              <a:sym typeface="Tahoma"/>
            </a:endParaRPr>
          </a:p>
        </p:txBody>
      </p:sp>
      <p:graphicFrame>
        <p:nvGraphicFramePr>
          <p:cNvPr id="353" name="Google Shape;353;p42"/>
          <p:cNvGraphicFramePr/>
          <p:nvPr/>
        </p:nvGraphicFramePr>
        <p:xfrm>
          <a:off x="1435100" y="1694250"/>
          <a:ext cx="6904425" cy="4665110"/>
        </p:xfrm>
        <a:graphic>
          <a:graphicData uri="http://schemas.openxmlformats.org/drawingml/2006/table">
            <a:tbl>
              <a:tblPr>
                <a:noFill/>
                <a:tableStyleId>{5169BC83-84C5-4EC2-AA6A-50F05F5E4701}</a:tableStyleId>
              </a:tblPr>
              <a:tblGrid>
                <a:gridCol w="795600">
                  <a:extLst>
                    <a:ext uri="{9D8B030D-6E8A-4147-A177-3AD203B41FA5}">
                      <a16:colId xmlns:a16="http://schemas.microsoft.com/office/drawing/2014/main" val="20000"/>
                    </a:ext>
                  </a:extLst>
                </a:gridCol>
                <a:gridCol w="2215825">
                  <a:extLst>
                    <a:ext uri="{9D8B030D-6E8A-4147-A177-3AD203B41FA5}">
                      <a16:colId xmlns:a16="http://schemas.microsoft.com/office/drawing/2014/main" val="20001"/>
                    </a:ext>
                  </a:extLst>
                </a:gridCol>
                <a:gridCol w="3893000">
                  <a:extLst>
                    <a:ext uri="{9D8B030D-6E8A-4147-A177-3AD203B41FA5}">
                      <a16:colId xmlns:a16="http://schemas.microsoft.com/office/drawing/2014/main" val="20002"/>
                    </a:ext>
                  </a:extLst>
                </a:gridCol>
              </a:tblGrid>
              <a:tr h="451500">
                <a:tc>
                  <a:txBody>
                    <a:bodyPr/>
                    <a:lstStyle/>
                    <a:p>
                      <a:pPr marL="0" lvl="0" indent="0" algn="ctr" rtl="0">
                        <a:spcBef>
                          <a:spcPts val="0"/>
                        </a:spcBef>
                        <a:spcAft>
                          <a:spcPts val="0"/>
                        </a:spcAft>
                        <a:buNone/>
                      </a:pPr>
                      <a:r>
                        <a:rPr lang="en-US" sz="1800" b="1">
                          <a:solidFill>
                            <a:srgbClr val="FEFAF4"/>
                          </a:solidFill>
                          <a:latin typeface="Tahoma"/>
                          <a:ea typeface="Tahoma"/>
                          <a:cs typeface="Tahoma"/>
                          <a:sym typeface="Tahoma"/>
                        </a:rPr>
                        <a:t>No.</a:t>
                      </a:r>
                      <a:endParaRPr sz="1800" b="1">
                        <a:solidFill>
                          <a:srgbClr val="FEFAF4"/>
                        </a:solidFill>
                        <a:latin typeface="Tahoma"/>
                        <a:ea typeface="Tahoma"/>
                        <a:cs typeface="Tahoma"/>
                        <a:sym typeface="Tahoma"/>
                      </a:endParaRPr>
                    </a:p>
                  </a:txBody>
                  <a:tcPr marL="91425" marR="91425" marT="91425" marB="91425">
                    <a:solidFill>
                      <a:srgbClr val="CC4125"/>
                    </a:solidFill>
                  </a:tcPr>
                </a:tc>
                <a:tc>
                  <a:txBody>
                    <a:bodyPr/>
                    <a:lstStyle/>
                    <a:p>
                      <a:pPr marL="0" lvl="0" indent="0" algn="ctr" rtl="0">
                        <a:spcBef>
                          <a:spcPts val="0"/>
                        </a:spcBef>
                        <a:spcAft>
                          <a:spcPts val="0"/>
                        </a:spcAft>
                        <a:buNone/>
                      </a:pPr>
                      <a:r>
                        <a:rPr lang="en-US" sz="1800" b="1">
                          <a:solidFill>
                            <a:srgbClr val="FEFAF4"/>
                          </a:solidFill>
                          <a:latin typeface="Tahoma"/>
                          <a:ea typeface="Tahoma"/>
                          <a:cs typeface="Tahoma"/>
                          <a:sym typeface="Tahoma"/>
                        </a:rPr>
                        <a:t>TC </a:t>
                      </a:r>
                      <a:endParaRPr sz="1800" b="1">
                        <a:solidFill>
                          <a:srgbClr val="FEFAF4"/>
                        </a:solidFill>
                        <a:latin typeface="Tahoma"/>
                        <a:ea typeface="Tahoma"/>
                        <a:cs typeface="Tahoma"/>
                        <a:sym typeface="Tahoma"/>
                      </a:endParaRPr>
                    </a:p>
                  </a:txBody>
                  <a:tcPr marL="91425" marR="91425" marT="91425" marB="91425">
                    <a:solidFill>
                      <a:srgbClr val="CC4125"/>
                    </a:solidFill>
                  </a:tcPr>
                </a:tc>
                <a:tc>
                  <a:txBody>
                    <a:bodyPr/>
                    <a:lstStyle/>
                    <a:p>
                      <a:pPr marL="0" lvl="0" indent="0" algn="ctr" rtl="0">
                        <a:spcBef>
                          <a:spcPts val="0"/>
                        </a:spcBef>
                        <a:spcAft>
                          <a:spcPts val="0"/>
                        </a:spcAft>
                        <a:buNone/>
                      </a:pPr>
                      <a:r>
                        <a:rPr lang="en-US" sz="1800" b="1">
                          <a:solidFill>
                            <a:srgbClr val="FEFAF4"/>
                          </a:solidFill>
                          <a:latin typeface="Tahoma"/>
                          <a:ea typeface="Tahoma"/>
                          <a:cs typeface="Tahoma"/>
                          <a:sym typeface="Tahoma"/>
                        </a:rPr>
                        <a:t>Expected result</a:t>
                      </a:r>
                      <a:endParaRPr sz="1800" b="1">
                        <a:solidFill>
                          <a:srgbClr val="FEFAF4"/>
                        </a:solidFill>
                        <a:latin typeface="Tahoma"/>
                        <a:ea typeface="Tahoma"/>
                        <a:cs typeface="Tahoma"/>
                        <a:sym typeface="Tahoma"/>
                      </a:endParaRPr>
                    </a:p>
                  </a:txBody>
                  <a:tcPr marL="91425" marR="91425" marT="91425" marB="91425">
                    <a:solidFill>
                      <a:srgbClr val="CC4125"/>
                    </a:solidFill>
                  </a:tcPr>
                </a:tc>
                <a:extLst>
                  <a:ext uri="{0D108BD9-81ED-4DB2-BD59-A6C34878D82A}">
                    <a16:rowId xmlns:a16="http://schemas.microsoft.com/office/drawing/2014/main" val="10000"/>
                  </a:ext>
                </a:extLst>
              </a:tr>
              <a:tr h="666950">
                <a:tc>
                  <a:txBody>
                    <a:bodyPr/>
                    <a:lstStyle/>
                    <a:p>
                      <a:pPr marL="0" lvl="0" indent="0" algn="ctr" rtl="0">
                        <a:spcBef>
                          <a:spcPts val="0"/>
                        </a:spcBef>
                        <a:spcAft>
                          <a:spcPts val="0"/>
                        </a:spcAft>
                        <a:buNone/>
                      </a:pPr>
                      <a:r>
                        <a:rPr lang="en-US" sz="1600">
                          <a:latin typeface="Tahoma"/>
                          <a:ea typeface="Tahoma"/>
                          <a:cs typeface="Tahoma"/>
                          <a:sym typeface="Tahoma"/>
                        </a:rPr>
                        <a:t>1</a:t>
                      </a:r>
                      <a:endParaRPr sz="1600">
                        <a:latin typeface="Tahoma"/>
                        <a:ea typeface="Tahoma"/>
                        <a:cs typeface="Tahoma"/>
                        <a:sym typeface="Tahoma"/>
                      </a:endParaRPr>
                    </a:p>
                  </a:txBody>
                  <a:tcPr marL="91425" marR="91425" marT="91425" marB="91425" anchor="ctr"/>
                </a:tc>
                <a:tc>
                  <a:txBody>
                    <a:bodyPr/>
                    <a:lstStyle/>
                    <a:p>
                      <a:pPr marL="0" lvl="0" indent="0" algn="l" rtl="0">
                        <a:spcBef>
                          <a:spcPts val="0"/>
                        </a:spcBef>
                        <a:spcAft>
                          <a:spcPts val="0"/>
                        </a:spcAft>
                        <a:buNone/>
                      </a:pPr>
                      <a:r>
                        <a:rPr lang="en-US" sz="1600">
                          <a:latin typeface="Tahoma"/>
                          <a:ea typeface="Tahoma"/>
                          <a:cs typeface="Tahoma"/>
                          <a:sym typeface="Tahoma"/>
                        </a:rPr>
                        <a:t>Insert card</a:t>
                      </a:r>
                      <a:endParaRPr sz="1600">
                        <a:latin typeface="Tahoma"/>
                        <a:ea typeface="Tahoma"/>
                        <a:cs typeface="Tahoma"/>
                        <a:sym typeface="Tahoma"/>
                      </a:endParaRPr>
                    </a:p>
                  </a:txBody>
                  <a:tcPr marL="91425" marR="91425" marT="91425" marB="91425" anchor="ctr"/>
                </a:tc>
                <a:tc>
                  <a:txBody>
                    <a:bodyPr/>
                    <a:lstStyle/>
                    <a:p>
                      <a:pPr marL="0" lvl="0" indent="0" algn="l" rtl="0">
                        <a:spcBef>
                          <a:spcPts val="0"/>
                        </a:spcBef>
                        <a:spcAft>
                          <a:spcPts val="0"/>
                        </a:spcAft>
                        <a:buNone/>
                      </a:pPr>
                      <a:r>
                        <a:rPr lang="en-US" sz="1600">
                          <a:latin typeface="Tahoma"/>
                          <a:ea typeface="Tahoma"/>
                          <a:cs typeface="Tahoma"/>
                          <a:sym typeface="Tahoma"/>
                        </a:rPr>
                        <a:t>Đến màn hình Wait for PIN (</a:t>
                      </a:r>
                      <a:r>
                        <a:rPr lang="en-US" sz="1600" b="1">
                          <a:solidFill>
                            <a:schemeClr val="dk1"/>
                          </a:solidFill>
                          <a:latin typeface="Tahoma"/>
                          <a:ea typeface="Tahoma"/>
                          <a:cs typeface="Tahoma"/>
                          <a:sym typeface="Tahoma"/>
                        </a:rPr>
                        <a:t>1</a:t>
                      </a:r>
                      <a:r>
                        <a:rPr lang="en-US" sz="1600" b="1" baseline="30000">
                          <a:solidFill>
                            <a:schemeClr val="dk1"/>
                          </a:solidFill>
                          <a:latin typeface="Tahoma"/>
                          <a:ea typeface="Tahoma"/>
                          <a:cs typeface="Tahoma"/>
                          <a:sym typeface="Tahoma"/>
                        </a:rPr>
                        <a:t>st</a:t>
                      </a:r>
                      <a:r>
                        <a:rPr lang="en-US" sz="1600" b="1">
                          <a:latin typeface="Tahoma"/>
                          <a:ea typeface="Tahoma"/>
                          <a:cs typeface="Tahoma"/>
                          <a:sym typeface="Tahoma"/>
                        </a:rPr>
                        <a:t> </a:t>
                      </a:r>
                      <a:r>
                        <a:rPr lang="en-US" sz="1600">
                          <a:latin typeface="Tahoma"/>
                          <a:ea typeface="Tahoma"/>
                          <a:cs typeface="Tahoma"/>
                          <a:sym typeface="Tahoma"/>
                        </a:rPr>
                        <a:t>try)</a:t>
                      </a:r>
                      <a:endParaRPr sz="1600">
                        <a:latin typeface="Tahoma"/>
                        <a:ea typeface="Tahoma"/>
                        <a:cs typeface="Tahoma"/>
                        <a:sym typeface="Tahoma"/>
                      </a:endParaRPr>
                    </a:p>
                  </a:txBody>
                  <a:tcPr marL="91425" marR="91425" marT="91425" marB="91425" anchor="ctr"/>
                </a:tc>
                <a:extLst>
                  <a:ext uri="{0D108BD9-81ED-4DB2-BD59-A6C34878D82A}">
                    <a16:rowId xmlns:a16="http://schemas.microsoft.com/office/drawing/2014/main" val="10001"/>
                  </a:ext>
                </a:extLst>
              </a:tr>
              <a:tr h="509800">
                <a:tc>
                  <a:txBody>
                    <a:bodyPr/>
                    <a:lstStyle/>
                    <a:p>
                      <a:pPr marL="0" lvl="0" indent="0" algn="ctr" rtl="0">
                        <a:spcBef>
                          <a:spcPts val="0"/>
                        </a:spcBef>
                        <a:spcAft>
                          <a:spcPts val="0"/>
                        </a:spcAft>
                        <a:buNone/>
                      </a:pPr>
                      <a:r>
                        <a:rPr lang="en-US" sz="1600">
                          <a:latin typeface="Tahoma"/>
                          <a:ea typeface="Tahoma"/>
                          <a:cs typeface="Tahoma"/>
                          <a:sym typeface="Tahoma"/>
                        </a:rPr>
                        <a:t>2</a:t>
                      </a:r>
                      <a:endParaRPr sz="1600">
                        <a:latin typeface="Tahoma"/>
                        <a:ea typeface="Tahoma"/>
                        <a:cs typeface="Tahoma"/>
                        <a:sym typeface="Tahoma"/>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ahoma"/>
                          <a:ea typeface="Tahoma"/>
                          <a:cs typeface="Tahoma"/>
                          <a:sym typeface="Tahoma"/>
                        </a:rPr>
                        <a:t>Nhập PIN lần 1 đúng</a:t>
                      </a:r>
                      <a:endParaRPr sz="1600">
                        <a:latin typeface="Tahoma"/>
                        <a:ea typeface="Tahoma"/>
                        <a:cs typeface="Tahoma"/>
                        <a:sym typeface="Tahoma"/>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ahoma"/>
                          <a:ea typeface="Tahoma"/>
                          <a:cs typeface="Tahoma"/>
                          <a:sym typeface="Tahoma"/>
                        </a:rPr>
                        <a:t>Đến màn hình Access to account</a:t>
                      </a:r>
                      <a:endParaRPr sz="1600">
                        <a:latin typeface="Tahoma"/>
                        <a:ea typeface="Tahoma"/>
                        <a:cs typeface="Tahoma"/>
                        <a:sym typeface="Tahoma"/>
                      </a:endParaRPr>
                    </a:p>
                  </a:txBody>
                  <a:tcPr marL="91425" marR="91425" marT="91425" marB="91425" anchor="ct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666950">
                <a:tc>
                  <a:txBody>
                    <a:bodyPr/>
                    <a:lstStyle/>
                    <a:p>
                      <a:pPr marL="0" lvl="0" indent="0" algn="ctr" rtl="0">
                        <a:spcBef>
                          <a:spcPts val="0"/>
                        </a:spcBef>
                        <a:spcAft>
                          <a:spcPts val="0"/>
                        </a:spcAft>
                        <a:buNone/>
                      </a:pPr>
                      <a:r>
                        <a:rPr lang="en-US" sz="1600">
                          <a:latin typeface="Tahoma"/>
                          <a:ea typeface="Tahoma"/>
                          <a:cs typeface="Tahoma"/>
                          <a:sym typeface="Tahoma"/>
                        </a:rPr>
                        <a:t>3</a:t>
                      </a:r>
                      <a:endParaRPr sz="1600">
                        <a:latin typeface="Tahoma"/>
                        <a:ea typeface="Tahoma"/>
                        <a:cs typeface="Tahoma"/>
                        <a:sym typeface="Tahom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ahoma"/>
                          <a:ea typeface="Tahoma"/>
                          <a:cs typeface="Tahoma"/>
                          <a:sym typeface="Tahoma"/>
                        </a:rPr>
                        <a:t>Nhập </a:t>
                      </a:r>
                      <a:r>
                        <a:rPr lang="en-US" sz="1600">
                          <a:solidFill>
                            <a:schemeClr val="dk1"/>
                          </a:solidFill>
                          <a:latin typeface="Tahoma"/>
                          <a:ea typeface="Tahoma"/>
                          <a:cs typeface="Tahoma"/>
                          <a:sym typeface="Tahoma"/>
                        </a:rPr>
                        <a:t>PIN </a:t>
                      </a:r>
                      <a:r>
                        <a:rPr lang="en-US" sz="1600">
                          <a:latin typeface="Tahoma"/>
                          <a:ea typeface="Tahoma"/>
                          <a:cs typeface="Tahoma"/>
                          <a:sym typeface="Tahoma"/>
                        </a:rPr>
                        <a:t>lần 1 sai</a:t>
                      </a:r>
                      <a:endParaRPr sz="1600">
                        <a:latin typeface="Tahoma"/>
                        <a:ea typeface="Tahoma"/>
                        <a:cs typeface="Tahoma"/>
                        <a:sym typeface="Tahom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ahoma"/>
                          <a:ea typeface="Tahoma"/>
                          <a:cs typeface="Tahoma"/>
                          <a:sym typeface="Tahoma"/>
                        </a:rPr>
                        <a:t>Thông báo nhập PIN sai 1 lần, cho phép nhập lại PIN</a:t>
                      </a:r>
                      <a:endParaRPr sz="1600">
                        <a:latin typeface="Tahoma"/>
                        <a:ea typeface="Tahoma"/>
                        <a:cs typeface="Tahoma"/>
                        <a:sym typeface="Tahom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509800">
                <a:tc>
                  <a:txBody>
                    <a:bodyPr/>
                    <a:lstStyle/>
                    <a:p>
                      <a:pPr marL="0" lvl="0" indent="0" algn="ctr" rtl="0">
                        <a:spcBef>
                          <a:spcPts val="0"/>
                        </a:spcBef>
                        <a:spcAft>
                          <a:spcPts val="0"/>
                        </a:spcAft>
                        <a:buNone/>
                      </a:pPr>
                      <a:r>
                        <a:rPr lang="en-US" sz="1600">
                          <a:latin typeface="Tahoma"/>
                          <a:ea typeface="Tahoma"/>
                          <a:cs typeface="Tahoma"/>
                          <a:sym typeface="Tahoma"/>
                        </a:rPr>
                        <a:t>4</a:t>
                      </a:r>
                      <a:endParaRPr sz="1600">
                        <a:latin typeface="Tahoma"/>
                        <a:ea typeface="Tahoma"/>
                        <a:cs typeface="Tahoma"/>
                        <a:sym typeface="Tahom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ahoma"/>
                          <a:ea typeface="Tahoma"/>
                          <a:cs typeface="Tahoma"/>
                          <a:sym typeface="Tahoma"/>
                        </a:rPr>
                        <a:t>Nhập </a:t>
                      </a:r>
                      <a:r>
                        <a:rPr lang="en-US" sz="1600">
                          <a:solidFill>
                            <a:schemeClr val="dk1"/>
                          </a:solidFill>
                          <a:latin typeface="Tahoma"/>
                          <a:ea typeface="Tahoma"/>
                          <a:cs typeface="Tahoma"/>
                          <a:sym typeface="Tahoma"/>
                        </a:rPr>
                        <a:t>PIN </a:t>
                      </a:r>
                      <a:r>
                        <a:rPr lang="en-US" sz="1600">
                          <a:latin typeface="Tahoma"/>
                          <a:ea typeface="Tahoma"/>
                          <a:cs typeface="Tahoma"/>
                          <a:sym typeface="Tahoma"/>
                        </a:rPr>
                        <a:t>lần 2 đúng</a:t>
                      </a:r>
                      <a:endParaRPr sz="1600">
                        <a:latin typeface="Tahoma"/>
                        <a:ea typeface="Tahoma"/>
                        <a:cs typeface="Tahoma"/>
                        <a:sym typeface="Tahom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ahoma"/>
                          <a:ea typeface="Tahoma"/>
                          <a:cs typeface="Tahoma"/>
                          <a:sym typeface="Tahoma"/>
                        </a:rPr>
                        <a:t>Đến màn hình Access to account</a:t>
                      </a:r>
                      <a:endParaRPr sz="1600">
                        <a:latin typeface="Tahoma"/>
                        <a:ea typeface="Tahoma"/>
                        <a:cs typeface="Tahoma"/>
                        <a:sym typeface="Tahom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666950">
                <a:tc>
                  <a:txBody>
                    <a:bodyPr/>
                    <a:lstStyle/>
                    <a:p>
                      <a:pPr marL="0" lvl="0" indent="0" algn="ctr" rtl="0">
                        <a:spcBef>
                          <a:spcPts val="0"/>
                        </a:spcBef>
                        <a:spcAft>
                          <a:spcPts val="0"/>
                        </a:spcAft>
                        <a:buNone/>
                      </a:pPr>
                      <a:r>
                        <a:rPr lang="en-US" sz="1600">
                          <a:latin typeface="Tahoma"/>
                          <a:ea typeface="Tahoma"/>
                          <a:cs typeface="Tahoma"/>
                          <a:sym typeface="Tahoma"/>
                        </a:rPr>
                        <a:t>5</a:t>
                      </a:r>
                      <a:endParaRPr sz="1600">
                        <a:latin typeface="Tahoma"/>
                        <a:ea typeface="Tahoma"/>
                        <a:cs typeface="Tahoma"/>
                        <a:sym typeface="Tahom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ahoma"/>
                          <a:ea typeface="Tahoma"/>
                          <a:cs typeface="Tahoma"/>
                          <a:sym typeface="Tahoma"/>
                        </a:rPr>
                        <a:t>Nhập </a:t>
                      </a:r>
                      <a:r>
                        <a:rPr lang="en-US" sz="1600">
                          <a:solidFill>
                            <a:schemeClr val="dk1"/>
                          </a:solidFill>
                          <a:latin typeface="Tahoma"/>
                          <a:ea typeface="Tahoma"/>
                          <a:cs typeface="Tahoma"/>
                          <a:sym typeface="Tahoma"/>
                        </a:rPr>
                        <a:t>PIN </a:t>
                      </a:r>
                      <a:r>
                        <a:rPr lang="en-US" sz="1600">
                          <a:latin typeface="Tahoma"/>
                          <a:ea typeface="Tahoma"/>
                          <a:cs typeface="Tahoma"/>
                          <a:sym typeface="Tahoma"/>
                        </a:rPr>
                        <a:t>lần 2 sai</a:t>
                      </a:r>
                      <a:endParaRPr sz="1600">
                        <a:latin typeface="Tahoma"/>
                        <a:ea typeface="Tahoma"/>
                        <a:cs typeface="Tahoma"/>
                        <a:sym typeface="Tahom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ahoma"/>
                          <a:ea typeface="Tahoma"/>
                          <a:cs typeface="Tahoma"/>
                          <a:sym typeface="Tahoma"/>
                        </a:rPr>
                        <a:t>Thông báo nhập PIN sai 2 lần, cho phép nhập lại PIN</a:t>
                      </a:r>
                      <a:endParaRPr sz="1600">
                        <a:latin typeface="Tahoma"/>
                        <a:ea typeface="Tahoma"/>
                        <a:cs typeface="Tahoma"/>
                        <a:sym typeface="Tahom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509800">
                <a:tc>
                  <a:txBody>
                    <a:bodyPr/>
                    <a:lstStyle/>
                    <a:p>
                      <a:pPr marL="0" lvl="0" indent="0" algn="ctr" rtl="0">
                        <a:spcBef>
                          <a:spcPts val="0"/>
                        </a:spcBef>
                        <a:spcAft>
                          <a:spcPts val="0"/>
                        </a:spcAft>
                        <a:buNone/>
                      </a:pPr>
                      <a:r>
                        <a:rPr lang="en-US" sz="1600">
                          <a:latin typeface="Tahoma"/>
                          <a:ea typeface="Tahoma"/>
                          <a:cs typeface="Tahoma"/>
                          <a:sym typeface="Tahoma"/>
                        </a:rPr>
                        <a:t>6</a:t>
                      </a:r>
                      <a:endParaRPr sz="1600">
                        <a:latin typeface="Tahoma"/>
                        <a:ea typeface="Tahoma"/>
                        <a:cs typeface="Tahoma"/>
                        <a:sym typeface="Tahom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ahoma"/>
                          <a:ea typeface="Tahoma"/>
                          <a:cs typeface="Tahoma"/>
                          <a:sym typeface="Tahoma"/>
                        </a:rPr>
                        <a:t>Nhập </a:t>
                      </a:r>
                      <a:r>
                        <a:rPr lang="en-US" sz="1600">
                          <a:solidFill>
                            <a:schemeClr val="dk1"/>
                          </a:solidFill>
                          <a:latin typeface="Tahoma"/>
                          <a:ea typeface="Tahoma"/>
                          <a:cs typeface="Tahoma"/>
                          <a:sym typeface="Tahoma"/>
                        </a:rPr>
                        <a:t>PIN </a:t>
                      </a:r>
                      <a:r>
                        <a:rPr lang="en-US" sz="1600">
                          <a:latin typeface="Tahoma"/>
                          <a:ea typeface="Tahoma"/>
                          <a:cs typeface="Tahoma"/>
                          <a:sym typeface="Tahoma"/>
                        </a:rPr>
                        <a:t>lần 3 đúng</a:t>
                      </a:r>
                      <a:endParaRPr sz="1600">
                        <a:latin typeface="Tahoma"/>
                        <a:ea typeface="Tahoma"/>
                        <a:cs typeface="Tahoma"/>
                        <a:sym typeface="Tahom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ahoma"/>
                          <a:ea typeface="Tahoma"/>
                          <a:cs typeface="Tahoma"/>
                          <a:sym typeface="Tahoma"/>
                        </a:rPr>
                        <a:t>Đến màn hình Access to account</a:t>
                      </a:r>
                      <a:endParaRPr sz="1600">
                        <a:latin typeface="Tahoma"/>
                        <a:ea typeface="Tahoma"/>
                        <a:cs typeface="Tahoma"/>
                        <a:sym typeface="Tahom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666950">
                <a:tc>
                  <a:txBody>
                    <a:bodyPr/>
                    <a:lstStyle/>
                    <a:p>
                      <a:pPr marL="0" lvl="0" indent="0" algn="ctr" rtl="0">
                        <a:spcBef>
                          <a:spcPts val="0"/>
                        </a:spcBef>
                        <a:spcAft>
                          <a:spcPts val="0"/>
                        </a:spcAft>
                        <a:buNone/>
                      </a:pPr>
                      <a:r>
                        <a:rPr lang="en-US" sz="1600">
                          <a:latin typeface="Tahoma"/>
                          <a:ea typeface="Tahoma"/>
                          <a:cs typeface="Tahoma"/>
                          <a:sym typeface="Tahoma"/>
                        </a:rPr>
                        <a:t>7</a:t>
                      </a:r>
                      <a:endParaRPr sz="1600">
                        <a:latin typeface="Tahoma"/>
                        <a:ea typeface="Tahoma"/>
                        <a:cs typeface="Tahoma"/>
                        <a:sym typeface="Tahom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ahoma"/>
                          <a:ea typeface="Tahoma"/>
                          <a:cs typeface="Tahoma"/>
                          <a:sym typeface="Tahoma"/>
                        </a:rPr>
                        <a:t>Nhập </a:t>
                      </a:r>
                      <a:r>
                        <a:rPr lang="en-US" sz="1600">
                          <a:solidFill>
                            <a:schemeClr val="dk1"/>
                          </a:solidFill>
                          <a:latin typeface="Tahoma"/>
                          <a:ea typeface="Tahoma"/>
                          <a:cs typeface="Tahoma"/>
                          <a:sym typeface="Tahoma"/>
                        </a:rPr>
                        <a:t>PIN </a:t>
                      </a:r>
                      <a:r>
                        <a:rPr lang="en-US" sz="1600">
                          <a:latin typeface="Tahoma"/>
                          <a:ea typeface="Tahoma"/>
                          <a:cs typeface="Tahoma"/>
                          <a:sym typeface="Tahoma"/>
                        </a:rPr>
                        <a:t>lần 3 sai</a:t>
                      </a:r>
                      <a:endParaRPr sz="1600">
                        <a:latin typeface="Tahoma"/>
                        <a:ea typeface="Tahoma"/>
                        <a:cs typeface="Tahoma"/>
                        <a:sym typeface="Tahom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ahoma"/>
                          <a:ea typeface="Tahoma"/>
                          <a:cs typeface="Tahoma"/>
                          <a:sym typeface="Tahoma"/>
                        </a:rPr>
                        <a:t>Thông báo nhập PIN sai 3 lần, Hệ thống nuốt thẻ</a:t>
                      </a:r>
                      <a:endParaRPr sz="1600">
                        <a:latin typeface="Tahoma"/>
                        <a:ea typeface="Tahoma"/>
                        <a:cs typeface="Tahoma"/>
                        <a:sym typeface="Tahom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3"/>
          <p:cNvSpPr txBox="1">
            <a:spLocks noGrp="1"/>
          </p:cNvSpPr>
          <p:nvPr>
            <p:ph type="title"/>
          </p:nvPr>
        </p:nvSpPr>
        <p:spPr>
          <a:xfrm>
            <a:off x="1435100" y="122229"/>
            <a:ext cx="7499400" cy="76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a:ea typeface="Tahoma"/>
              <a:cs typeface="Tahoma"/>
              <a:sym typeface="Tahoma"/>
            </a:endParaRPr>
          </a:p>
          <a:p>
            <a:pPr marL="0" lvl="0" indent="0" algn="ctr" rtl="0">
              <a:spcBef>
                <a:spcPts val="0"/>
              </a:spcBef>
              <a:spcAft>
                <a:spcPts val="0"/>
              </a:spcAft>
              <a:buClr>
                <a:srgbClr val="572314"/>
              </a:buClr>
              <a:buFont typeface="Tahoma"/>
              <a:buNone/>
            </a:pPr>
            <a:r>
              <a:rPr lang="en-US">
                <a:latin typeface="Tahoma"/>
                <a:ea typeface="Tahoma"/>
                <a:cs typeface="Tahoma"/>
                <a:sym typeface="Tahoma"/>
              </a:rPr>
              <a:t>Sơ đồ chuyển trạng thái</a:t>
            </a:r>
            <a:endParaRPr/>
          </a:p>
          <a:p>
            <a:pPr marL="0" lvl="0" indent="0" algn="l" rtl="0">
              <a:spcBef>
                <a:spcPts val="0"/>
              </a:spcBef>
              <a:spcAft>
                <a:spcPts val="0"/>
              </a:spcAft>
              <a:buNone/>
            </a:pPr>
            <a:endParaRPr>
              <a:solidFill>
                <a:srgbClr val="DC0081"/>
              </a:solidFill>
            </a:endParaRPr>
          </a:p>
        </p:txBody>
      </p:sp>
      <p:sp>
        <p:nvSpPr>
          <p:cNvPr id="360" name="Google Shape;360;p43"/>
          <p:cNvSpPr txBox="1">
            <a:spLocks noGrp="1"/>
          </p:cNvSpPr>
          <p:nvPr>
            <p:ph type="body" idx="1"/>
          </p:nvPr>
        </p:nvSpPr>
        <p:spPr>
          <a:xfrm>
            <a:off x="1314350" y="862700"/>
            <a:ext cx="7591500" cy="5829600"/>
          </a:xfrm>
          <a:prstGeom prst="rect">
            <a:avLst/>
          </a:prstGeom>
        </p:spPr>
        <p:txBody>
          <a:bodyPr spcFirstLastPara="1" wrap="square" lIns="91425" tIns="91425" rIns="91425" bIns="91425" anchor="t" anchorCtr="0">
            <a:noAutofit/>
          </a:bodyPr>
          <a:lstStyle/>
          <a:p>
            <a:pPr marL="0" lvl="0" indent="0" algn="just" rtl="0">
              <a:lnSpc>
                <a:spcPct val="150000"/>
              </a:lnSpc>
              <a:spcBef>
                <a:spcPts val="600"/>
              </a:spcBef>
              <a:spcAft>
                <a:spcPts val="0"/>
              </a:spcAft>
              <a:buNone/>
            </a:pPr>
            <a:r>
              <a:rPr lang="en-US" sz="2000" b="1">
                <a:latin typeface="Tahoma"/>
                <a:ea typeface="Tahoma"/>
                <a:cs typeface="Tahoma"/>
                <a:sym typeface="Tahoma"/>
              </a:rPr>
              <a:t> Ưu điểm:</a:t>
            </a:r>
            <a:endParaRPr sz="2000">
              <a:latin typeface="Tahoma"/>
              <a:ea typeface="Tahoma"/>
              <a:cs typeface="Tahoma"/>
              <a:sym typeface="Tahoma"/>
            </a:endParaRPr>
          </a:p>
          <a:p>
            <a:pPr marL="457200" lvl="0" indent="-355600" algn="just" rtl="0">
              <a:lnSpc>
                <a:spcPct val="150000"/>
              </a:lnSpc>
              <a:spcBef>
                <a:spcPts val="600"/>
              </a:spcBef>
              <a:spcAft>
                <a:spcPts val="0"/>
              </a:spcAft>
              <a:buSzPts val="2000"/>
              <a:buFont typeface="Tahoma"/>
              <a:buChar char="-"/>
            </a:pPr>
            <a:r>
              <a:rPr lang="en-US" sz="2000">
                <a:latin typeface="Tahoma"/>
                <a:ea typeface="Tahoma"/>
                <a:cs typeface="Tahoma"/>
                <a:sym typeface="Tahoma"/>
              </a:rPr>
              <a:t>Sơ đồ cung cấp hình ảnh tổng quan hành vi của hệ thống -&gt; giúp tester bao quát và hiểu hành vi của hệ thống một cách hiệu quả</a:t>
            </a:r>
            <a:endParaRPr sz="2000">
              <a:latin typeface="Tahoma"/>
              <a:ea typeface="Tahoma"/>
              <a:cs typeface="Tahoma"/>
              <a:sym typeface="Tahoma"/>
            </a:endParaRPr>
          </a:p>
          <a:p>
            <a:pPr marL="457200" lvl="0" indent="-355600" algn="just" rtl="0">
              <a:lnSpc>
                <a:spcPct val="150000"/>
              </a:lnSpc>
              <a:spcBef>
                <a:spcPts val="0"/>
              </a:spcBef>
              <a:spcAft>
                <a:spcPts val="0"/>
              </a:spcAft>
              <a:buSzPts val="2000"/>
              <a:buFont typeface="Tahoma"/>
              <a:buChar char="-"/>
            </a:pPr>
            <a:r>
              <a:rPr lang="en-US" sz="2000">
                <a:latin typeface="Tahoma"/>
                <a:ea typeface="Tahoma"/>
                <a:cs typeface="Tahoma"/>
                <a:sym typeface="Tahoma"/>
              </a:rPr>
              <a:t>Giúp tester cover được tất cả các case theo các conditions</a:t>
            </a:r>
            <a:endParaRPr sz="2000">
              <a:latin typeface="Tahoma"/>
              <a:ea typeface="Tahoma"/>
              <a:cs typeface="Tahoma"/>
              <a:sym typeface="Tahoma"/>
            </a:endParaRPr>
          </a:p>
          <a:p>
            <a:pPr marL="0" lvl="0" indent="0" algn="just" rtl="0">
              <a:lnSpc>
                <a:spcPct val="150000"/>
              </a:lnSpc>
              <a:spcBef>
                <a:spcPts val="600"/>
              </a:spcBef>
              <a:spcAft>
                <a:spcPts val="0"/>
              </a:spcAft>
              <a:buNone/>
            </a:pPr>
            <a:r>
              <a:rPr lang="en-US" sz="2000" b="1">
                <a:latin typeface="Tahoma"/>
                <a:ea typeface="Tahoma"/>
                <a:cs typeface="Tahoma"/>
                <a:sym typeface="Tahoma"/>
              </a:rPr>
              <a:t> Nhược điểm:</a:t>
            </a:r>
            <a:endParaRPr sz="2000" b="1">
              <a:latin typeface="Tahoma"/>
              <a:ea typeface="Tahoma"/>
              <a:cs typeface="Tahoma"/>
              <a:sym typeface="Tahoma"/>
            </a:endParaRPr>
          </a:p>
          <a:p>
            <a:pPr marL="457200" lvl="0" indent="-355600" algn="just" rtl="0">
              <a:lnSpc>
                <a:spcPct val="150000"/>
              </a:lnSpc>
              <a:spcBef>
                <a:spcPts val="600"/>
              </a:spcBef>
              <a:spcAft>
                <a:spcPts val="0"/>
              </a:spcAft>
              <a:buSzPts val="2000"/>
              <a:buFont typeface="Tahoma"/>
              <a:buChar char="-"/>
            </a:pPr>
            <a:r>
              <a:rPr lang="en-US" sz="2000">
                <a:latin typeface="Tahoma"/>
                <a:ea typeface="Tahoma"/>
                <a:cs typeface="Tahoma"/>
                <a:sym typeface="Tahoma"/>
              </a:rPr>
              <a:t>Không áp dụng cho tất cả các hệ thống, chỉ có thể áp dụng cho các hệ thống hữu hạn trạng thái và có chuỗi các sự kiện xảy ra, kết quả của trạng thái sau phụ thuộc vào kết quả của các trạng thái trước</a:t>
            </a:r>
            <a:endParaRPr sz="2000">
              <a:latin typeface="Tahoma"/>
              <a:ea typeface="Tahoma"/>
              <a:cs typeface="Tahoma"/>
              <a:sym typeface="Tahom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4"/>
          <p:cNvSpPr txBox="1">
            <a:spLocks noGrp="1"/>
          </p:cNvSpPr>
          <p:nvPr>
            <p:ph type="title"/>
          </p:nvPr>
        </p:nvSpPr>
        <p:spPr>
          <a:xfrm>
            <a:off x="1435100" y="46029"/>
            <a:ext cx="7499400" cy="749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Font typeface="Tahoma"/>
              <a:buNone/>
            </a:pPr>
            <a:r>
              <a:rPr lang="en-US">
                <a:latin typeface="Tahoma"/>
                <a:ea typeface="Tahoma"/>
                <a:cs typeface="Tahoma"/>
                <a:sym typeface="Tahoma"/>
              </a:rPr>
              <a:t>Sơ đồ chuyển trạng thái</a:t>
            </a:r>
            <a:endParaRPr/>
          </a:p>
        </p:txBody>
      </p:sp>
      <p:sp>
        <p:nvSpPr>
          <p:cNvPr id="366" name="Google Shape;366;p44"/>
          <p:cNvSpPr txBox="1">
            <a:spLocks noGrp="1"/>
          </p:cNvSpPr>
          <p:nvPr>
            <p:ph type="body" idx="1"/>
          </p:nvPr>
        </p:nvSpPr>
        <p:spPr>
          <a:xfrm>
            <a:off x="1219200" y="795725"/>
            <a:ext cx="7543800" cy="5529000"/>
          </a:xfrm>
          <a:prstGeom prst="rect">
            <a:avLst/>
          </a:prstGeom>
          <a:noFill/>
          <a:ln>
            <a:noFill/>
          </a:ln>
        </p:spPr>
        <p:txBody>
          <a:bodyPr spcFirstLastPara="1" wrap="square" lIns="91425" tIns="45700" rIns="91425" bIns="45700" anchor="t" anchorCtr="0">
            <a:noAutofit/>
          </a:bodyPr>
          <a:lstStyle/>
          <a:p>
            <a:pPr marL="365125" marR="0" lvl="0" indent="-288925" algn="l" rtl="0">
              <a:lnSpc>
                <a:spcPct val="80000"/>
              </a:lnSpc>
              <a:spcBef>
                <a:spcPts val="600"/>
              </a:spcBef>
              <a:spcAft>
                <a:spcPts val="0"/>
              </a:spcAft>
              <a:buClr>
                <a:schemeClr val="accent1"/>
              </a:buClr>
              <a:buFont typeface="Noto Sans Symbols"/>
              <a:buNone/>
            </a:pPr>
            <a:r>
              <a:rPr lang="en-US" sz="3000">
                <a:solidFill>
                  <a:srgbClr val="FF00FF"/>
                </a:solidFill>
                <a:latin typeface="Tahoma"/>
                <a:ea typeface="Tahoma"/>
                <a:cs typeface="Tahoma"/>
                <a:sym typeface="Tahoma"/>
              </a:rPr>
              <a:t>Bài tập thực hành 1:</a:t>
            </a:r>
            <a:r>
              <a:rPr lang="en-US" sz="3000">
                <a:latin typeface="Tahoma"/>
                <a:ea typeface="Tahoma"/>
                <a:cs typeface="Tahoma"/>
                <a:sym typeface="Tahoma"/>
              </a:rPr>
              <a:t> </a:t>
            </a:r>
            <a:endParaRPr sz="3000">
              <a:latin typeface="Tahoma"/>
              <a:ea typeface="Tahoma"/>
              <a:cs typeface="Tahoma"/>
              <a:sym typeface="Tahoma"/>
            </a:endParaRPr>
          </a:p>
          <a:p>
            <a:pPr marL="365125" marR="0" lvl="0" indent="-288925" algn="l" rtl="0">
              <a:lnSpc>
                <a:spcPct val="80000"/>
              </a:lnSpc>
              <a:spcBef>
                <a:spcPts val="600"/>
              </a:spcBef>
              <a:spcAft>
                <a:spcPts val="0"/>
              </a:spcAft>
              <a:buClr>
                <a:schemeClr val="accent1"/>
              </a:buClr>
              <a:buFont typeface="Noto Sans Symbols"/>
              <a:buNone/>
            </a:pPr>
            <a:r>
              <a:rPr lang="en-US" sz="1900">
                <a:latin typeface="Tahoma"/>
                <a:ea typeface="Tahoma"/>
                <a:cs typeface="Tahoma"/>
                <a:sym typeface="Tahoma"/>
              </a:rPr>
              <a:t>Trong sơ đồ chuyển trạng thái dưới đây, luồng trạng thái nào là </a:t>
            </a:r>
            <a:r>
              <a:rPr lang="en-US" sz="1900" b="1">
                <a:latin typeface="Tahoma"/>
                <a:ea typeface="Tahoma"/>
                <a:cs typeface="Tahoma"/>
                <a:sym typeface="Tahoma"/>
              </a:rPr>
              <a:t>Không hợp lệ </a:t>
            </a:r>
            <a:r>
              <a:rPr lang="en-US" sz="1900">
                <a:latin typeface="Tahoma"/>
                <a:ea typeface="Tahoma"/>
                <a:cs typeface="Tahoma"/>
                <a:sym typeface="Tahoma"/>
              </a:rPr>
              <a:t>?</a:t>
            </a:r>
            <a:endParaRPr sz="1900" i="0" u="none">
              <a:solidFill>
                <a:schemeClr val="dk1"/>
              </a:solidFill>
              <a:latin typeface="Tahoma"/>
              <a:ea typeface="Tahoma"/>
              <a:cs typeface="Tahoma"/>
              <a:sym typeface="Tahoma"/>
            </a:endParaRPr>
          </a:p>
          <a:p>
            <a:pPr marL="365125" marR="0" lvl="0" indent="-288925" algn="l" rtl="0">
              <a:lnSpc>
                <a:spcPct val="80000"/>
              </a:lnSpc>
              <a:spcBef>
                <a:spcPts val="600"/>
              </a:spcBef>
              <a:spcAft>
                <a:spcPts val="0"/>
              </a:spcAft>
              <a:buClr>
                <a:schemeClr val="accent1"/>
              </a:buClr>
              <a:buFont typeface="Noto Sans Symbols"/>
              <a:buNone/>
            </a:pPr>
            <a:endParaRPr sz="1900" b="0" i="0" u="none">
              <a:solidFill>
                <a:schemeClr val="dk1"/>
              </a:solidFill>
              <a:latin typeface="Tahoma"/>
              <a:ea typeface="Tahoma"/>
              <a:cs typeface="Tahoma"/>
              <a:sym typeface="Tahoma"/>
            </a:endParaRPr>
          </a:p>
          <a:p>
            <a:pPr marL="365125" marR="0" lvl="0" indent="-288925" algn="l" rtl="0">
              <a:lnSpc>
                <a:spcPct val="80000"/>
              </a:lnSpc>
              <a:spcBef>
                <a:spcPts val="600"/>
              </a:spcBef>
              <a:spcAft>
                <a:spcPts val="0"/>
              </a:spcAft>
              <a:buClr>
                <a:schemeClr val="accent1"/>
              </a:buClr>
              <a:buFont typeface="Noto Sans Symbols"/>
              <a:buNone/>
            </a:pPr>
            <a:endParaRPr sz="1900" b="0" i="0" u="none">
              <a:solidFill>
                <a:schemeClr val="dk1"/>
              </a:solidFill>
              <a:latin typeface="Tahoma"/>
              <a:ea typeface="Tahoma"/>
              <a:cs typeface="Tahoma"/>
              <a:sym typeface="Tahoma"/>
            </a:endParaRPr>
          </a:p>
          <a:p>
            <a:pPr marL="365125" marR="0" lvl="0" indent="-288925" algn="l" rtl="0">
              <a:lnSpc>
                <a:spcPct val="80000"/>
              </a:lnSpc>
              <a:spcBef>
                <a:spcPts val="600"/>
              </a:spcBef>
              <a:spcAft>
                <a:spcPts val="0"/>
              </a:spcAft>
              <a:buClr>
                <a:schemeClr val="accent1"/>
              </a:buClr>
              <a:buFont typeface="Noto Sans Symbols"/>
              <a:buNone/>
            </a:pPr>
            <a:endParaRPr sz="1900" b="0" i="0" u="none">
              <a:solidFill>
                <a:schemeClr val="dk1"/>
              </a:solidFill>
              <a:latin typeface="Tahoma"/>
              <a:ea typeface="Tahoma"/>
              <a:cs typeface="Tahoma"/>
              <a:sym typeface="Tahoma"/>
            </a:endParaRPr>
          </a:p>
          <a:p>
            <a:pPr marL="365125" marR="0" lvl="0" indent="-192405" algn="l" rtl="0">
              <a:lnSpc>
                <a:spcPct val="80000"/>
              </a:lnSpc>
              <a:spcBef>
                <a:spcPts val="600"/>
              </a:spcBef>
              <a:spcAft>
                <a:spcPts val="0"/>
              </a:spcAft>
              <a:buClr>
                <a:schemeClr val="accent1"/>
              </a:buClr>
              <a:buSzPts val="1520"/>
              <a:buFont typeface="Noto Sans Symbols"/>
              <a:buNone/>
            </a:pPr>
            <a:endParaRPr sz="1900" b="0" i="0" u="none">
              <a:solidFill>
                <a:schemeClr val="dk1"/>
              </a:solidFill>
              <a:latin typeface="Tahoma"/>
              <a:ea typeface="Tahoma"/>
              <a:cs typeface="Tahoma"/>
              <a:sym typeface="Tahoma"/>
            </a:endParaRPr>
          </a:p>
          <a:p>
            <a:pPr marL="0" marR="0" lvl="0" indent="0" algn="l" rtl="0">
              <a:lnSpc>
                <a:spcPct val="80000"/>
              </a:lnSpc>
              <a:spcBef>
                <a:spcPts val="600"/>
              </a:spcBef>
              <a:spcAft>
                <a:spcPts val="0"/>
              </a:spcAft>
              <a:buNone/>
            </a:pPr>
            <a:endParaRPr sz="2500">
              <a:latin typeface="Tahoma"/>
              <a:ea typeface="Tahoma"/>
              <a:cs typeface="Tahoma"/>
              <a:sym typeface="Tahoma"/>
            </a:endParaRPr>
          </a:p>
          <a:p>
            <a:pPr marL="0" marR="0" lvl="0" indent="0" algn="l" rtl="0">
              <a:lnSpc>
                <a:spcPct val="80000"/>
              </a:lnSpc>
              <a:spcBef>
                <a:spcPts val="600"/>
              </a:spcBef>
              <a:spcAft>
                <a:spcPts val="0"/>
              </a:spcAft>
              <a:buNone/>
            </a:pPr>
            <a:endParaRPr sz="2500">
              <a:latin typeface="Tahoma"/>
              <a:ea typeface="Tahoma"/>
              <a:cs typeface="Tahoma"/>
              <a:sym typeface="Tahoma"/>
            </a:endParaRPr>
          </a:p>
          <a:p>
            <a:pPr marL="0" marR="0" lvl="0" indent="0" algn="l" rtl="0">
              <a:lnSpc>
                <a:spcPct val="80000"/>
              </a:lnSpc>
              <a:spcBef>
                <a:spcPts val="600"/>
              </a:spcBef>
              <a:spcAft>
                <a:spcPts val="0"/>
              </a:spcAft>
              <a:buNone/>
            </a:pPr>
            <a:endParaRPr sz="2500">
              <a:latin typeface="Tahoma"/>
              <a:ea typeface="Tahoma"/>
              <a:cs typeface="Tahoma"/>
              <a:sym typeface="Tahoma"/>
            </a:endParaRPr>
          </a:p>
          <a:p>
            <a:pPr marL="457200" marR="0" lvl="0" indent="-342900" algn="l" rtl="0">
              <a:lnSpc>
                <a:spcPct val="115000"/>
              </a:lnSpc>
              <a:spcBef>
                <a:spcPts val="600"/>
              </a:spcBef>
              <a:spcAft>
                <a:spcPts val="0"/>
              </a:spcAft>
              <a:buSzPts val="1800"/>
              <a:buFont typeface="Tahoma"/>
              <a:buAutoNum type="alphaUcPeriod"/>
            </a:pPr>
            <a:r>
              <a:rPr lang="en-US" sz="1800" i="0" u="none">
                <a:solidFill>
                  <a:schemeClr val="dk1"/>
                </a:solidFill>
                <a:latin typeface="Tahoma"/>
                <a:ea typeface="Tahoma"/>
                <a:cs typeface="Tahoma"/>
                <a:sym typeface="Tahoma"/>
              </a:rPr>
              <a:t>Login -&gt; Browse -&gt; Basket </a:t>
            </a:r>
            <a:r>
              <a:rPr lang="en-US" sz="1800">
                <a:latin typeface="Tahoma"/>
                <a:ea typeface="Tahoma"/>
                <a:cs typeface="Tahoma"/>
                <a:sym typeface="Tahoma"/>
              </a:rPr>
              <a:t>-&gt;</a:t>
            </a:r>
            <a:r>
              <a:rPr lang="en-US" sz="1800" i="0" u="none">
                <a:solidFill>
                  <a:schemeClr val="dk1"/>
                </a:solidFill>
                <a:latin typeface="Tahoma"/>
                <a:ea typeface="Tahoma"/>
                <a:cs typeface="Tahoma"/>
                <a:sym typeface="Tahoma"/>
              </a:rPr>
              <a:t> Checkout -&gt; Basket Checkout -&gt;  Pay -&gt; Logout.</a:t>
            </a:r>
            <a:endParaRPr sz="1800">
              <a:latin typeface="Tahoma"/>
              <a:ea typeface="Tahoma"/>
              <a:cs typeface="Tahoma"/>
              <a:sym typeface="Tahoma"/>
            </a:endParaRPr>
          </a:p>
          <a:p>
            <a:pPr marL="457200" marR="0" lvl="0" indent="-342900" algn="l" rtl="0">
              <a:lnSpc>
                <a:spcPct val="115000"/>
              </a:lnSpc>
              <a:spcBef>
                <a:spcPts val="0"/>
              </a:spcBef>
              <a:spcAft>
                <a:spcPts val="0"/>
              </a:spcAft>
              <a:buSzPts val="1800"/>
              <a:buFont typeface="Tahoma"/>
              <a:buAutoNum type="alphaUcPeriod"/>
            </a:pPr>
            <a:r>
              <a:rPr lang="en-US" sz="1800" i="0" u="none">
                <a:solidFill>
                  <a:schemeClr val="dk1"/>
                </a:solidFill>
                <a:latin typeface="Tahoma"/>
                <a:ea typeface="Tahoma"/>
                <a:cs typeface="Tahoma"/>
                <a:sym typeface="Tahoma"/>
              </a:rPr>
              <a:t>Login -&gt; Browse -&gt; Basket -&gt; Checkout -&gt; Pay -&gt; Logout.</a:t>
            </a:r>
            <a:endParaRPr sz="1800">
              <a:latin typeface="Tahoma"/>
              <a:ea typeface="Tahoma"/>
              <a:cs typeface="Tahoma"/>
              <a:sym typeface="Tahoma"/>
            </a:endParaRPr>
          </a:p>
          <a:p>
            <a:pPr marL="457200" marR="0" lvl="0" indent="-342900" algn="l" rtl="0">
              <a:lnSpc>
                <a:spcPct val="115000"/>
              </a:lnSpc>
              <a:spcBef>
                <a:spcPts val="0"/>
              </a:spcBef>
              <a:spcAft>
                <a:spcPts val="0"/>
              </a:spcAft>
              <a:buSzPts val="1800"/>
              <a:buFont typeface="Tahoma"/>
              <a:buAutoNum type="alphaUcPeriod"/>
            </a:pPr>
            <a:r>
              <a:rPr lang="en-US" sz="1800" i="0" u="none">
                <a:solidFill>
                  <a:schemeClr val="dk1"/>
                </a:solidFill>
                <a:latin typeface="Tahoma"/>
                <a:ea typeface="Tahoma"/>
                <a:cs typeface="Tahoma"/>
                <a:sym typeface="Tahoma"/>
              </a:rPr>
              <a:t>Login -&gt; Browse -&gt; Basket -&gt; Checkout -&gt; Basket -&gt; Logout.</a:t>
            </a:r>
            <a:endParaRPr sz="1800">
              <a:latin typeface="Tahoma"/>
              <a:ea typeface="Tahoma"/>
              <a:cs typeface="Tahoma"/>
              <a:sym typeface="Tahoma"/>
            </a:endParaRPr>
          </a:p>
          <a:p>
            <a:pPr marL="457200" marR="0" lvl="0" indent="-342900" algn="l" rtl="0">
              <a:lnSpc>
                <a:spcPct val="115000"/>
              </a:lnSpc>
              <a:spcBef>
                <a:spcPts val="0"/>
              </a:spcBef>
              <a:spcAft>
                <a:spcPts val="0"/>
              </a:spcAft>
              <a:buSzPts val="1800"/>
              <a:buFont typeface="Tahoma"/>
              <a:buAutoNum type="alphaUcPeriod"/>
            </a:pPr>
            <a:r>
              <a:rPr lang="en-US" sz="1800" i="0" u="none">
                <a:solidFill>
                  <a:schemeClr val="dk1"/>
                </a:solidFill>
                <a:latin typeface="Tahoma"/>
                <a:ea typeface="Tahoma"/>
                <a:cs typeface="Tahoma"/>
                <a:sym typeface="Tahoma"/>
              </a:rPr>
              <a:t>Login -&gt; Browse -&gt;Basket -&gt; Browse -&gt; Basket -&gt; Checkout -&gt; Pay -&gt; Logout</a:t>
            </a:r>
            <a:endParaRPr sz="1800">
              <a:latin typeface="Tahoma"/>
              <a:ea typeface="Tahoma"/>
              <a:cs typeface="Tahoma"/>
              <a:sym typeface="Tahoma"/>
            </a:endParaRPr>
          </a:p>
          <a:p>
            <a:pPr marL="365125" marR="0" lvl="0" indent="-288925" algn="l" rtl="0">
              <a:lnSpc>
                <a:spcPct val="80000"/>
              </a:lnSpc>
              <a:spcBef>
                <a:spcPts val="600"/>
              </a:spcBef>
              <a:spcAft>
                <a:spcPts val="0"/>
              </a:spcAft>
              <a:buClr>
                <a:schemeClr val="accent1"/>
              </a:buClr>
              <a:buFont typeface="Noto Sans Symbols"/>
              <a:buNone/>
            </a:pPr>
            <a:endParaRPr/>
          </a:p>
        </p:txBody>
      </p:sp>
      <p:pic>
        <p:nvPicPr>
          <p:cNvPr id="367" name="Google Shape;367;p44" descr="STT2.png"/>
          <p:cNvPicPr preferRelativeResize="0"/>
          <p:nvPr/>
        </p:nvPicPr>
        <p:blipFill rotWithShape="1">
          <a:blip r:embed="rId3">
            <a:alphaModFix/>
          </a:blip>
          <a:srcRect/>
          <a:stretch/>
        </p:blipFill>
        <p:spPr>
          <a:xfrm>
            <a:off x="1985450" y="2185500"/>
            <a:ext cx="6348600" cy="1816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5"/>
          <p:cNvSpPr txBox="1">
            <a:spLocks noGrp="1"/>
          </p:cNvSpPr>
          <p:nvPr>
            <p:ph type="title"/>
          </p:nvPr>
        </p:nvSpPr>
        <p:spPr>
          <a:xfrm>
            <a:off x="1435100" y="46029"/>
            <a:ext cx="7499400" cy="749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Font typeface="Tahoma"/>
              <a:buNone/>
            </a:pPr>
            <a:r>
              <a:rPr lang="en-US">
                <a:latin typeface="Tahoma"/>
                <a:ea typeface="Tahoma"/>
                <a:cs typeface="Tahoma"/>
                <a:sym typeface="Tahoma"/>
              </a:rPr>
              <a:t>Sơ đồ chuyển trạng thái</a:t>
            </a:r>
            <a:endParaRPr/>
          </a:p>
        </p:txBody>
      </p:sp>
      <p:sp>
        <p:nvSpPr>
          <p:cNvPr id="373" name="Google Shape;373;p45"/>
          <p:cNvSpPr txBox="1">
            <a:spLocks noGrp="1"/>
          </p:cNvSpPr>
          <p:nvPr>
            <p:ph type="body" idx="1"/>
          </p:nvPr>
        </p:nvSpPr>
        <p:spPr>
          <a:xfrm>
            <a:off x="1219200" y="795725"/>
            <a:ext cx="7543800" cy="5529000"/>
          </a:xfrm>
          <a:prstGeom prst="rect">
            <a:avLst/>
          </a:prstGeom>
          <a:noFill/>
          <a:ln>
            <a:noFill/>
          </a:ln>
        </p:spPr>
        <p:txBody>
          <a:bodyPr spcFirstLastPara="1" wrap="square" lIns="91425" tIns="45700" rIns="91425" bIns="45700" anchor="t" anchorCtr="0">
            <a:noAutofit/>
          </a:bodyPr>
          <a:lstStyle/>
          <a:p>
            <a:pPr marL="365125" marR="0" lvl="0" indent="-288925" algn="l" rtl="0">
              <a:lnSpc>
                <a:spcPct val="80000"/>
              </a:lnSpc>
              <a:spcBef>
                <a:spcPts val="600"/>
              </a:spcBef>
              <a:spcAft>
                <a:spcPts val="0"/>
              </a:spcAft>
              <a:buClr>
                <a:schemeClr val="accent1"/>
              </a:buClr>
              <a:buFont typeface="Noto Sans Symbols"/>
              <a:buNone/>
            </a:pPr>
            <a:r>
              <a:rPr lang="en-US" sz="3000">
                <a:solidFill>
                  <a:srgbClr val="FF00FF"/>
                </a:solidFill>
                <a:latin typeface="Tahoma"/>
                <a:ea typeface="Tahoma"/>
                <a:cs typeface="Tahoma"/>
                <a:sym typeface="Tahoma"/>
              </a:rPr>
              <a:t>Bài tập thực hành 2:</a:t>
            </a:r>
            <a:r>
              <a:rPr lang="en-US" sz="3000">
                <a:latin typeface="Tahoma"/>
                <a:ea typeface="Tahoma"/>
                <a:cs typeface="Tahoma"/>
                <a:sym typeface="Tahoma"/>
              </a:rPr>
              <a:t> </a:t>
            </a:r>
            <a:endParaRPr sz="3000">
              <a:latin typeface="Tahoma"/>
              <a:ea typeface="Tahoma"/>
              <a:cs typeface="Tahoma"/>
              <a:sym typeface="Tahoma"/>
            </a:endParaRPr>
          </a:p>
          <a:p>
            <a:pPr marL="0" marR="0" lvl="0" indent="0" algn="just" rtl="0">
              <a:lnSpc>
                <a:spcPct val="80000"/>
              </a:lnSpc>
              <a:spcBef>
                <a:spcPts val="600"/>
              </a:spcBef>
              <a:spcAft>
                <a:spcPts val="0"/>
              </a:spcAft>
              <a:buClr>
                <a:schemeClr val="accent1"/>
              </a:buClr>
              <a:buFont typeface="Noto Sans Symbols"/>
              <a:buNone/>
            </a:pPr>
            <a:r>
              <a:rPr lang="en-US" sz="1900">
                <a:latin typeface="Tahoma"/>
                <a:ea typeface="Tahoma"/>
                <a:cs typeface="Tahoma"/>
                <a:sym typeface="Tahoma"/>
              </a:rPr>
              <a:t>Khi bạn đăng ký thành công ví điện tử thì tài khoản của bạn ở Level thường (Normal).</a:t>
            </a:r>
            <a:endParaRPr sz="1900">
              <a:latin typeface="Tahoma"/>
              <a:ea typeface="Tahoma"/>
              <a:cs typeface="Tahoma"/>
              <a:sym typeface="Tahoma"/>
            </a:endParaRPr>
          </a:p>
          <a:p>
            <a:pPr marL="0" marR="0" lvl="0" indent="0" algn="just" rtl="0">
              <a:lnSpc>
                <a:spcPct val="80000"/>
              </a:lnSpc>
              <a:spcBef>
                <a:spcPts val="600"/>
              </a:spcBef>
              <a:spcAft>
                <a:spcPts val="0"/>
              </a:spcAft>
              <a:buClr>
                <a:schemeClr val="accent1"/>
              </a:buClr>
              <a:buFont typeface="Noto Sans Symbols"/>
              <a:buNone/>
            </a:pPr>
            <a:r>
              <a:rPr lang="en-US" sz="1900">
                <a:latin typeface="Tahoma"/>
                <a:ea typeface="Tahoma"/>
                <a:cs typeface="Tahoma"/>
                <a:sym typeface="Tahoma"/>
              </a:rPr>
              <a:t>Từ Level Normal, nếu bạn cung cấp đủ thông tin chứng minh thư nhân dân/Hộ chiếu và thông tin thẻ ngân hàng thì tài khoản của bạn được lên Level bạc (Silver).</a:t>
            </a:r>
            <a:endParaRPr sz="1900">
              <a:latin typeface="Tahoma"/>
              <a:ea typeface="Tahoma"/>
              <a:cs typeface="Tahoma"/>
              <a:sym typeface="Tahoma"/>
            </a:endParaRPr>
          </a:p>
          <a:p>
            <a:pPr marL="0" marR="0" lvl="0" indent="0" algn="just" rtl="0">
              <a:lnSpc>
                <a:spcPct val="80000"/>
              </a:lnSpc>
              <a:spcBef>
                <a:spcPts val="600"/>
              </a:spcBef>
              <a:spcAft>
                <a:spcPts val="0"/>
              </a:spcAft>
              <a:buClr>
                <a:schemeClr val="accent1"/>
              </a:buClr>
              <a:buFont typeface="Noto Sans Symbols"/>
              <a:buNone/>
            </a:pPr>
            <a:r>
              <a:rPr lang="en-US" sz="1900">
                <a:latin typeface="Tahoma"/>
                <a:ea typeface="Tahoma"/>
                <a:cs typeface="Tahoma"/>
                <a:sym typeface="Tahoma"/>
              </a:rPr>
              <a:t>Hoặc từ Level Normal, nếu bạn thực hiện liên kết ngân hàng thì tài khoản của bạn cũng được lên Level Silver. </a:t>
            </a:r>
            <a:endParaRPr sz="1900">
              <a:latin typeface="Tahoma"/>
              <a:ea typeface="Tahoma"/>
              <a:cs typeface="Tahoma"/>
              <a:sym typeface="Tahoma"/>
            </a:endParaRPr>
          </a:p>
          <a:p>
            <a:pPr marL="0" marR="0" lvl="0" indent="0" algn="just" rtl="0">
              <a:lnSpc>
                <a:spcPct val="80000"/>
              </a:lnSpc>
              <a:spcBef>
                <a:spcPts val="600"/>
              </a:spcBef>
              <a:spcAft>
                <a:spcPts val="0"/>
              </a:spcAft>
              <a:buClr>
                <a:schemeClr val="accent1"/>
              </a:buClr>
              <a:buFont typeface="Noto Sans Symbols"/>
              <a:buNone/>
            </a:pPr>
            <a:r>
              <a:rPr lang="en-US" sz="1900">
                <a:latin typeface="Tahoma"/>
                <a:ea typeface="Tahoma"/>
                <a:cs typeface="Tahoma"/>
                <a:sym typeface="Tahoma"/>
              </a:rPr>
              <a:t>Từ Level Silver, nếu bạn thực hiện tổng các giao dịch mua sắm, tiêu dùng đạt &gt;=5.000.000đ và &lt;=10.000.000đ thì bạn được lên Level vàng (Gold).</a:t>
            </a:r>
            <a:endParaRPr sz="1900">
              <a:latin typeface="Tahoma"/>
              <a:ea typeface="Tahoma"/>
              <a:cs typeface="Tahoma"/>
              <a:sym typeface="Tahoma"/>
            </a:endParaRPr>
          </a:p>
          <a:p>
            <a:pPr marL="0" lvl="0" indent="0" algn="just" rtl="0">
              <a:lnSpc>
                <a:spcPct val="80000"/>
              </a:lnSpc>
              <a:spcBef>
                <a:spcPts val="600"/>
              </a:spcBef>
              <a:spcAft>
                <a:spcPts val="0"/>
              </a:spcAft>
              <a:buClr>
                <a:schemeClr val="accent1"/>
              </a:buClr>
              <a:buFont typeface="Noto Sans Symbols"/>
              <a:buNone/>
            </a:pPr>
            <a:r>
              <a:rPr lang="en-US" sz="1900">
                <a:latin typeface="Tahoma"/>
                <a:ea typeface="Tahoma"/>
                <a:cs typeface="Tahoma"/>
                <a:sym typeface="Tahoma"/>
              </a:rPr>
              <a:t>Từ Level Gold, nếu bạn thực hiện tổng các giao dịch mua sắm, tiêu dùng đạt &gt;10.000.000đ thì bạn được lên Level kim cương (Diamond). </a:t>
            </a:r>
            <a:endParaRPr sz="1900">
              <a:latin typeface="Tahoma"/>
              <a:ea typeface="Tahoma"/>
              <a:cs typeface="Tahoma"/>
              <a:sym typeface="Tahoma"/>
            </a:endParaRPr>
          </a:p>
          <a:p>
            <a:pPr marL="0" lvl="0" indent="0" algn="just" rtl="0">
              <a:lnSpc>
                <a:spcPct val="80000"/>
              </a:lnSpc>
              <a:spcBef>
                <a:spcPts val="600"/>
              </a:spcBef>
              <a:spcAft>
                <a:spcPts val="0"/>
              </a:spcAft>
              <a:buClr>
                <a:schemeClr val="accent1"/>
              </a:buClr>
              <a:buFont typeface="Noto Sans Symbols"/>
              <a:buNone/>
            </a:pPr>
            <a:r>
              <a:rPr lang="en-US" sz="1900">
                <a:latin typeface="Tahoma"/>
                <a:ea typeface="Tahoma"/>
                <a:cs typeface="Tahoma"/>
                <a:sym typeface="Tahoma"/>
              </a:rPr>
              <a:t>Tuy nhiên từ Level Silver bạn cũng có thể lên Level kim cương nếu giao dịch của bạn đạt &gt; 10.000.000đ.</a:t>
            </a:r>
            <a:endParaRPr sz="1900">
              <a:latin typeface="Tahoma"/>
              <a:ea typeface="Tahoma"/>
              <a:cs typeface="Tahoma"/>
              <a:sym typeface="Tahoma"/>
            </a:endParaRPr>
          </a:p>
          <a:p>
            <a:pPr marL="0" lvl="0" indent="0" algn="just" rtl="0">
              <a:lnSpc>
                <a:spcPct val="80000"/>
              </a:lnSpc>
              <a:spcBef>
                <a:spcPts val="600"/>
              </a:spcBef>
              <a:spcAft>
                <a:spcPts val="0"/>
              </a:spcAft>
              <a:buClr>
                <a:schemeClr val="accent1"/>
              </a:buClr>
              <a:buFont typeface="Noto Sans Symbols"/>
              <a:buNone/>
            </a:pPr>
            <a:endParaRPr sz="1900">
              <a:latin typeface="Tahoma"/>
              <a:ea typeface="Tahoma"/>
              <a:cs typeface="Tahoma"/>
              <a:sym typeface="Tahoma"/>
            </a:endParaRPr>
          </a:p>
          <a:p>
            <a:pPr marL="0" marR="0" lvl="0" indent="0" algn="l" rtl="0">
              <a:lnSpc>
                <a:spcPct val="80000"/>
              </a:lnSpc>
              <a:spcBef>
                <a:spcPts val="600"/>
              </a:spcBef>
              <a:spcAft>
                <a:spcPts val="0"/>
              </a:spcAft>
              <a:buClr>
                <a:schemeClr val="accent1"/>
              </a:buClr>
              <a:buFont typeface="Noto Sans Symbols"/>
              <a:buNone/>
            </a:pPr>
            <a:endParaRPr sz="1900">
              <a:latin typeface="Tahoma"/>
              <a:ea typeface="Tahoma"/>
              <a:cs typeface="Tahoma"/>
              <a:sym typeface="Tahoma"/>
            </a:endParaRPr>
          </a:p>
          <a:p>
            <a:pPr marL="0" marR="0" lvl="0" indent="0" algn="l" rtl="0">
              <a:lnSpc>
                <a:spcPct val="80000"/>
              </a:lnSpc>
              <a:spcBef>
                <a:spcPts val="600"/>
              </a:spcBef>
              <a:spcAft>
                <a:spcPts val="0"/>
              </a:spcAft>
              <a:buClr>
                <a:schemeClr val="accent1"/>
              </a:buClr>
              <a:buFont typeface="Noto Sans Symbols"/>
              <a:buNone/>
            </a:pPr>
            <a:endParaRPr sz="1900">
              <a:latin typeface="Tahoma"/>
              <a:ea typeface="Tahoma"/>
              <a:cs typeface="Tahoma"/>
              <a:sym typeface="Tahoma"/>
            </a:endParaRPr>
          </a:p>
          <a:p>
            <a:pPr marL="365125" marR="0" lvl="0" indent="-288925" algn="l" rtl="0">
              <a:lnSpc>
                <a:spcPct val="80000"/>
              </a:lnSpc>
              <a:spcBef>
                <a:spcPts val="600"/>
              </a:spcBef>
              <a:spcAft>
                <a:spcPts val="0"/>
              </a:spcAft>
              <a:buClr>
                <a:schemeClr val="accent1"/>
              </a:buClr>
              <a:buFont typeface="Noto Sans Symbols"/>
              <a:buNone/>
            </a:pPr>
            <a:endParaRPr sz="1900">
              <a:latin typeface="Tahoma"/>
              <a:ea typeface="Tahoma"/>
              <a:cs typeface="Tahoma"/>
              <a:sym typeface="Tahoma"/>
            </a:endParaRPr>
          </a:p>
          <a:p>
            <a:pPr marL="0" marR="0" lvl="0" indent="0" algn="l" rtl="0">
              <a:lnSpc>
                <a:spcPct val="115000"/>
              </a:lnSpc>
              <a:spcBef>
                <a:spcPts val="600"/>
              </a:spcBef>
              <a:spcAft>
                <a:spcPts val="0"/>
              </a:spcAft>
              <a:buNone/>
            </a:pPr>
            <a:endParaRPr sz="1800">
              <a:latin typeface="Tahoma"/>
              <a:ea typeface="Tahoma"/>
              <a:cs typeface="Tahoma"/>
              <a:sym typeface="Tahoma"/>
            </a:endParaRPr>
          </a:p>
          <a:p>
            <a:pPr marL="365125" marR="0" lvl="0" indent="-288925" algn="l" rtl="0">
              <a:lnSpc>
                <a:spcPct val="80000"/>
              </a:lnSpc>
              <a:spcBef>
                <a:spcPts val="600"/>
              </a:spcBef>
              <a:spcAft>
                <a:spcPts val="0"/>
              </a:spcAft>
              <a:buClr>
                <a:schemeClr val="accent1"/>
              </a:buClr>
              <a:buFont typeface="Noto Sans Symbols"/>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6"/>
          <p:cNvSpPr txBox="1">
            <a:spLocks noGrp="1"/>
          </p:cNvSpPr>
          <p:nvPr>
            <p:ph type="title"/>
          </p:nvPr>
        </p:nvSpPr>
        <p:spPr>
          <a:xfrm>
            <a:off x="1435100" y="274629"/>
            <a:ext cx="7499400" cy="749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Font typeface="Tahoma"/>
              <a:buNone/>
            </a:pPr>
            <a:r>
              <a:rPr lang="en-US">
                <a:latin typeface="Tahoma"/>
                <a:ea typeface="Tahoma"/>
                <a:cs typeface="Tahoma"/>
                <a:sym typeface="Tahoma"/>
              </a:rPr>
              <a:t>Pairwise testing</a:t>
            </a:r>
            <a:endParaRPr/>
          </a:p>
        </p:txBody>
      </p:sp>
      <p:sp>
        <p:nvSpPr>
          <p:cNvPr id="379" name="Google Shape;379;p46"/>
          <p:cNvSpPr txBox="1">
            <a:spLocks noGrp="1"/>
          </p:cNvSpPr>
          <p:nvPr>
            <p:ph type="body" idx="1"/>
          </p:nvPr>
        </p:nvSpPr>
        <p:spPr>
          <a:xfrm>
            <a:off x="1147775" y="1024325"/>
            <a:ext cx="7615200" cy="5300400"/>
          </a:xfrm>
          <a:prstGeom prst="rect">
            <a:avLst/>
          </a:prstGeom>
          <a:noFill/>
          <a:ln>
            <a:noFill/>
          </a:ln>
        </p:spPr>
        <p:txBody>
          <a:bodyPr spcFirstLastPara="1" wrap="square" lIns="91425" tIns="45700" rIns="91425" bIns="45700" anchor="t" anchorCtr="0">
            <a:noAutofit/>
          </a:bodyPr>
          <a:lstStyle/>
          <a:p>
            <a:pPr marL="365125" marR="0" lvl="0" indent="-288925" algn="l" rtl="0">
              <a:lnSpc>
                <a:spcPct val="150000"/>
              </a:lnSpc>
              <a:spcBef>
                <a:spcPts val="600"/>
              </a:spcBef>
              <a:spcAft>
                <a:spcPts val="0"/>
              </a:spcAft>
              <a:buClr>
                <a:schemeClr val="accent1"/>
              </a:buClr>
              <a:buFont typeface="Noto Sans Symbols"/>
              <a:buNone/>
            </a:pPr>
            <a:r>
              <a:rPr lang="en-US" sz="3000">
                <a:solidFill>
                  <a:srgbClr val="FF00FF"/>
                </a:solidFill>
                <a:latin typeface="Tahoma"/>
                <a:ea typeface="Tahoma"/>
                <a:cs typeface="Tahoma"/>
                <a:sym typeface="Tahoma"/>
              </a:rPr>
              <a:t>Ví dụ:</a:t>
            </a:r>
            <a:r>
              <a:rPr lang="en-US" sz="3000">
                <a:latin typeface="Tahoma"/>
                <a:ea typeface="Tahoma"/>
                <a:cs typeface="Tahoma"/>
                <a:sym typeface="Tahoma"/>
              </a:rPr>
              <a:t> Hệ thống mua bán và bảo hành xe</a:t>
            </a:r>
            <a:endParaRPr sz="3000">
              <a:latin typeface="Tahoma"/>
              <a:ea typeface="Tahoma"/>
              <a:cs typeface="Tahoma"/>
              <a:sym typeface="Tahoma"/>
            </a:endParaRPr>
          </a:p>
          <a:p>
            <a:pPr marL="0" lvl="0" indent="0" algn="l" rtl="0">
              <a:lnSpc>
                <a:spcPct val="115000"/>
              </a:lnSpc>
              <a:spcBef>
                <a:spcPts val="0"/>
              </a:spcBef>
              <a:spcAft>
                <a:spcPts val="0"/>
              </a:spcAft>
              <a:buNone/>
            </a:pPr>
            <a:endParaRPr sz="2400">
              <a:latin typeface="Tahoma"/>
              <a:ea typeface="Tahoma"/>
              <a:cs typeface="Tahoma"/>
              <a:sym typeface="Tahoma"/>
            </a:endParaRPr>
          </a:p>
          <a:p>
            <a:pPr marL="365125" marR="0" lvl="0" indent="-288925" algn="l" rtl="0">
              <a:lnSpc>
                <a:spcPct val="80000"/>
              </a:lnSpc>
              <a:spcBef>
                <a:spcPts val="600"/>
              </a:spcBef>
              <a:spcAft>
                <a:spcPts val="0"/>
              </a:spcAft>
              <a:buClr>
                <a:schemeClr val="accent1"/>
              </a:buClr>
              <a:buFont typeface="Noto Sans Symbols"/>
              <a:buNone/>
            </a:pPr>
            <a:endParaRPr sz="1900" b="0" i="0" u="none">
              <a:solidFill>
                <a:schemeClr val="dk1"/>
              </a:solidFill>
              <a:latin typeface="Tahoma"/>
              <a:ea typeface="Tahoma"/>
              <a:cs typeface="Tahoma"/>
              <a:sym typeface="Tahoma"/>
            </a:endParaRPr>
          </a:p>
          <a:p>
            <a:pPr marL="365125" marR="0" lvl="0" indent="-192405" algn="l" rtl="0">
              <a:lnSpc>
                <a:spcPct val="80000"/>
              </a:lnSpc>
              <a:spcBef>
                <a:spcPts val="600"/>
              </a:spcBef>
              <a:spcAft>
                <a:spcPts val="0"/>
              </a:spcAft>
              <a:buClr>
                <a:schemeClr val="accent1"/>
              </a:buClr>
              <a:buSzPts val="1520"/>
              <a:buFont typeface="Noto Sans Symbols"/>
              <a:buNone/>
            </a:pPr>
            <a:endParaRPr sz="1900" b="0" i="0" u="none">
              <a:solidFill>
                <a:schemeClr val="dk1"/>
              </a:solidFill>
              <a:latin typeface="Tahoma"/>
              <a:ea typeface="Tahoma"/>
              <a:cs typeface="Tahoma"/>
              <a:sym typeface="Tahoma"/>
            </a:endParaRPr>
          </a:p>
          <a:p>
            <a:pPr marL="76200" marR="0" lvl="0" indent="0" algn="l" rtl="0">
              <a:lnSpc>
                <a:spcPct val="80000"/>
              </a:lnSpc>
              <a:spcBef>
                <a:spcPts val="600"/>
              </a:spcBef>
              <a:spcAft>
                <a:spcPts val="0"/>
              </a:spcAft>
              <a:buClr>
                <a:schemeClr val="accent1"/>
              </a:buClr>
              <a:buFont typeface="Noto Sans Symbols"/>
              <a:buNone/>
            </a:pPr>
            <a:endParaRPr/>
          </a:p>
        </p:txBody>
      </p:sp>
      <p:pic>
        <p:nvPicPr>
          <p:cNvPr id="380" name="Google Shape;380;p46"/>
          <p:cNvPicPr preferRelativeResize="0"/>
          <p:nvPr/>
        </p:nvPicPr>
        <p:blipFill>
          <a:blip r:embed="rId3">
            <a:alphaModFix/>
          </a:blip>
          <a:stretch>
            <a:fillRect/>
          </a:stretch>
        </p:blipFill>
        <p:spPr>
          <a:xfrm>
            <a:off x="1147775" y="1704975"/>
            <a:ext cx="7394025" cy="39603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7"/>
          <p:cNvSpPr txBox="1">
            <a:spLocks noGrp="1"/>
          </p:cNvSpPr>
          <p:nvPr>
            <p:ph type="title"/>
          </p:nvPr>
        </p:nvSpPr>
        <p:spPr>
          <a:xfrm>
            <a:off x="1435100" y="274629"/>
            <a:ext cx="7499400" cy="749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Font typeface="Tahoma"/>
              <a:buNone/>
            </a:pPr>
            <a:r>
              <a:rPr lang="en-US">
                <a:latin typeface="Tahoma"/>
                <a:ea typeface="Tahoma"/>
                <a:cs typeface="Tahoma"/>
                <a:sym typeface="Tahoma"/>
              </a:rPr>
              <a:t>Pairwise testing</a:t>
            </a:r>
            <a:endParaRPr/>
          </a:p>
        </p:txBody>
      </p:sp>
      <p:sp>
        <p:nvSpPr>
          <p:cNvPr id="386" name="Google Shape;386;p47"/>
          <p:cNvSpPr txBox="1">
            <a:spLocks noGrp="1"/>
          </p:cNvSpPr>
          <p:nvPr>
            <p:ph type="body" idx="1"/>
          </p:nvPr>
        </p:nvSpPr>
        <p:spPr>
          <a:xfrm>
            <a:off x="1219200" y="1024325"/>
            <a:ext cx="7848900" cy="53004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2400">
                <a:solidFill>
                  <a:srgbClr val="000000"/>
                </a:solidFill>
                <a:latin typeface="Tahoma"/>
                <a:ea typeface="Tahoma"/>
                <a:cs typeface="Tahoma"/>
                <a:sym typeface="Tahoma"/>
              </a:rPr>
              <a:t>Bước 1: Xác định số lượng đầu vào</a:t>
            </a:r>
            <a:endParaRPr sz="2400">
              <a:solidFill>
                <a:srgbClr val="000000"/>
              </a:solidFill>
              <a:latin typeface="Tahoma"/>
              <a:ea typeface="Tahoma"/>
              <a:cs typeface="Tahoma"/>
              <a:sym typeface="Tahoma"/>
            </a:endParaRPr>
          </a:p>
          <a:p>
            <a:pPr marL="365125" marR="0" lvl="0" indent="-288925" algn="l" rtl="0">
              <a:lnSpc>
                <a:spcPct val="80000"/>
              </a:lnSpc>
              <a:spcBef>
                <a:spcPts val="600"/>
              </a:spcBef>
              <a:spcAft>
                <a:spcPts val="0"/>
              </a:spcAft>
              <a:buClr>
                <a:schemeClr val="accent1"/>
              </a:buClr>
              <a:buFont typeface="Noto Sans Symbols"/>
              <a:buNone/>
            </a:pPr>
            <a:endParaRPr sz="1900" b="0" i="0" u="none">
              <a:solidFill>
                <a:schemeClr val="dk1"/>
              </a:solidFill>
              <a:latin typeface="Tahoma"/>
              <a:ea typeface="Tahoma"/>
              <a:cs typeface="Tahoma"/>
              <a:sym typeface="Tahoma"/>
            </a:endParaRPr>
          </a:p>
          <a:p>
            <a:pPr marL="365125" marR="0" lvl="0" indent="-192405" algn="l" rtl="0">
              <a:lnSpc>
                <a:spcPct val="80000"/>
              </a:lnSpc>
              <a:spcBef>
                <a:spcPts val="600"/>
              </a:spcBef>
              <a:spcAft>
                <a:spcPts val="0"/>
              </a:spcAft>
              <a:buClr>
                <a:schemeClr val="accent1"/>
              </a:buClr>
              <a:buSzPts val="1520"/>
              <a:buFont typeface="Noto Sans Symbols"/>
              <a:buNone/>
            </a:pPr>
            <a:endParaRPr sz="1900" b="0" i="0" u="none">
              <a:solidFill>
                <a:schemeClr val="dk1"/>
              </a:solidFill>
              <a:latin typeface="Tahoma"/>
              <a:ea typeface="Tahoma"/>
              <a:cs typeface="Tahoma"/>
              <a:sym typeface="Tahoma"/>
            </a:endParaRPr>
          </a:p>
          <a:p>
            <a:pPr marL="0" marR="0" lvl="0" indent="0" algn="l" rtl="0">
              <a:lnSpc>
                <a:spcPct val="80000"/>
              </a:lnSpc>
              <a:spcBef>
                <a:spcPts val="600"/>
              </a:spcBef>
              <a:spcAft>
                <a:spcPts val="0"/>
              </a:spcAft>
              <a:buClr>
                <a:schemeClr val="accent1"/>
              </a:buClr>
              <a:buFont typeface="Noto Sans Symbols"/>
              <a:buNone/>
            </a:pPr>
            <a:endParaRPr/>
          </a:p>
          <a:p>
            <a:pPr marL="0" marR="0" lvl="0" indent="0" algn="l" rtl="0">
              <a:lnSpc>
                <a:spcPct val="80000"/>
              </a:lnSpc>
              <a:spcBef>
                <a:spcPts val="600"/>
              </a:spcBef>
              <a:spcAft>
                <a:spcPts val="0"/>
              </a:spcAft>
              <a:buClr>
                <a:schemeClr val="accent1"/>
              </a:buClr>
              <a:buFont typeface="Noto Sans Symbols"/>
              <a:buNone/>
            </a:pPr>
            <a:endParaRPr/>
          </a:p>
          <a:p>
            <a:pPr marL="0" marR="0" lvl="0" indent="0" algn="l" rtl="0">
              <a:lnSpc>
                <a:spcPct val="150000"/>
              </a:lnSpc>
              <a:spcBef>
                <a:spcPts val="600"/>
              </a:spcBef>
              <a:spcAft>
                <a:spcPts val="0"/>
              </a:spcAft>
              <a:buClr>
                <a:schemeClr val="accent1"/>
              </a:buClr>
              <a:buFont typeface="Noto Sans Symbols"/>
              <a:buNone/>
            </a:pPr>
            <a:endParaRPr sz="2400">
              <a:latin typeface="Tahoma"/>
              <a:ea typeface="Tahoma"/>
              <a:cs typeface="Tahoma"/>
              <a:sym typeface="Tahoma"/>
            </a:endParaRPr>
          </a:p>
          <a:p>
            <a:pPr marL="0" marR="0" lvl="0" indent="0" algn="l" rtl="0">
              <a:lnSpc>
                <a:spcPct val="150000"/>
              </a:lnSpc>
              <a:spcBef>
                <a:spcPts val="600"/>
              </a:spcBef>
              <a:spcAft>
                <a:spcPts val="0"/>
              </a:spcAft>
              <a:buClr>
                <a:schemeClr val="accent1"/>
              </a:buClr>
              <a:buFont typeface="Noto Sans Symbols"/>
              <a:buNone/>
            </a:pPr>
            <a:r>
              <a:rPr lang="en-US" sz="2400">
                <a:latin typeface="Tahoma"/>
                <a:ea typeface="Tahoma"/>
                <a:cs typeface="Tahoma"/>
                <a:sym typeface="Tahoma"/>
              </a:rPr>
              <a:t>Bước 2: Xác định lượng Testcase thủ công</a:t>
            </a:r>
            <a:endParaRPr sz="2400">
              <a:latin typeface="Tahoma"/>
              <a:ea typeface="Tahoma"/>
              <a:cs typeface="Tahoma"/>
              <a:sym typeface="Tahoma"/>
            </a:endParaRPr>
          </a:p>
          <a:p>
            <a:pPr marL="457200" marR="0" lvl="0" indent="-381000" algn="l" rtl="0">
              <a:lnSpc>
                <a:spcPct val="150000"/>
              </a:lnSpc>
              <a:spcBef>
                <a:spcPts val="600"/>
              </a:spcBef>
              <a:spcAft>
                <a:spcPts val="0"/>
              </a:spcAft>
              <a:buSzPts val="2400"/>
              <a:buFont typeface="Tahoma"/>
              <a:buChar char="❖"/>
            </a:pPr>
            <a:r>
              <a:rPr lang="en-US" sz="2400">
                <a:latin typeface="Tahoma"/>
                <a:ea typeface="Tahoma"/>
                <a:cs typeface="Tahoma"/>
                <a:sym typeface="Tahoma"/>
              </a:rPr>
              <a:t>Số lượng test case bằng tích 2 giá trị lớn nhất = 4*3=12 test case</a:t>
            </a:r>
            <a:endParaRPr sz="2400">
              <a:latin typeface="Tahoma"/>
              <a:ea typeface="Tahoma"/>
              <a:cs typeface="Tahoma"/>
              <a:sym typeface="Tahoma"/>
            </a:endParaRPr>
          </a:p>
          <a:p>
            <a:pPr marL="457200" marR="0" lvl="0" indent="-381000" algn="l" rtl="0">
              <a:lnSpc>
                <a:spcPct val="150000"/>
              </a:lnSpc>
              <a:spcBef>
                <a:spcPts val="0"/>
              </a:spcBef>
              <a:spcAft>
                <a:spcPts val="0"/>
              </a:spcAft>
              <a:buSzPts val="2400"/>
              <a:buFont typeface="Tahoma"/>
              <a:buChar char="❖"/>
            </a:pPr>
            <a:r>
              <a:rPr lang="en-US" sz="2400">
                <a:latin typeface="Tahoma"/>
                <a:ea typeface="Tahoma"/>
                <a:cs typeface="Tahoma"/>
                <a:sym typeface="Tahoma"/>
              </a:rPr>
              <a:t>Ta xây dựng một bảng gồm 12 hàng</a:t>
            </a:r>
            <a:endParaRPr sz="2400">
              <a:latin typeface="Tahoma"/>
              <a:ea typeface="Tahoma"/>
              <a:cs typeface="Tahoma"/>
              <a:sym typeface="Tahoma"/>
            </a:endParaRPr>
          </a:p>
        </p:txBody>
      </p:sp>
      <p:pic>
        <p:nvPicPr>
          <p:cNvPr id="387" name="Google Shape;387;p47"/>
          <p:cNvPicPr preferRelativeResize="0"/>
          <p:nvPr/>
        </p:nvPicPr>
        <p:blipFill>
          <a:blip r:embed="rId3">
            <a:alphaModFix/>
          </a:blip>
          <a:stretch>
            <a:fillRect/>
          </a:stretch>
        </p:blipFill>
        <p:spPr>
          <a:xfrm>
            <a:off x="1435100" y="1735425"/>
            <a:ext cx="7353175" cy="13866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8"/>
          <p:cNvSpPr txBox="1">
            <a:spLocks noGrp="1"/>
          </p:cNvSpPr>
          <p:nvPr>
            <p:ph type="title"/>
          </p:nvPr>
        </p:nvSpPr>
        <p:spPr>
          <a:xfrm>
            <a:off x="1435100" y="274629"/>
            <a:ext cx="7499400" cy="749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Font typeface="Tahoma"/>
              <a:buNone/>
            </a:pPr>
            <a:r>
              <a:rPr lang="en-US">
                <a:latin typeface="Tahoma"/>
                <a:ea typeface="Tahoma"/>
                <a:cs typeface="Tahoma"/>
                <a:sym typeface="Tahoma"/>
              </a:rPr>
              <a:t>Pairwise testing</a:t>
            </a:r>
            <a:endParaRPr/>
          </a:p>
        </p:txBody>
      </p:sp>
      <p:sp>
        <p:nvSpPr>
          <p:cNvPr id="393" name="Google Shape;393;p48"/>
          <p:cNvSpPr txBox="1">
            <a:spLocks noGrp="1"/>
          </p:cNvSpPr>
          <p:nvPr>
            <p:ph type="body" idx="1"/>
          </p:nvPr>
        </p:nvSpPr>
        <p:spPr>
          <a:xfrm>
            <a:off x="1219200" y="1024325"/>
            <a:ext cx="7848900" cy="53004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2400">
                <a:solidFill>
                  <a:srgbClr val="000000"/>
                </a:solidFill>
                <a:latin typeface="Tahoma"/>
                <a:ea typeface="Tahoma"/>
                <a:cs typeface="Tahoma"/>
                <a:sym typeface="Tahoma"/>
              </a:rPr>
              <a:t>Bước 3: Thực hiện kết hợp 2 giá trị đầu vào lớn nhất</a:t>
            </a:r>
            <a:endParaRPr sz="2400">
              <a:solidFill>
                <a:srgbClr val="000000"/>
              </a:solidFill>
              <a:latin typeface="Tahoma"/>
              <a:ea typeface="Tahoma"/>
              <a:cs typeface="Tahoma"/>
              <a:sym typeface="Tahoma"/>
            </a:endParaRPr>
          </a:p>
          <a:p>
            <a:pPr marL="0" lvl="0" indent="0" algn="l" rtl="0">
              <a:lnSpc>
                <a:spcPct val="115000"/>
              </a:lnSpc>
              <a:spcBef>
                <a:spcPts val="0"/>
              </a:spcBef>
              <a:spcAft>
                <a:spcPts val="0"/>
              </a:spcAft>
              <a:buNone/>
            </a:pPr>
            <a:endParaRPr sz="2400">
              <a:solidFill>
                <a:srgbClr val="000000"/>
              </a:solidFill>
              <a:latin typeface="Tahoma"/>
              <a:ea typeface="Tahoma"/>
              <a:cs typeface="Tahoma"/>
              <a:sym typeface="Tahoma"/>
            </a:endParaRPr>
          </a:p>
        </p:txBody>
      </p:sp>
      <p:pic>
        <p:nvPicPr>
          <p:cNvPr id="394" name="Google Shape;394;p48"/>
          <p:cNvPicPr preferRelativeResize="0"/>
          <p:nvPr/>
        </p:nvPicPr>
        <p:blipFill>
          <a:blip r:embed="rId3">
            <a:alphaModFix/>
          </a:blip>
          <a:stretch>
            <a:fillRect/>
          </a:stretch>
        </p:blipFill>
        <p:spPr>
          <a:xfrm>
            <a:off x="1584750" y="1648725"/>
            <a:ext cx="6597225" cy="48409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9"/>
          <p:cNvSpPr txBox="1">
            <a:spLocks noGrp="1"/>
          </p:cNvSpPr>
          <p:nvPr>
            <p:ph type="title"/>
          </p:nvPr>
        </p:nvSpPr>
        <p:spPr>
          <a:xfrm>
            <a:off x="1435100" y="274629"/>
            <a:ext cx="7499400" cy="749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Font typeface="Tahoma"/>
              <a:buNone/>
            </a:pPr>
            <a:r>
              <a:rPr lang="en-US">
                <a:latin typeface="Tahoma"/>
                <a:ea typeface="Tahoma"/>
                <a:cs typeface="Tahoma"/>
                <a:sym typeface="Tahoma"/>
              </a:rPr>
              <a:t>Pairwise testing</a:t>
            </a:r>
            <a:endParaRPr/>
          </a:p>
        </p:txBody>
      </p:sp>
      <p:sp>
        <p:nvSpPr>
          <p:cNvPr id="400" name="Google Shape;400;p49"/>
          <p:cNvSpPr txBox="1">
            <a:spLocks noGrp="1"/>
          </p:cNvSpPr>
          <p:nvPr>
            <p:ph type="body" idx="1"/>
          </p:nvPr>
        </p:nvSpPr>
        <p:spPr>
          <a:xfrm>
            <a:off x="1219200" y="1024325"/>
            <a:ext cx="7848900" cy="57459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2400">
                <a:solidFill>
                  <a:srgbClr val="000000"/>
                </a:solidFill>
                <a:latin typeface="Tahoma"/>
                <a:ea typeface="Tahoma"/>
                <a:cs typeface="Tahoma"/>
                <a:sym typeface="Tahoma"/>
              </a:rPr>
              <a:t>Bước 4: Điền các tham số còn lại vào (chú ý điền tham số Loại đặt hàng sao cho phủ cặp tham số của Địa điểm và Loại xe)</a:t>
            </a:r>
            <a:endParaRPr sz="2400">
              <a:solidFill>
                <a:srgbClr val="000000"/>
              </a:solidFill>
              <a:latin typeface="Tahoma"/>
              <a:ea typeface="Tahoma"/>
              <a:cs typeface="Tahoma"/>
              <a:sym typeface="Tahoma"/>
            </a:endParaRPr>
          </a:p>
          <a:p>
            <a:pPr marL="0" lvl="0" indent="0" algn="l" rtl="0">
              <a:lnSpc>
                <a:spcPct val="115000"/>
              </a:lnSpc>
              <a:spcBef>
                <a:spcPts val="0"/>
              </a:spcBef>
              <a:spcAft>
                <a:spcPts val="0"/>
              </a:spcAft>
              <a:buNone/>
            </a:pPr>
            <a:endParaRPr sz="2400">
              <a:solidFill>
                <a:srgbClr val="000000"/>
              </a:solidFill>
              <a:latin typeface="Tahoma"/>
              <a:ea typeface="Tahoma"/>
              <a:cs typeface="Tahoma"/>
              <a:sym typeface="Tahoma"/>
            </a:endParaRPr>
          </a:p>
        </p:txBody>
      </p:sp>
      <p:sp>
        <p:nvSpPr>
          <p:cNvPr id="401" name="Google Shape;401;p49"/>
          <p:cNvSpPr txBox="1"/>
          <p:nvPr/>
        </p:nvSpPr>
        <p:spPr>
          <a:xfrm>
            <a:off x="8086300" y="6382025"/>
            <a:ext cx="332700" cy="166200"/>
          </a:xfrm>
          <a:prstGeom prst="rect">
            <a:avLst/>
          </a:prstGeom>
          <a:noFill/>
          <a:ln>
            <a:noFill/>
          </a:ln>
          <a:effectLst>
            <a:outerShdw blurRad="57150" dist="19050" dir="5400000" algn="bl" rotWithShape="0">
              <a:srgbClr val="000000">
                <a:alpha val="50000"/>
              </a:srgbClr>
            </a:outerShdw>
            <a:reflection dist="38100" dir="5400000" fadeDir="5400012" sy="-100000" algn="bl" rotWithShape="0"/>
          </a:effectLst>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402" name="Google Shape;402;p49"/>
          <p:cNvGrpSpPr/>
          <p:nvPr/>
        </p:nvGrpSpPr>
        <p:grpSpPr>
          <a:xfrm>
            <a:off x="1562150" y="2391625"/>
            <a:ext cx="7162999" cy="4297474"/>
            <a:chOff x="1771500" y="2350300"/>
            <a:chExt cx="7162999" cy="4297474"/>
          </a:xfrm>
        </p:grpSpPr>
        <p:pic>
          <p:nvPicPr>
            <p:cNvPr id="403" name="Google Shape;403;p49"/>
            <p:cNvPicPr preferRelativeResize="0"/>
            <p:nvPr/>
          </p:nvPicPr>
          <p:blipFill>
            <a:blip r:embed="rId3">
              <a:alphaModFix/>
            </a:blip>
            <a:stretch>
              <a:fillRect/>
            </a:stretch>
          </p:blipFill>
          <p:spPr>
            <a:xfrm>
              <a:off x="1771500" y="2350300"/>
              <a:ext cx="7162999" cy="4297474"/>
            </a:xfrm>
            <a:prstGeom prst="rect">
              <a:avLst/>
            </a:prstGeom>
            <a:noFill/>
            <a:ln>
              <a:noFill/>
            </a:ln>
          </p:spPr>
        </p:pic>
        <p:pic>
          <p:nvPicPr>
            <p:cNvPr id="404" name="Google Shape;404;p49"/>
            <p:cNvPicPr preferRelativeResize="0"/>
            <p:nvPr/>
          </p:nvPicPr>
          <p:blipFill>
            <a:blip r:embed="rId4">
              <a:alphaModFix/>
            </a:blip>
            <a:stretch>
              <a:fillRect/>
            </a:stretch>
          </p:blipFill>
          <p:spPr>
            <a:xfrm>
              <a:off x="8085963" y="6365113"/>
              <a:ext cx="333375" cy="200025"/>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4"/>
          <p:cNvSpPr txBox="1">
            <a:spLocks noGrp="1"/>
          </p:cNvSpPr>
          <p:nvPr>
            <p:ph type="title"/>
          </p:nvPr>
        </p:nvSpPr>
        <p:spPr>
          <a:xfrm>
            <a:off x="1127650" y="304800"/>
            <a:ext cx="7868100" cy="838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572314"/>
              </a:buClr>
              <a:buFont typeface="Tahoma"/>
              <a:buNone/>
            </a:pPr>
            <a:r>
              <a:rPr lang="en-US">
                <a:latin typeface="Tahoma"/>
                <a:ea typeface="Tahoma"/>
                <a:cs typeface="Tahoma"/>
                <a:sym typeface="Tahoma"/>
              </a:rPr>
              <a:t>Kiểm thử hộp đen </a:t>
            </a:r>
            <a:r>
              <a:rPr lang="en-US" sz="3000">
                <a:latin typeface="Tahoma"/>
                <a:ea typeface="Tahoma"/>
                <a:cs typeface="Tahoma"/>
                <a:sym typeface="Tahoma"/>
              </a:rPr>
              <a:t>(Black box testing)</a:t>
            </a:r>
            <a:endParaRPr>
              <a:latin typeface="Tahoma"/>
              <a:ea typeface="Tahoma"/>
              <a:cs typeface="Tahoma"/>
              <a:sym typeface="Tahoma"/>
            </a:endParaRPr>
          </a:p>
          <a:p>
            <a:pPr marL="0" marR="0" lvl="0" indent="0" algn="l" rtl="0">
              <a:lnSpc>
                <a:spcPct val="100000"/>
              </a:lnSpc>
              <a:spcBef>
                <a:spcPts val="0"/>
              </a:spcBef>
              <a:spcAft>
                <a:spcPts val="0"/>
              </a:spcAft>
              <a:buClr>
                <a:srgbClr val="572314"/>
              </a:buClr>
              <a:buFont typeface="Tahoma"/>
              <a:buNone/>
            </a:pPr>
            <a:endParaRPr>
              <a:latin typeface="Tahoma"/>
              <a:ea typeface="Tahoma"/>
              <a:cs typeface="Tahoma"/>
              <a:sym typeface="Tahoma"/>
            </a:endParaRPr>
          </a:p>
        </p:txBody>
      </p:sp>
      <p:sp>
        <p:nvSpPr>
          <p:cNvPr id="112" name="Google Shape;112;p14"/>
          <p:cNvSpPr/>
          <p:nvPr/>
        </p:nvSpPr>
        <p:spPr>
          <a:xfrm>
            <a:off x="3675475" y="2704725"/>
            <a:ext cx="4424600" cy="193605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Clr>
                <a:srgbClr val="000000"/>
              </a:buClr>
              <a:buSzPts val="1100"/>
              <a:buFont typeface="Arial"/>
              <a:buNone/>
            </a:pPr>
            <a:r>
              <a:rPr lang="en-US" sz="3000">
                <a:latin typeface="Tahoma"/>
                <a:ea typeface="Tahoma"/>
                <a:cs typeface="Tahoma"/>
                <a:sym typeface="Tahoma"/>
              </a:rPr>
              <a:t>Phương pháp Black box Testing được áp dụng cho mức độ test nào?</a:t>
            </a:r>
            <a:endParaRPr sz="3000">
              <a:latin typeface="Tahoma"/>
              <a:ea typeface="Tahoma"/>
              <a:cs typeface="Tahoma"/>
              <a:sym typeface="Tahoma"/>
            </a:endParaRPr>
          </a:p>
          <a:p>
            <a:pPr marL="0" lvl="0" indent="0" algn="just" rtl="0">
              <a:spcBef>
                <a:spcPts val="0"/>
              </a:spcBef>
              <a:spcAft>
                <a:spcPts val="0"/>
              </a:spcAft>
              <a:buNone/>
            </a:pPr>
            <a:endParaRPr sz="2400">
              <a:solidFill>
                <a:schemeClr val="dk1"/>
              </a:solidFill>
              <a:latin typeface="Tahoma"/>
              <a:ea typeface="Tahoma"/>
              <a:cs typeface="Tahoma"/>
              <a:sym typeface="Tahoma"/>
            </a:endParaRPr>
          </a:p>
        </p:txBody>
      </p:sp>
      <p:pic>
        <p:nvPicPr>
          <p:cNvPr id="113" name="Google Shape;113;p14"/>
          <p:cNvPicPr preferRelativeResize="0"/>
          <p:nvPr/>
        </p:nvPicPr>
        <p:blipFill>
          <a:blip r:embed="rId3">
            <a:alphaModFix/>
          </a:blip>
          <a:stretch>
            <a:fillRect/>
          </a:stretch>
        </p:blipFill>
        <p:spPr>
          <a:xfrm>
            <a:off x="1544475" y="2096088"/>
            <a:ext cx="2171700" cy="29908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0"/>
          <p:cNvSpPr txBox="1">
            <a:spLocks noGrp="1"/>
          </p:cNvSpPr>
          <p:nvPr>
            <p:ph type="title"/>
          </p:nvPr>
        </p:nvSpPr>
        <p:spPr>
          <a:xfrm>
            <a:off x="1435100" y="274629"/>
            <a:ext cx="7499400" cy="749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Font typeface="Tahoma"/>
              <a:buNone/>
            </a:pPr>
            <a:r>
              <a:rPr lang="en-US">
                <a:latin typeface="Tahoma"/>
                <a:ea typeface="Tahoma"/>
                <a:cs typeface="Tahoma"/>
                <a:sym typeface="Tahoma"/>
              </a:rPr>
              <a:t>Pairwise testing</a:t>
            </a:r>
            <a:endParaRPr/>
          </a:p>
        </p:txBody>
      </p:sp>
      <p:sp>
        <p:nvSpPr>
          <p:cNvPr id="410" name="Google Shape;410;p50"/>
          <p:cNvSpPr txBox="1">
            <a:spLocks noGrp="1"/>
          </p:cNvSpPr>
          <p:nvPr>
            <p:ph type="body" idx="1"/>
          </p:nvPr>
        </p:nvSpPr>
        <p:spPr>
          <a:xfrm>
            <a:off x="1219200" y="1024325"/>
            <a:ext cx="7848900" cy="57459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2400">
                <a:solidFill>
                  <a:srgbClr val="000000"/>
                </a:solidFill>
                <a:latin typeface="Tahoma"/>
                <a:ea typeface="Tahoma"/>
                <a:cs typeface="Tahoma"/>
                <a:sym typeface="Tahoma"/>
              </a:rPr>
              <a:t>Bước 5: Lặp lại bước 4 cho đến khi điền hết giá trị vào bảng</a:t>
            </a:r>
            <a:endParaRPr sz="2400">
              <a:solidFill>
                <a:srgbClr val="000000"/>
              </a:solidFill>
              <a:latin typeface="Tahoma"/>
              <a:ea typeface="Tahoma"/>
              <a:cs typeface="Tahoma"/>
              <a:sym typeface="Tahoma"/>
            </a:endParaRPr>
          </a:p>
          <a:p>
            <a:pPr marL="0" lvl="0" indent="0" algn="l" rtl="0">
              <a:lnSpc>
                <a:spcPct val="115000"/>
              </a:lnSpc>
              <a:spcBef>
                <a:spcPts val="0"/>
              </a:spcBef>
              <a:spcAft>
                <a:spcPts val="0"/>
              </a:spcAft>
              <a:buNone/>
            </a:pPr>
            <a:endParaRPr sz="2400">
              <a:solidFill>
                <a:srgbClr val="000000"/>
              </a:solidFill>
              <a:latin typeface="Tahoma"/>
              <a:ea typeface="Tahoma"/>
              <a:cs typeface="Tahoma"/>
              <a:sym typeface="Tahoma"/>
            </a:endParaRPr>
          </a:p>
          <a:p>
            <a:pPr marL="0" lvl="0" indent="0" algn="l" rtl="0">
              <a:lnSpc>
                <a:spcPct val="115000"/>
              </a:lnSpc>
              <a:spcBef>
                <a:spcPts val="0"/>
              </a:spcBef>
              <a:spcAft>
                <a:spcPts val="0"/>
              </a:spcAft>
              <a:buNone/>
            </a:pPr>
            <a:endParaRPr sz="2400">
              <a:solidFill>
                <a:srgbClr val="000000"/>
              </a:solidFill>
              <a:latin typeface="Tahoma"/>
              <a:ea typeface="Tahoma"/>
              <a:cs typeface="Tahoma"/>
              <a:sym typeface="Tahoma"/>
            </a:endParaRPr>
          </a:p>
        </p:txBody>
      </p:sp>
      <p:pic>
        <p:nvPicPr>
          <p:cNvPr id="411" name="Google Shape;411;p50"/>
          <p:cNvPicPr preferRelativeResize="0"/>
          <p:nvPr/>
        </p:nvPicPr>
        <p:blipFill>
          <a:blip r:embed="rId3">
            <a:alphaModFix/>
          </a:blip>
          <a:stretch>
            <a:fillRect/>
          </a:stretch>
        </p:blipFill>
        <p:spPr>
          <a:xfrm>
            <a:off x="1648725" y="2069675"/>
            <a:ext cx="7037436" cy="470055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1"/>
          <p:cNvSpPr txBox="1">
            <a:spLocks noGrp="1"/>
          </p:cNvSpPr>
          <p:nvPr>
            <p:ph type="title"/>
          </p:nvPr>
        </p:nvSpPr>
        <p:spPr>
          <a:xfrm>
            <a:off x="1435100" y="274629"/>
            <a:ext cx="7499400" cy="749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Font typeface="Tahoma"/>
              <a:buNone/>
            </a:pPr>
            <a:r>
              <a:rPr lang="en-US">
                <a:latin typeface="Tahoma"/>
                <a:ea typeface="Tahoma"/>
                <a:cs typeface="Tahoma"/>
                <a:sym typeface="Tahoma"/>
              </a:rPr>
              <a:t>Pairwise testing</a:t>
            </a:r>
            <a:endParaRPr/>
          </a:p>
        </p:txBody>
      </p:sp>
      <p:sp>
        <p:nvSpPr>
          <p:cNvPr id="417" name="Google Shape;417;p51"/>
          <p:cNvSpPr txBox="1">
            <a:spLocks noGrp="1"/>
          </p:cNvSpPr>
          <p:nvPr>
            <p:ph type="body" idx="1"/>
          </p:nvPr>
        </p:nvSpPr>
        <p:spPr>
          <a:xfrm>
            <a:off x="1219200" y="1024325"/>
            <a:ext cx="7848900" cy="57459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Clr>
                <a:srgbClr val="000000"/>
              </a:buClr>
              <a:buSzPts val="2400"/>
              <a:buFont typeface="Tahoma"/>
              <a:buChar char="❖"/>
            </a:pPr>
            <a:r>
              <a:rPr lang="en-US" sz="2400">
                <a:solidFill>
                  <a:srgbClr val="000000"/>
                </a:solidFill>
                <a:latin typeface="Tahoma"/>
                <a:ea typeface="Tahoma"/>
                <a:cs typeface="Tahoma"/>
                <a:sym typeface="Tahoma"/>
              </a:rPr>
              <a:t>Như vậy bằng việc sinh test case theo cặp, chúng ta có 12 test case, giảm rất nhiều so với 72 (3*4*3*2) test case ban đầu.</a:t>
            </a:r>
            <a:endParaRPr sz="1200">
              <a:latin typeface="Roboto"/>
              <a:ea typeface="Roboto"/>
              <a:cs typeface="Roboto"/>
              <a:sym typeface="Roboto"/>
            </a:endParaRPr>
          </a:p>
          <a:p>
            <a:pPr marL="457200" lvl="0" indent="-381000" algn="l" rtl="0">
              <a:lnSpc>
                <a:spcPct val="115000"/>
              </a:lnSpc>
              <a:spcBef>
                <a:spcPts val="0"/>
              </a:spcBef>
              <a:spcAft>
                <a:spcPts val="0"/>
              </a:spcAft>
              <a:buClr>
                <a:srgbClr val="000000"/>
              </a:buClr>
              <a:buSzPts val="2400"/>
              <a:buFont typeface="Tahoma"/>
              <a:buChar char="❖"/>
            </a:pPr>
            <a:r>
              <a:rPr lang="en-US" sz="2400">
                <a:solidFill>
                  <a:srgbClr val="000000"/>
                </a:solidFill>
                <a:latin typeface="Tahoma"/>
                <a:ea typeface="Tahoma"/>
                <a:cs typeface="Tahoma"/>
                <a:sym typeface="Tahoma"/>
              </a:rPr>
              <a:t>Nhược điểm:</a:t>
            </a:r>
            <a:endParaRPr sz="2400">
              <a:solidFill>
                <a:srgbClr val="000000"/>
              </a:solidFill>
              <a:latin typeface="Tahoma"/>
              <a:ea typeface="Tahoma"/>
              <a:cs typeface="Tahoma"/>
              <a:sym typeface="Tahoma"/>
            </a:endParaRPr>
          </a:p>
          <a:p>
            <a:pPr marL="457200" lvl="0" indent="-381000" algn="l" rtl="0">
              <a:lnSpc>
                <a:spcPct val="115000"/>
              </a:lnSpc>
              <a:spcBef>
                <a:spcPts val="0"/>
              </a:spcBef>
              <a:spcAft>
                <a:spcPts val="0"/>
              </a:spcAft>
              <a:buClr>
                <a:srgbClr val="000000"/>
              </a:buClr>
              <a:buSzPts val="2400"/>
              <a:buFont typeface="Tahoma"/>
              <a:buChar char="-"/>
            </a:pPr>
            <a:r>
              <a:rPr lang="en-US" sz="2400">
                <a:solidFill>
                  <a:srgbClr val="000000"/>
                </a:solidFill>
                <a:latin typeface="Tahoma"/>
                <a:ea typeface="Tahoma"/>
                <a:cs typeface="Tahoma"/>
                <a:sym typeface="Tahoma"/>
              </a:rPr>
              <a:t>Khi số lượng đầu vào tăng nhanh thì cũng dẫn tới sự tăng nhanh các trường hợp kiểm thử.</a:t>
            </a:r>
            <a:endParaRPr sz="2400">
              <a:solidFill>
                <a:srgbClr val="000000"/>
              </a:solidFill>
              <a:latin typeface="Tahoma"/>
              <a:ea typeface="Tahoma"/>
              <a:cs typeface="Tahoma"/>
              <a:sym typeface="Tahoma"/>
            </a:endParaRPr>
          </a:p>
          <a:p>
            <a:pPr marL="457200" lvl="0" indent="-381000" algn="l" rtl="0">
              <a:lnSpc>
                <a:spcPct val="115000"/>
              </a:lnSpc>
              <a:spcBef>
                <a:spcPts val="0"/>
              </a:spcBef>
              <a:spcAft>
                <a:spcPts val="0"/>
              </a:spcAft>
              <a:buClr>
                <a:srgbClr val="000000"/>
              </a:buClr>
              <a:buSzPts val="2400"/>
              <a:buFont typeface="Tahoma"/>
              <a:buChar char="-"/>
            </a:pPr>
            <a:r>
              <a:rPr lang="en-US" sz="2400">
                <a:solidFill>
                  <a:srgbClr val="000000"/>
                </a:solidFill>
                <a:latin typeface="Tahoma"/>
                <a:ea typeface="Tahoma"/>
                <a:cs typeface="Tahoma"/>
                <a:sym typeface="Tahoma"/>
              </a:rPr>
              <a:t>Vẫn có khả năng xảy ra lỗi khi không kết hợp toàn bộ các điều kiện đầu vào.</a:t>
            </a:r>
            <a:endParaRPr sz="2400">
              <a:solidFill>
                <a:srgbClr val="000000"/>
              </a:solidFill>
              <a:latin typeface="Tahoma"/>
              <a:ea typeface="Tahoma"/>
              <a:cs typeface="Tahoma"/>
              <a:sym typeface="Tahoma"/>
            </a:endParaRPr>
          </a:p>
          <a:p>
            <a:pPr marL="0" lvl="0" indent="0" algn="l" rtl="0">
              <a:lnSpc>
                <a:spcPct val="115000"/>
              </a:lnSpc>
              <a:spcBef>
                <a:spcPts val="0"/>
              </a:spcBef>
              <a:spcAft>
                <a:spcPts val="0"/>
              </a:spcAft>
              <a:buNone/>
            </a:pPr>
            <a:endParaRPr sz="2400">
              <a:solidFill>
                <a:srgbClr val="000000"/>
              </a:solidFill>
              <a:latin typeface="Tahoma"/>
              <a:ea typeface="Tahoma"/>
              <a:cs typeface="Tahoma"/>
              <a:sym typeface="Tahom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2"/>
          <p:cNvSpPr txBox="1">
            <a:spLocks noGrp="1"/>
          </p:cNvSpPr>
          <p:nvPr>
            <p:ph type="title"/>
          </p:nvPr>
        </p:nvSpPr>
        <p:spPr>
          <a:xfrm>
            <a:off x="1435100" y="274629"/>
            <a:ext cx="7499400" cy="7497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572314"/>
              </a:buClr>
              <a:buFont typeface="Tahoma"/>
              <a:buNone/>
            </a:pPr>
            <a:r>
              <a:rPr lang="en-US">
                <a:latin typeface="Tahoma"/>
                <a:ea typeface="Tahoma"/>
                <a:cs typeface="Tahoma"/>
                <a:sym typeface="Tahoma"/>
              </a:rPr>
              <a:t>Pairwise testing</a:t>
            </a:r>
            <a:endParaRPr/>
          </a:p>
        </p:txBody>
      </p:sp>
      <p:sp>
        <p:nvSpPr>
          <p:cNvPr id="423" name="Google Shape;423;p52"/>
          <p:cNvSpPr txBox="1">
            <a:spLocks noGrp="1"/>
          </p:cNvSpPr>
          <p:nvPr>
            <p:ph type="body" idx="1"/>
          </p:nvPr>
        </p:nvSpPr>
        <p:spPr>
          <a:xfrm>
            <a:off x="1219200" y="1024325"/>
            <a:ext cx="7582800" cy="57459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3000">
                <a:solidFill>
                  <a:srgbClr val="FF00FF"/>
                </a:solidFill>
                <a:latin typeface="Tahoma"/>
                <a:ea typeface="Tahoma"/>
                <a:cs typeface="Tahoma"/>
                <a:sym typeface="Tahoma"/>
              </a:rPr>
              <a:t>Bài tập</a:t>
            </a:r>
            <a:endParaRPr sz="2000">
              <a:latin typeface="Tahoma"/>
              <a:ea typeface="Tahoma"/>
              <a:cs typeface="Tahoma"/>
              <a:sym typeface="Tahoma"/>
            </a:endParaRPr>
          </a:p>
          <a:p>
            <a:pPr marL="0" lvl="0" indent="0" algn="just" rtl="0">
              <a:lnSpc>
                <a:spcPct val="115000"/>
              </a:lnSpc>
              <a:spcBef>
                <a:spcPts val="0"/>
              </a:spcBef>
              <a:spcAft>
                <a:spcPts val="0"/>
              </a:spcAft>
              <a:buNone/>
            </a:pPr>
            <a:r>
              <a:rPr lang="en-US" sz="2000">
                <a:latin typeface="Tahoma"/>
                <a:ea typeface="Tahoma"/>
                <a:cs typeface="Tahoma"/>
                <a:sym typeface="Tahoma"/>
              </a:rPr>
              <a:t>Dựa vào thông tin người dùng đăng ký, hệ thống sẽ phân loại người dùng dựa trên độ tuổi, giới tính và khu vực để có hình thức chăm sóc, ưu đãi phù hợp.</a:t>
            </a:r>
            <a:endParaRPr sz="2000">
              <a:latin typeface="Tahoma"/>
              <a:ea typeface="Tahoma"/>
              <a:cs typeface="Tahoma"/>
              <a:sym typeface="Tahoma"/>
            </a:endParaRPr>
          </a:p>
          <a:p>
            <a:pPr marL="0" lvl="0" indent="0" algn="just" rtl="0">
              <a:lnSpc>
                <a:spcPct val="115000"/>
              </a:lnSpc>
              <a:spcBef>
                <a:spcPts val="0"/>
              </a:spcBef>
              <a:spcAft>
                <a:spcPts val="0"/>
              </a:spcAft>
              <a:buNone/>
            </a:pPr>
            <a:r>
              <a:rPr lang="en-US" sz="2000">
                <a:latin typeface="Tahoma"/>
                <a:ea typeface="Tahoma"/>
                <a:cs typeface="Tahoma"/>
                <a:sym typeface="Tahoma"/>
              </a:rPr>
              <a:t>Màn hình gồm các trường thông tin:</a:t>
            </a:r>
            <a:endParaRPr sz="2000">
              <a:latin typeface="Tahoma"/>
              <a:ea typeface="Tahoma"/>
              <a:cs typeface="Tahoma"/>
              <a:sym typeface="Tahoma"/>
            </a:endParaRPr>
          </a:p>
          <a:p>
            <a:pPr marL="457200" lvl="0" indent="-355600" algn="just" rtl="0">
              <a:lnSpc>
                <a:spcPct val="115000"/>
              </a:lnSpc>
              <a:spcBef>
                <a:spcPts val="0"/>
              </a:spcBef>
              <a:spcAft>
                <a:spcPts val="0"/>
              </a:spcAft>
              <a:buSzPts val="2000"/>
              <a:buFont typeface="Tahoma"/>
              <a:buChar char="-"/>
            </a:pPr>
            <a:r>
              <a:rPr lang="en-US" sz="2000" b="1">
                <a:latin typeface="Tahoma"/>
                <a:ea typeface="Tahoma"/>
                <a:cs typeface="Tahoma"/>
                <a:sym typeface="Tahoma"/>
              </a:rPr>
              <a:t>Email: </a:t>
            </a:r>
            <a:r>
              <a:rPr lang="en-US" sz="2000">
                <a:latin typeface="Tahoma"/>
                <a:ea typeface="Tahoma"/>
                <a:cs typeface="Tahoma"/>
                <a:sym typeface="Tahoma"/>
              </a:rPr>
              <a:t>có độ dài từ 6 đến 60 ký tự</a:t>
            </a:r>
            <a:endParaRPr sz="2000">
              <a:latin typeface="Tahoma"/>
              <a:ea typeface="Tahoma"/>
              <a:cs typeface="Tahoma"/>
              <a:sym typeface="Tahoma"/>
            </a:endParaRPr>
          </a:p>
          <a:p>
            <a:pPr marL="457200" lvl="0" indent="-355600" algn="just" rtl="0">
              <a:lnSpc>
                <a:spcPct val="115000"/>
              </a:lnSpc>
              <a:spcBef>
                <a:spcPts val="0"/>
              </a:spcBef>
              <a:spcAft>
                <a:spcPts val="0"/>
              </a:spcAft>
              <a:buSzPts val="2000"/>
              <a:buFont typeface="Tahoma"/>
              <a:buChar char="-"/>
            </a:pPr>
            <a:r>
              <a:rPr lang="en-US" sz="2000" b="1">
                <a:latin typeface="Tahoma"/>
                <a:ea typeface="Tahoma"/>
                <a:cs typeface="Tahoma"/>
                <a:sym typeface="Tahoma"/>
              </a:rPr>
              <a:t>Năm sinh: </a:t>
            </a:r>
            <a:r>
              <a:rPr lang="en-US" sz="2000">
                <a:latin typeface="Tahoma"/>
                <a:ea typeface="Tahoma"/>
                <a:cs typeface="Tahoma"/>
                <a:sym typeface="Tahoma"/>
              </a:rPr>
              <a:t>chọn từ combobox, bao gồm các giá trị</a:t>
            </a:r>
            <a:endParaRPr sz="2000">
              <a:latin typeface="Tahoma"/>
              <a:ea typeface="Tahoma"/>
              <a:cs typeface="Tahoma"/>
              <a:sym typeface="Tahoma"/>
            </a:endParaRPr>
          </a:p>
          <a:p>
            <a:pPr marL="457200" lvl="0" indent="0" algn="just" rtl="0">
              <a:lnSpc>
                <a:spcPct val="115000"/>
              </a:lnSpc>
              <a:spcBef>
                <a:spcPts val="0"/>
              </a:spcBef>
              <a:spcAft>
                <a:spcPts val="0"/>
              </a:spcAft>
              <a:buNone/>
            </a:pPr>
            <a:r>
              <a:rPr lang="en-US" sz="2000">
                <a:latin typeface="Tahoma"/>
                <a:ea typeface="Tahoma"/>
                <a:cs typeface="Tahoma"/>
                <a:sym typeface="Tahoma"/>
              </a:rPr>
              <a:t>từ 1900 đến năm hiện tại</a:t>
            </a:r>
            <a:endParaRPr sz="2000">
              <a:latin typeface="Tahoma"/>
              <a:ea typeface="Tahoma"/>
              <a:cs typeface="Tahoma"/>
              <a:sym typeface="Tahoma"/>
            </a:endParaRPr>
          </a:p>
          <a:p>
            <a:pPr marL="914400" lvl="0" indent="-342900" algn="just" rtl="0">
              <a:lnSpc>
                <a:spcPct val="115000"/>
              </a:lnSpc>
              <a:spcBef>
                <a:spcPts val="0"/>
              </a:spcBef>
              <a:spcAft>
                <a:spcPts val="0"/>
              </a:spcAft>
              <a:buSzPts val="1800"/>
              <a:buFont typeface="Tahoma"/>
              <a:buChar char="+"/>
            </a:pPr>
            <a:r>
              <a:rPr lang="en-US" sz="1800">
                <a:latin typeface="Tahoma"/>
                <a:ea typeface="Tahoma"/>
                <a:cs typeface="Tahoma"/>
                <a:sym typeface="Tahoma"/>
              </a:rPr>
              <a:t>Công thức tính tuổi: năm hiện tại - năm sinh</a:t>
            </a:r>
            <a:endParaRPr sz="1800">
              <a:latin typeface="Tahoma"/>
              <a:ea typeface="Tahoma"/>
              <a:cs typeface="Tahoma"/>
              <a:sym typeface="Tahoma"/>
            </a:endParaRPr>
          </a:p>
          <a:p>
            <a:pPr marL="914400" lvl="0" indent="-342900" algn="just" rtl="0">
              <a:lnSpc>
                <a:spcPct val="115000"/>
              </a:lnSpc>
              <a:spcBef>
                <a:spcPts val="0"/>
              </a:spcBef>
              <a:spcAft>
                <a:spcPts val="0"/>
              </a:spcAft>
              <a:buSzPts val="1800"/>
              <a:buFont typeface="Tahoma"/>
              <a:buChar char="+"/>
            </a:pPr>
            <a:r>
              <a:rPr lang="en-US" sz="1800">
                <a:latin typeface="Tahoma"/>
                <a:ea typeface="Tahoma"/>
                <a:cs typeface="Tahoma"/>
                <a:sym typeface="Tahoma"/>
              </a:rPr>
              <a:t>Độ tuổi được phân loại thành:</a:t>
            </a:r>
            <a:endParaRPr sz="1800">
              <a:latin typeface="Tahoma"/>
              <a:ea typeface="Tahoma"/>
              <a:cs typeface="Tahoma"/>
              <a:sym typeface="Tahoma"/>
            </a:endParaRPr>
          </a:p>
          <a:p>
            <a:pPr marL="1371600" lvl="0" indent="-330200" algn="just" rtl="0">
              <a:lnSpc>
                <a:spcPct val="115000"/>
              </a:lnSpc>
              <a:spcBef>
                <a:spcPts val="0"/>
              </a:spcBef>
              <a:spcAft>
                <a:spcPts val="0"/>
              </a:spcAft>
              <a:buSzPts val="1600"/>
              <a:buFont typeface="Tahoma"/>
              <a:buChar char="+"/>
            </a:pPr>
            <a:r>
              <a:rPr lang="en-US" sz="1600">
                <a:solidFill>
                  <a:srgbClr val="333333"/>
                </a:solidFill>
                <a:highlight>
                  <a:srgbClr val="FFFFFF"/>
                </a:highlight>
                <a:latin typeface="Tahoma"/>
                <a:ea typeface="Tahoma"/>
                <a:cs typeface="Tahoma"/>
                <a:sym typeface="Tahoma"/>
              </a:rPr>
              <a:t>Sơ sinh tuổi từ 0-&gt;1</a:t>
            </a:r>
            <a:endParaRPr sz="1600">
              <a:solidFill>
                <a:srgbClr val="333333"/>
              </a:solidFill>
              <a:highlight>
                <a:srgbClr val="FFFFFF"/>
              </a:highlight>
              <a:latin typeface="Tahoma"/>
              <a:ea typeface="Tahoma"/>
              <a:cs typeface="Tahoma"/>
              <a:sym typeface="Tahoma"/>
            </a:endParaRPr>
          </a:p>
          <a:p>
            <a:pPr marL="1371600" lvl="0" indent="-330200" algn="just" rtl="0">
              <a:lnSpc>
                <a:spcPct val="115000"/>
              </a:lnSpc>
              <a:spcBef>
                <a:spcPts val="0"/>
              </a:spcBef>
              <a:spcAft>
                <a:spcPts val="0"/>
              </a:spcAft>
              <a:buSzPts val="1600"/>
              <a:buFont typeface="Tahoma"/>
              <a:buChar char="+"/>
            </a:pPr>
            <a:r>
              <a:rPr lang="en-US" sz="1600">
                <a:solidFill>
                  <a:srgbClr val="333333"/>
                </a:solidFill>
                <a:highlight>
                  <a:srgbClr val="FFFFFF"/>
                </a:highlight>
                <a:latin typeface="Tahoma"/>
                <a:ea typeface="Tahoma"/>
                <a:cs typeface="Tahoma"/>
                <a:sym typeface="Tahoma"/>
              </a:rPr>
              <a:t>Nhi đồng tuổi từ 2-&gt;9</a:t>
            </a:r>
            <a:endParaRPr sz="1600">
              <a:solidFill>
                <a:srgbClr val="333333"/>
              </a:solidFill>
              <a:highlight>
                <a:srgbClr val="FFFFFF"/>
              </a:highlight>
              <a:latin typeface="Tahoma"/>
              <a:ea typeface="Tahoma"/>
              <a:cs typeface="Tahoma"/>
              <a:sym typeface="Tahoma"/>
            </a:endParaRPr>
          </a:p>
          <a:p>
            <a:pPr marL="1371600" lvl="0" indent="-330200" algn="just" rtl="0">
              <a:lnSpc>
                <a:spcPct val="115000"/>
              </a:lnSpc>
              <a:spcBef>
                <a:spcPts val="0"/>
              </a:spcBef>
              <a:spcAft>
                <a:spcPts val="0"/>
              </a:spcAft>
              <a:buSzPts val="1600"/>
              <a:buFont typeface="Tahoma"/>
              <a:buChar char="+"/>
            </a:pPr>
            <a:r>
              <a:rPr lang="en-US" sz="1600">
                <a:solidFill>
                  <a:srgbClr val="333333"/>
                </a:solidFill>
                <a:highlight>
                  <a:srgbClr val="FFFFFF"/>
                </a:highlight>
                <a:latin typeface="Tahoma"/>
                <a:ea typeface="Tahoma"/>
                <a:cs typeface="Tahoma"/>
                <a:sym typeface="Tahoma"/>
              </a:rPr>
              <a:t>Thiếu niên tuổi từ 10-&gt;15</a:t>
            </a:r>
            <a:endParaRPr sz="1600">
              <a:solidFill>
                <a:srgbClr val="333333"/>
              </a:solidFill>
              <a:highlight>
                <a:srgbClr val="FFFFFF"/>
              </a:highlight>
              <a:latin typeface="Tahoma"/>
              <a:ea typeface="Tahoma"/>
              <a:cs typeface="Tahoma"/>
              <a:sym typeface="Tahoma"/>
            </a:endParaRPr>
          </a:p>
          <a:p>
            <a:pPr marL="1371600" lvl="0" indent="-330200" algn="just" rtl="0">
              <a:lnSpc>
                <a:spcPct val="115000"/>
              </a:lnSpc>
              <a:spcBef>
                <a:spcPts val="0"/>
              </a:spcBef>
              <a:spcAft>
                <a:spcPts val="0"/>
              </a:spcAft>
              <a:buSzPts val="1600"/>
              <a:buFont typeface="Tahoma"/>
              <a:buChar char="+"/>
            </a:pPr>
            <a:r>
              <a:rPr lang="en-US" sz="1600">
                <a:solidFill>
                  <a:srgbClr val="333333"/>
                </a:solidFill>
                <a:highlight>
                  <a:srgbClr val="FFFFFF"/>
                </a:highlight>
                <a:latin typeface="Tahoma"/>
                <a:ea typeface="Tahoma"/>
                <a:cs typeface="Tahoma"/>
                <a:sym typeface="Tahoma"/>
              </a:rPr>
              <a:t>Thanh niên tuổi 16-&gt;32</a:t>
            </a:r>
            <a:endParaRPr sz="1600">
              <a:solidFill>
                <a:srgbClr val="333333"/>
              </a:solidFill>
              <a:highlight>
                <a:srgbClr val="FFFFFF"/>
              </a:highlight>
              <a:latin typeface="Tahoma"/>
              <a:ea typeface="Tahoma"/>
              <a:cs typeface="Tahoma"/>
              <a:sym typeface="Tahoma"/>
            </a:endParaRPr>
          </a:p>
          <a:p>
            <a:pPr marL="1371600" lvl="0" indent="-330200" algn="just" rtl="0">
              <a:lnSpc>
                <a:spcPct val="115000"/>
              </a:lnSpc>
              <a:spcBef>
                <a:spcPts val="0"/>
              </a:spcBef>
              <a:spcAft>
                <a:spcPts val="0"/>
              </a:spcAft>
              <a:buSzPts val="1600"/>
              <a:buFont typeface="Tahoma"/>
              <a:buChar char="+"/>
            </a:pPr>
            <a:r>
              <a:rPr lang="en-US" sz="1600">
                <a:solidFill>
                  <a:srgbClr val="333333"/>
                </a:solidFill>
                <a:highlight>
                  <a:srgbClr val="FFFFFF"/>
                </a:highlight>
                <a:latin typeface="Tahoma"/>
                <a:ea typeface="Tahoma"/>
                <a:cs typeface="Tahoma"/>
                <a:sym typeface="Tahoma"/>
              </a:rPr>
              <a:t>Trung niên tuổi từ 33 -&gt; 50</a:t>
            </a:r>
            <a:endParaRPr sz="1600">
              <a:solidFill>
                <a:srgbClr val="333333"/>
              </a:solidFill>
              <a:highlight>
                <a:srgbClr val="FFFFFF"/>
              </a:highlight>
              <a:latin typeface="Tahoma"/>
              <a:ea typeface="Tahoma"/>
              <a:cs typeface="Tahoma"/>
              <a:sym typeface="Tahoma"/>
            </a:endParaRPr>
          </a:p>
          <a:p>
            <a:pPr marL="1371600" lvl="0" indent="-330200" algn="just" rtl="0">
              <a:lnSpc>
                <a:spcPct val="115000"/>
              </a:lnSpc>
              <a:spcBef>
                <a:spcPts val="0"/>
              </a:spcBef>
              <a:spcAft>
                <a:spcPts val="0"/>
              </a:spcAft>
              <a:buSzPts val="1600"/>
              <a:buFont typeface="Tahoma"/>
              <a:buChar char="+"/>
            </a:pPr>
            <a:r>
              <a:rPr lang="en-US" sz="1600">
                <a:solidFill>
                  <a:srgbClr val="333333"/>
                </a:solidFill>
                <a:highlight>
                  <a:srgbClr val="FFFFFF"/>
                </a:highlight>
                <a:latin typeface="Tahoma"/>
                <a:ea typeface="Tahoma"/>
                <a:cs typeface="Tahoma"/>
                <a:sym typeface="Tahoma"/>
              </a:rPr>
              <a:t>Người già tuổi từ 50 trở lên</a:t>
            </a:r>
            <a:endParaRPr sz="1600">
              <a:solidFill>
                <a:srgbClr val="333333"/>
              </a:solidFill>
              <a:highlight>
                <a:srgbClr val="FFFFFF"/>
              </a:highlight>
              <a:latin typeface="Tahoma"/>
              <a:ea typeface="Tahoma"/>
              <a:cs typeface="Tahoma"/>
              <a:sym typeface="Tahoma"/>
            </a:endParaRPr>
          </a:p>
          <a:p>
            <a:pPr marL="1371600" lvl="0" indent="-330200" algn="just" rtl="0">
              <a:lnSpc>
                <a:spcPct val="115000"/>
              </a:lnSpc>
              <a:spcBef>
                <a:spcPts val="0"/>
              </a:spcBef>
              <a:spcAft>
                <a:spcPts val="0"/>
              </a:spcAft>
              <a:buClr>
                <a:srgbClr val="333333"/>
              </a:buClr>
              <a:buSzPts val="1600"/>
              <a:buFont typeface="Tahoma"/>
              <a:buChar char="+"/>
            </a:pPr>
            <a:r>
              <a:rPr lang="en-US" sz="1600">
                <a:solidFill>
                  <a:srgbClr val="333333"/>
                </a:solidFill>
                <a:highlight>
                  <a:srgbClr val="FFFFFF"/>
                </a:highlight>
                <a:latin typeface="Tahoma"/>
                <a:ea typeface="Tahoma"/>
                <a:cs typeface="Tahoma"/>
                <a:sym typeface="Tahoma"/>
              </a:rPr>
              <a:t>N/A với trường hợp người dùng không nhập</a:t>
            </a:r>
            <a:endParaRPr sz="1600">
              <a:solidFill>
                <a:srgbClr val="333333"/>
              </a:solidFill>
              <a:highlight>
                <a:srgbClr val="FFFFFF"/>
              </a:highlight>
              <a:latin typeface="Tahoma"/>
              <a:ea typeface="Tahoma"/>
              <a:cs typeface="Tahoma"/>
              <a:sym typeface="Tahoma"/>
            </a:endParaRPr>
          </a:p>
          <a:p>
            <a:pPr marL="457200" lvl="0" indent="-355600" algn="l" rtl="0">
              <a:lnSpc>
                <a:spcPct val="115000"/>
              </a:lnSpc>
              <a:spcBef>
                <a:spcPts val="0"/>
              </a:spcBef>
              <a:spcAft>
                <a:spcPts val="0"/>
              </a:spcAft>
              <a:buSzPts val="2000"/>
              <a:buFont typeface="Tahoma"/>
              <a:buChar char="-"/>
            </a:pPr>
            <a:endParaRPr sz="2000">
              <a:latin typeface="Tahoma"/>
              <a:ea typeface="Tahoma"/>
              <a:cs typeface="Tahoma"/>
              <a:sym typeface="Tahom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3"/>
          <p:cNvSpPr txBox="1">
            <a:spLocks noGrp="1"/>
          </p:cNvSpPr>
          <p:nvPr>
            <p:ph type="title"/>
          </p:nvPr>
        </p:nvSpPr>
        <p:spPr>
          <a:xfrm>
            <a:off x="1435100" y="274629"/>
            <a:ext cx="7499400" cy="7497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572314"/>
              </a:buClr>
              <a:buFont typeface="Tahoma"/>
              <a:buNone/>
            </a:pPr>
            <a:r>
              <a:rPr lang="en-US">
                <a:latin typeface="Tahoma"/>
                <a:ea typeface="Tahoma"/>
                <a:cs typeface="Tahoma"/>
                <a:sym typeface="Tahoma"/>
              </a:rPr>
              <a:t>Pairwise testing</a:t>
            </a:r>
            <a:endParaRPr/>
          </a:p>
          <a:p>
            <a:pPr marL="0" marR="0" lvl="0" indent="0" algn="ctr" rtl="0">
              <a:lnSpc>
                <a:spcPct val="100000"/>
              </a:lnSpc>
              <a:spcBef>
                <a:spcPts val="0"/>
              </a:spcBef>
              <a:spcAft>
                <a:spcPts val="0"/>
              </a:spcAft>
              <a:buClr>
                <a:srgbClr val="572314"/>
              </a:buClr>
              <a:buFont typeface="Tahoma"/>
              <a:buNone/>
            </a:pPr>
            <a:endParaRPr>
              <a:latin typeface="Tahoma"/>
              <a:ea typeface="Tahoma"/>
              <a:cs typeface="Tahoma"/>
              <a:sym typeface="Tahoma"/>
            </a:endParaRPr>
          </a:p>
        </p:txBody>
      </p:sp>
      <p:sp>
        <p:nvSpPr>
          <p:cNvPr id="429" name="Google Shape;429;p53"/>
          <p:cNvSpPr txBox="1">
            <a:spLocks noGrp="1"/>
          </p:cNvSpPr>
          <p:nvPr>
            <p:ph type="body" idx="1"/>
          </p:nvPr>
        </p:nvSpPr>
        <p:spPr>
          <a:xfrm>
            <a:off x="1219200" y="1024325"/>
            <a:ext cx="7848900" cy="5636400"/>
          </a:xfrm>
          <a:prstGeom prst="rect">
            <a:avLst/>
          </a:prstGeom>
          <a:noFill/>
          <a:ln>
            <a:noFill/>
          </a:ln>
        </p:spPr>
        <p:txBody>
          <a:bodyPr spcFirstLastPara="1" wrap="square" lIns="91425" tIns="45700" rIns="91425" bIns="45700" anchor="t" anchorCtr="0">
            <a:noAutofit/>
          </a:bodyPr>
          <a:lstStyle/>
          <a:p>
            <a:pPr marL="457200" lvl="0" indent="-355600" algn="l" rtl="0">
              <a:lnSpc>
                <a:spcPct val="115000"/>
              </a:lnSpc>
              <a:spcBef>
                <a:spcPts val="0"/>
              </a:spcBef>
              <a:spcAft>
                <a:spcPts val="0"/>
              </a:spcAft>
              <a:buSzPts val="2000"/>
              <a:buFont typeface="Tahoma"/>
              <a:buChar char="-"/>
            </a:pPr>
            <a:r>
              <a:rPr lang="en-US" sz="2000" b="1">
                <a:latin typeface="Tahoma"/>
                <a:ea typeface="Tahoma"/>
                <a:cs typeface="Tahoma"/>
                <a:sym typeface="Tahoma"/>
              </a:rPr>
              <a:t>Giới tính:</a:t>
            </a:r>
            <a:r>
              <a:rPr lang="en-US" sz="2000">
                <a:latin typeface="Tahoma"/>
                <a:ea typeface="Tahoma"/>
                <a:cs typeface="Tahoma"/>
                <a:sym typeface="Tahoma"/>
              </a:rPr>
              <a:t> chọn từ combobox, bao gồm giá trị: nam, nữ</a:t>
            </a:r>
            <a:endParaRPr sz="2000" b="1">
              <a:latin typeface="Tahoma"/>
              <a:ea typeface="Tahoma"/>
              <a:cs typeface="Tahoma"/>
              <a:sym typeface="Tahoma"/>
            </a:endParaRPr>
          </a:p>
          <a:p>
            <a:pPr marL="457200" lvl="0" indent="-355600" algn="l" rtl="0">
              <a:lnSpc>
                <a:spcPct val="115000"/>
              </a:lnSpc>
              <a:spcBef>
                <a:spcPts val="0"/>
              </a:spcBef>
              <a:spcAft>
                <a:spcPts val="0"/>
              </a:spcAft>
              <a:buSzPts val="2000"/>
              <a:buFont typeface="Tahoma"/>
              <a:buChar char="-"/>
            </a:pPr>
            <a:r>
              <a:rPr lang="en-US" sz="2000" b="1">
                <a:latin typeface="Tahoma"/>
                <a:ea typeface="Tahoma"/>
                <a:cs typeface="Tahoma"/>
                <a:sym typeface="Tahoma"/>
              </a:rPr>
              <a:t>Vùng miền:</a:t>
            </a:r>
            <a:r>
              <a:rPr lang="en-US" sz="2000">
                <a:latin typeface="Tahoma"/>
                <a:ea typeface="Tahoma"/>
                <a:cs typeface="Tahoma"/>
                <a:sym typeface="Tahoma"/>
              </a:rPr>
              <a:t> radio button, bao gồm giá trị: miền bắc, miền trung, miền nam</a:t>
            </a:r>
            <a:endParaRPr sz="2000">
              <a:latin typeface="Tahoma"/>
              <a:ea typeface="Tahoma"/>
              <a:cs typeface="Tahoma"/>
              <a:sym typeface="Tahoma"/>
            </a:endParaRPr>
          </a:p>
          <a:p>
            <a:pPr marL="457200" lvl="0" indent="-355600" algn="l" rtl="0">
              <a:lnSpc>
                <a:spcPct val="115000"/>
              </a:lnSpc>
              <a:spcBef>
                <a:spcPts val="0"/>
              </a:spcBef>
              <a:spcAft>
                <a:spcPts val="0"/>
              </a:spcAft>
              <a:buSzPts val="2000"/>
              <a:buFont typeface="Tahoma"/>
              <a:buChar char="-"/>
            </a:pPr>
            <a:r>
              <a:rPr lang="en-US" sz="2000" b="1">
                <a:latin typeface="Tahoma"/>
                <a:ea typeface="Tahoma"/>
                <a:cs typeface="Tahoma"/>
                <a:sym typeface="Tahoma"/>
              </a:rPr>
              <a:t>Nhận news:</a:t>
            </a:r>
            <a:r>
              <a:rPr lang="en-US" sz="2000">
                <a:latin typeface="Tahoma"/>
                <a:ea typeface="Tahoma"/>
                <a:cs typeface="Tahoma"/>
                <a:sym typeface="Tahoma"/>
              </a:rPr>
              <a:t> Checkbox </a:t>
            </a:r>
            <a:endParaRPr sz="2000">
              <a:latin typeface="Tahoma"/>
              <a:ea typeface="Tahoma"/>
              <a:cs typeface="Tahoma"/>
              <a:sym typeface="Tahom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4"/>
          <p:cNvSpPr txBox="1">
            <a:spLocks noGrp="1"/>
          </p:cNvSpPr>
          <p:nvPr>
            <p:ph type="title"/>
          </p:nvPr>
        </p:nvSpPr>
        <p:spPr>
          <a:xfrm>
            <a:off x="1192700" y="381000"/>
            <a:ext cx="7951200" cy="547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Font typeface="Tahoma"/>
              <a:buNone/>
            </a:pPr>
            <a:r>
              <a:rPr lang="en-US">
                <a:latin typeface="Tahoma"/>
                <a:ea typeface="Tahoma"/>
                <a:cs typeface="Tahoma"/>
                <a:sym typeface="Tahoma"/>
              </a:rPr>
              <a:t>Tài liệu tham khảo</a:t>
            </a:r>
            <a:endParaRPr/>
          </a:p>
        </p:txBody>
      </p:sp>
      <p:sp>
        <p:nvSpPr>
          <p:cNvPr id="435" name="Google Shape;435;p54"/>
          <p:cNvSpPr txBox="1">
            <a:spLocks noGrp="1"/>
          </p:cNvSpPr>
          <p:nvPr>
            <p:ph type="body" idx="1"/>
          </p:nvPr>
        </p:nvSpPr>
        <p:spPr>
          <a:xfrm>
            <a:off x="1122525" y="1143000"/>
            <a:ext cx="7640400" cy="41148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100000"/>
              </a:lnSpc>
              <a:spcBef>
                <a:spcPts val="0"/>
              </a:spcBef>
              <a:spcAft>
                <a:spcPts val="0"/>
              </a:spcAft>
              <a:buClr>
                <a:schemeClr val="dk1"/>
              </a:buClr>
              <a:buSzPts val="2800"/>
              <a:buFont typeface="Tahoma"/>
              <a:buChar char="-"/>
            </a:pPr>
            <a:r>
              <a:rPr lang="en-US" sz="2800" b="0" i="0" u="none">
                <a:solidFill>
                  <a:schemeClr val="dk1"/>
                </a:solidFill>
                <a:latin typeface="Tahoma"/>
                <a:ea typeface="Tahoma"/>
                <a:cs typeface="Tahoma"/>
                <a:sym typeface="Tahoma"/>
              </a:rPr>
              <a:t>Foundation of Software Testing book</a:t>
            </a:r>
            <a:r>
              <a:rPr lang="en-US" sz="2800">
                <a:latin typeface="Tahoma"/>
                <a:ea typeface="Tahoma"/>
                <a:cs typeface="Tahoma"/>
                <a:sym typeface="Tahoma"/>
              </a:rPr>
              <a:t> </a:t>
            </a:r>
            <a:r>
              <a:rPr lang="en-US" sz="2800" b="0" i="0" u="none">
                <a:solidFill>
                  <a:schemeClr val="dk1"/>
                </a:solidFill>
                <a:latin typeface="Tahoma"/>
                <a:ea typeface="Tahoma"/>
                <a:cs typeface="Tahoma"/>
                <a:sym typeface="Tahoma"/>
              </a:rPr>
              <a:t>(chapter 4)</a:t>
            </a:r>
            <a:endParaRPr sz="2800" b="0" i="0" u="none">
              <a:solidFill>
                <a:schemeClr val="dk1"/>
              </a:solidFill>
              <a:latin typeface="Tahoma"/>
              <a:ea typeface="Tahoma"/>
              <a:cs typeface="Tahoma"/>
              <a:sym typeface="Tahoma"/>
            </a:endParaRPr>
          </a:p>
          <a:p>
            <a:pPr marL="457200" marR="0" lvl="0" indent="-419100" algn="l" rtl="0">
              <a:lnSpc>
                <a:spcPct val="100000"/>
              </a:lnSpc>
              <a:spcBef>
                <a:spcPts val="0"/>
              </a:spcBef>
              <a:spcAft>
                <a:spcPts val="0"/>
              </a:spcAft>
              <a:buSzPts val="3000"/>
              <a:buFont typeface="Tahoma"/>
              <a:buChar char="-"/>
            </a:pPr>
            <a:r>
              <a:rPr lang="en-US" sz="3000">
                <a:solidFill>
                  <a:srgbClr val="572314"/>
                </a:solidFill>
                <a:latin typeface="Tahoma"/>
                <a:ea typeface="Tahoma"/>
                <a:cs typeface="Tahoma"/>
                <a:sym typeface="Tahoma"/>
              </a:rPr>
              <a:t>https://viblo.asia/p/pairwise-testing-va-cach-tu-liet-ke-test-case-thu-cong-aKYMNBgEM83E</a:t>
            </a:r>
            <a:endParaRPr sz="3000">
              <a:latin typeface="Tahoma"/>
              <a:ea typeface="Tahoma"/>
              <a:cs typeface="Tahoma"/>
              <a:sym typeface="Tahoma"/>
            </a:endParaRPr>
          </a:p>
          <a:p>
            <a:pPr marL="533400" marR="0" lvl="0" indent="-533400" algn="l" rtl="0">
              <a:lnSpc>
                <a:spcPct val="100000"/>
              </a:lnSpc>
              <a:spcBef>
                <a:spcPts val="600"/>
              </a:spcBef>
              <a:spcAft>
                <a:spcPts val="0"/>
              </a:spcAft>
              <a:buClr>
                <a:schemeClr val="accent1"/>
              </a:buClr>
              <a:buFont typeface="Noto Sans Symbols"/>
              <a:buNone/>
            </a:pPr>
            <a:endParaRPr sz="2800" b="0" i="0" u="none">
              <a:solidFill>
                <a:schemeClr val="dk1"/>
              </a:solidFill>
              <a:latin typeface="Tahoma"/>
              <a:ea typeface="Tahoma"/>
              <a:cs typeface="Tahoma"/>
              <a:sym typeface="Tahoma"/>
            </a:endParaRPr>
          </a:p>
          <a:p>
            <a:pPr marL="533400" marR="0" lvl="0" indent="-533400" algn="l" rtl="0">
              <a:lnSpc>
                <a:spcPct val="100000"/>
              </a:lnSpc>
              <a:spcBef>
                <a:spcPts val="600"/>
              </a:spcBef>
              <a:spcAft>
                <a:spcPts val="0"/>
              </a:spcAft>
              <a:buClr>
                <a:schemeClr val="accent1"/>
              </a:buClr>
              <a:buFont typeface="Noto Sans Symbols"/>
              <a:buNone/>
            </a:pPr>
            <a:endParaRPr sz="3200" b="0" i="0" u="none">
              <a:solidFill>
                <a:schemeClr val="dk1"/>
              </a:solidFill>
              <a:latin typeface="Tahoma"/>
              <a:ea typeface="Tahoma"/>
              <a:cs typeface="Tahoma"/>
              <a:sym typeface="Tahoma"/>
            </a:endParaRPr>
          </a:p>
          <a:p>
            <a:pPr marL="533400" marR="0" lvl="0" indent="-533400" algn="l" rtl="0">
              <a:lnSpc>
                <a:spcPct val="100000"/>
              </a:lnSpc>
              <a:spcBef>
                <a:spcPts val="600"/>
              </a:spcBef>
              <a:spcAft>
                <a:spcPts val="0"/>
              </a:spcAft>
              <a:buClr>
                <a:schemeClr val="accent1"/>
              </a:buClr>
              <a:buFont typeface="Noto Sans Symbols"/>
              <a:buNone/>
            </a:pPr>
            <a:endParaRPr sz="3200" b="0" i="0" u="none">
              <a:solidFill>
                <a:schemeClr val="dk1"/>
              </a:solidFill>
              <a:latin typeface="Tahoma"/>
              <a:ea typeface="Tahoma"/>
              <a:cs typeface="Tahoma"/>
              <a:sym typeface="Tahoma"/>
            </a:endParaRPr>
          </a:p>
          <a:p>
            <a:pPr marL="365125" marR="0" lvl="0" indent="-126365" algn="l" rtl="0">
              <a:spcBef>
                <a:spcPts val="600"/>
              </a:spcBef>
              <a:spcAft>
                <a:spcPts val="0"/>
              </a:spcAft>
              <a:buClr>
                <a:schemeClr val="accent1"/>
              </a:buClr>
              <a:buSzPts val="2560"/>
              <a:buFont typeface="Noto Sans Symbols"/>
              <a:buNone/>
            </a:pPr>
            <a:endParaRPr sz="3200" b="0" i="0" u="none">
              <a:solidFill>
                <a:schemeClr val="dk1"/>
              </a:solidFill>
              <a:latin typeface="Tahoma"/>
              <a:ea typeface="Tahoma"/>
              <a:cs typeface="Tahoma"/>
              <a:sym typeface="Tahom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55"/>
          <p:cNvSpPr txBox="1"/>
          <p:nvPr/>
        </p:nvSpPr>
        <p:spPr>
          <a:xfrm>
            <a:off x="1371600" y="1371600"/>
            <a:ext cx="7315200" cy="452596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Font typeface="Times New Roman"/>
              <a:buNone/>
            </a:pPr>
            <a:endParaRPr sz="4400" b="1" i="1" u="none">
              <a:solidFill>
                <a:srgbClr val="000080"/>
              </a:solidFill>
              <a:latin typeface="Tahoma"/>
              <a:ea typeface="Tahoma"/>
              <a:cs typeface="Tahoma"/>
              <a:sym typeface="Tahoma"/>
            </a:endParaRPr>
          </a:p>
          <a:p>
            <a:pPr marL="0" marR="0" lvl="0" indent="0" algn="ctr" rtl="0">
              <a:lnSpc>
                <a:spcPct val="100000"/>
              </a:lnSpc>
              <a:spcBef>
                <a:spcPts val="0"/>
              </a:spcBef>
              <a:spcAft>
                <a:spcPts val="0"/>
              </a:spcAft>
              <a:buClr>
                <a:schemeClr val="dk1"/>
              </a:buClr>
              <a:buFont typeface="Times New Roman"/>
              <a:buNone/>
            </a:pPr>
            <a:endParaRPr sz="4400" b="1" i="1" u="none">
              <a:solidFill>
                <a:srgbClr val="000080"/>
              </a:solidFill>
              <a:latin typeface="Tahoma"/>
              <a:ea typeface="Tahoma"/>
              <a:cs typeface="Tahoma"/>
              <a:sym typeface="Tahoma"/>
            </a:endParaRPr>
          </a:p>
          <a:p>
            <a:pPr marL="0" marR="0" lvl="0" indent="0" algn="ctr" rtl="0">
              <a:lnSpc>
                <a:spcPct val="100000"/>
              </a:lnSpc>
              <a:spcBef>
                <a:spcPts val="0"/>
              </a:spcBef>
              <a:spcAft>
                <a:spcPts val="0"/>
              </a:spcAft>
              <a:buClr>
                <a:srgbClr val="000080"/>
              </a:buClr>
              <a:buFont typeface="Tahoma"/>
              <a:buNone/>
            </a:pPr>
            <a:r>
              <a:rPr lang="en-US" sz="4400" b="1" i="1" u="none">
                <a:solidFill>
                  <a:srgbClr val="000080"/>
                </a:solidFill>
                <a:latin typeface="Tahoma"/>
                <a:ea typeface="Tahoma"/>
                <a:cs typeface="Tahoma"/>
                <a:sym typeface="Tahoma"/>
              </a:rPr>
              <a:t>QUESTIONS AND ANSWERS</a:t>
            </a:r>
            <a:endParaRPr/>
          </a:p>
          <a:p>
            <a:pPr marL="0" marR="0" lvl="0" indent="0" algn="l" rtl="0">
              <a:lnSpc>
                <a:spcPct val="100000"/>
              </a:lnSpc>
              <a:spcBef>
                <a:spcPts val="0"/>
              </a:spcBef>
              <a:spcAft>
                <a:spcPts val="0"/>
              </a:spcAft>
              <a:buNone/>
            </a:pPr>
            <a:endParaRPr sz="4400" b="1" i="1" u="none">
              <a:solidFill>
                <a:srgbClr val="000080"/>
              </a:solidFill>
              <a:latin typeface="Tahoma"/>
              <a:ea typeface="Tahoma"/>
              <a:cs typeface="Tahoma"/>
              <a:sym typeface="Tahoma"/>
            </a:endParaRPr>
          </a:p>
        </p:txBody>
      </p:sp>
    </p:spTree>
  </p:cSld>
  <p:clrMapOvr>
    <a:masterClrMapping/>
  </p:clrMapOvr>
  <p:transition spd="slow">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56"/>
          <p:cNvSpPr txBox="1">
            <a:spLocks noGrp="1"/>
          </p:cNvSpPr>
          <p:nvPr>
            <p:ph type="title"/>
          </p:nvPr>
        </p:nvSpPr>
        <p:spPr>
          <a:xfrm>
            <a:off x="1489400" y="200800"/>
            <a:ext cx="7390800" cy="963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Font typeface="Tahoma"/>
              <a:buNone/>
            </a:pPr>
            <a:r>
              <a:rPr lang="en-US">
                <a:latin typeface="Tahoma"/>
                <a:ea typeface="Tahoma"/>
                <a:cs typeface="Tahoma"/>
                <a:sym typeface="Tahoma"/>
              </a:rPr>
              <a:t>Sơ đồ chuyển trạng thái </a:t>
            </a:r>
            <a:endParaRPr/>
          </a:p>
        </p:txBody>
      </p:sp>
      <p:sp>
        <p:nvSpPr>
          <p:cNvPr id="446" name="Google Shape;446;p56"/>
          <p:cNvSpPr txBox="1">
            <a:spLocks noGrp="1"/>
          </p:cNvSpPr>
          <p:nvPr>
            <p:ph type="body" idx="1"/>
          </p:nvPr>
        </p:nvSpPr>
        <p:spPr>
          <a:xfrm>
            <a:off x="1435100" y="1164700"/>
            <a:ext cx="7499400" cy="50838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3000">
                <a:solidFill>
                  <a:srgbClr val="FF00FF"/>
                </a:solidFill>
                <a:latin typeface="Tahoma"/>
                <a:ea typeface="Tahoma"/>
                <a:cs typeface="Tahoma"/>
                <a:sym typeface="Tahoma"/>
              </a:rPr>
              <a:t>Mô tả:</a:t>
            </a:r>
            <a:endParaRPr sz="3000">
              <a:solidFill>
                <a:srgbClr val="FF00FF"/>
              </a:solidFill>
              <a:latin typeface="Tahoma"/>
              <a:ea typeface="Tahoma"/>
              <a:cs typeface="Tahoma"/>
              <a:sym typeface="Tahoma"/>
            </a:endParaRPr>
          </a:p>
          <a:p>
            <a:pPr marL="365125" marR="0" lvl="0" indent="-299085" algn="just" rtl="0">
              <a:lnSpc>
                <a:spcPct val="150000"/>
              </a:lnSpc>
              <a:spcBef>
                <a:spcPts val="0"/>
              </a:spcBef>
              <a:spcAft>
                <a:spcPts val="0"/>
              </a:spcAft>
              <a:buClr>
                <a:schemeClr val="accent1"/>
              </a:buClr>
              <a:buSzPts val="2400"/>
              <a:buFont typeface="Noto Sans Symbols"/>
              <a:buChar char="❖"/>
            </a:pPr>
            <a:r>
              <a:rPr lang="en-US" sz="2400">
                <a:latin typeface="Tahoma"/>
                <a:ea typeface="Tahoma"/>
                <a:cs typeface="Tahoma"/>
                <a:sym typeface="Tahoma"/>
              </a:rPr>
              <a:t>Sơ đồ chuyển trạng thái tập trung vào việc test sự chuyển đổi trạng thái của một đối tượng từ </a:t>
            </a:r>
            <a:r>
              <a:rPr lang="en-US" sz="2400" b="1">
                <a:latin typeface="Tahoma"/>
                <a:ea typeface="Tahoma"/>
                <a:cs typeface="Tahoma"/>
                <a:sym typeface="Tahoma"/>
              </a:rPr>
              <a:t>trạng thái này</a:t>
            </a:r>
            <a:r>
              <a:rPr lang="en-US" sz="2400">
                <a:latin typeface="Tahoma"/>
                <a:ea typeface="Tahoma"/>
                <a:cs typeface="Tahoma"/>
                <a:sym typeface="Tahoma"/>
              </a:rPr>
              <a:t> sang một </a:t>
            </a:r>
            <a:r>
              <a:rPr lang="en-US" sz="2400" b="1">
                <a:latin typeface="Tahoma"/>
                <a:ea typeface="Tahoma"/>
                <a:cs typeface="Tahoma"/>
                <a:sym typeface="Tahoma"/>
              </a:rPr>
              <a:t>trạng thái khác</a:t>
            </a:r>
            <a:r>
              <a:rPr lang="en-US" sz="2400">
                <a:latin typeface="Tahoma"/>
                <a:ea typeface="Tahoma"/>
                <a:cs typeface="Tahoma"/>
                <a:sym typeface="Tahoma"/>
              </a:rPr>
              <a:t>.</a:t>
            </a:r>
            <a:endParaRPr sz="2400" i="0">
              <a:solidFill>
                <a:schemeClr val="dk1"/>
              </a:solidFill>
              <a:latin typeface="Tahoma"/>
              <a:ea typeface="Tahoma"/>
              <a:cs typeface="Tahoma"/>
              <a:sym typeface="Tahoma"/>
            </a:endParaRPr>
          </a:p>
          <a:p>
            <a:pPr marL="365125" marR="0" lvl="0" indent="-299085" algn="just" rtl="0">
              <a:lnSpc>
                <a:spcPct val="150000"/>
              </a:lnSpc>
              <a:spcBef>
                <a:spcPts val="600"/>
              </a:spcBef>
              <a:spcAft>
                <a:spcPts val="0"/>
              </a:spcAft>
              <a:buClr>
                <a:schemeClr val="accent1"/>
              </a:buClr>
              <a:buSzPts val="2400"/>
              <a:buFont typeface="Tahoma"/>
              <a:buChar char="❖"/>
            </a:pPr>
            <a:r>
              <a:rPr lang="en-US" sz="2400">
                <a:latin typeface="Tahoma"/>
                <a:ea typeface="Tahoma"/>
                <a:cs typeface="Tahoma"/>
                <a:sym typeface="Tahoma"/>
              </a:rPr>
              <a:t>Sơ đồ chuyển trạng thái áp dụng cho hệ thống:</a:t>
            </a:r>
            <a:endParaRPr sz="2400">
              <a:latin typeface="Tahoma"/>
              <a:ea typeface="Tahoma"/>
              <a:cs typeface="Tahoma"/>
              <a:sym typeface="Tahoma"/>
            </a:endParaRPr>
          </a:p>
          <a:p>
            <a:pPr marL="914400" marR="0" lvl="0" indent="-381000" algn="just" rtl="0">
              <a:lnSpc>
                <a:spcPct val="150000"/>
              </a:lnSpc>
              <a:spcBef>
                <a:spcPts val="0"/>
              </a:spcBef>
              <a:spcAft>
                <a:spcPts val="0"/>
              </a:spcAft>
              <a:buSzPts val="2400"/>
              <a:buFont typeface="Tahoma"/>
              <a:buChar char="-"/>
            </a:pPr>
            <a:r>
              <a:rPr lang="en-US" sz="2400">
                <a:latin typeface="Tahoma"/>
                <a:ea typeface="Tahoma"/>
                <a:cs typeface="Tahoma"/>
                <a:sym typeface="Tahoma"/>
              </a:rPr>
              <a:t>Có hữu hạn trạng thái</a:t>
            </a:r>
            <a:endParaRPr sz="2400">
              <a:latin typeface="Tahoma"/>
              <a:ea typeface="Tahoma"/>
              <a:cs typeface="Tahoma"/>
              <a:sym typeface="Tahoma"/>
            </a:endParaRPr>
          </a:p>
          <a:p>
            <a:pPr marL="914400" marR="25400" lvl="0" indent="-381000" algn="just" rtl="0">
              <a:lnSpc>
                <a:spcPct val="115000"/>
              </a:lnSpc>
              <a:spcBef>
                <a:spcPts val="0"/>
              </a:spcBef>
              <a:spcAft>
                <a:spcPts val="0"/>
              </a:spcAft>
              <a:buSzPts val="2400"/>
              <a:buFont typeface="Tahoma"/>
              <a:buChar char="-"/>
            </a:pPr>
            <a:r>
              <a:rPr lang="en-US" sz="2400">
                <a:latin typeface="Tahoma"/>
                <a:ea typeface="Tahoma"/>
                <a:cs typeface="Tahoma"/>
                <a:sym typeface="Tahoma"/>
              </a:rPr>
              <a:t>Có chuỗi các sự kiện xảy ra, kết quả của trạng thái sau phụ thuộc vào kết quả của các trạng thái trước</a:t>
            </a:r>
            <a:endParaRPr sz="2400">
              <a:latin typeface="Tahoma"/>
              <a:ea typeface="Tahoma"/>
              <a:cs typeface="Tahoma"/>
              <a:sym typeface="Tahoma"/>
            </a:endParaRPr>
          </a:p>
          <a:p>
            <a:pPr marL="365125" marR="0" lvl="0" indent="0" algn="just" rtl="0">
              <a:lnSpc>
                <a:spcPct val="150000"/>
              </a:lnSpc>
              <a:spcBef>
                <a:spcPts val="600"/>
              </a:spcBef>
              <a:spcAft>
                <a:spcPts val="0"/>
              </a:spcAft>
              <a:buNone/>
            </a:pPr>
            <a:endParaRPr sz="2400">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5"/>
          <p:cNvSpPr txBox="1">
            <a:spLocks noGrp="1"/>
          </p:cNvSpPr>
          <p:nvPr>
            <p:ph type="title"/>
          </p:nvPr>
        </p:nvSpPr>
        <p:spPr>
          <a:xfrm>
            <a:off x="1067600" y="274625"/>
            <a:ext cx="79347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72314"/>
              </a:buClr>
              <a:buFont typeface="Tahoma"/>
              <a:buNone/>
            </a:pPr>
            <a:r>
              <a:rPr lang="en-US">
                <a:latin typeface="Tahoma"/>
                <a:ea typeface="Tahoma"/>
                <a:cs typeface="Tahoma"/>
                <a:sym typeface="Tahoma"/>
              </a:rPr>
              <a:t>Kiểm thử hộp đen </a:t>
            </a:r>
            <a:r>
              <a:rPr lang="en-US" sz="3000">
                <a:latin typeface="Tahoma"/>
                <a:ea typeface="Tahoma"/>
                <a:cs typeface="Tahoma"/>
                <a:sym typeface="Tahoma"/>
              </a:rPr>
              <a:t>(Black box testing)</a:t>
            </a:r>
            <a:endParaRPr>
              <a:latin typeface="Tahoma"/>
              <a:ea typeface="Tahoma"/>
              <a:cs typeface="Tahoma"/>
              <a:sym typeface="Tahoma"/>
            </a:endParaRPr>
          </a:p>
          <a:p>
            <a:pPr marL="0" marR="0" lvl="0" indent="0" algn="l" rtl="0">
              <a:lnSpc>
                <a:spcPct val="100000"/>
              </a:lnSpc>
              <a:spcBef>
                <a:spcPts val="0"/>
              </a:spcBef>
              <a:spcAft>
                <a:spcPts val="0"/>
              </a:spcAft>
              <a:buClr>
                <a:srgbClr val="572314"/>
              </a:buClr>
              <a:buFont typeface="Tahoma"/>
              <a:buNone/>
            </a:pPr>
            <a:endParaRPr>
              <a:latin typeface="Tahoma"/>
              <a:ea typeface="Tahoma"/>
              <a:cs typeface="Tahoma"/>
              <a:sym typeface="Tahoma"/>
            </a:endParaRPr>
          </a:p>
        </p:txBody>
      </p:sp>
      <p:sp>
        <p:nvSpPr>
          <p:cNvPr id="119" name="Google Shape;119;p15"/>
          <p:cNvSpPr txBox="1">
            <a:spLocks noGrp="1"/>
          </p:cNvSpPr>
          <p:nvPr>
            <p:ph type="body" idx="1"/>
          </p:nvPr>
        </p:nvSpPr>
        <p:spPr>
          <a:xfrm>
            <a:off x="1067600" y="1065525"/>
            <a:ext cx="7682700" cy="52677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500"/>
              </a:spcBef>
              <a:spcAft>
                <a:spcPts val="0"/>
              </a:spcAft>
              <a:buNone/>
            </a:pPr>
            <a:r>
              <a:rPr lang="en-US" sz="2400">
                <a:latin typeface="Tahoma"/>
                <a:ea typeface="Tahoma"/>
                <a:cs typeface="Tahoma"/>
                <a:sym typeface="Tahoma"/>
              </a:rPr>
              <a:t>Kỹ thuật kiểm thử hộp đen được sử dụng trong:</a:t>
            </a:r>
            <a:endParaRPr sz="2400">
              <a:latin typeface="Tahoma"/>
              <a:ea typeface="Tahoma"/>
              <a:cs typeface="Tahoma"/>
              <a:sym typeface="Tahoma"/>
            </a:endParaRPr>
          </a:p>
          <a:p>
            <a:pPr marL="457200" marR="0" lvl="0" indent="-381000" algn="l" rtl="0">
              <a:lnSpc>
                <a:spcPct val="100000"/>
              </a:lnSpc>
              <a:spcBef>
                <a:spcPts val="500"/>
              </a:spcBef>
              <a:spcAft>
                <a:spcPts val="0"/>
              </a:spcAft>
              <a:buSzPts val="2400"/>
              <a:buFont typeface="Tahoma"/>
              <a:buChar char="❖"/>
            </a:pPr>
            <a:r>
              <a:rPr lang="en-US" sz="2400">
                <a:latin typeface="Tahoma"/>
                <a:ea typeface="Tahoma"/>
                <a:cs typeface="Tahoma"/>
                <a:sym typeface="Tahoma"/>
              </a:rPr>
              <a:t>Integration testing</a:t>
            </a:r>
            <a:endParaRPr sz="2400">
              <a:latin typeface="Tahoma"/>
              <a:ea typeface="Tahoma"/>
              <a:cs typeface="Tahoma"/>
              <a:sym typeface="Tahoma"/>
            </a:endParaRPr>
          </a:p>
          <a:p>
            <a:pPr marL="0" marR="0" lvl="0" indent="457200" algn="l" rtl="0">
              <a:lnSpc>
                <a:spcPct val="100000"/>
              </a:lnSpc>
              <a:spcBef>
                <a:spcPts val="500"/>
              </a:spcBef>
              <a:spcAft>
                <a:spcPts val="0"/>
              </a:spcAft>
              <a:buNone/>
            </a:pPr>
            <a:r>
              <a:rPr lang="en-US" sz="2400">
                <a:latin typeface="Tahoma"/>
                <a:ea typeface="Tahoma"/>
                <a:cs typeface="Tahoma"/>
                <a:sym typeface="Tahoma"/>
              </a:rPr>
              <a:t> (Test tích hợp) </a:t>
            </a:r>
            <a:endParaRPr sz="2400">
              <a:latin typeface="Tahoma"/>
              <a:ea typeface="Tahoma"/>
              <a:cs typeface="Tahoma"/>
              <a:sym typeface="Tahoma"/>
            </a:endParaRPr>
          </a:p>
          <a:p>
            <a:pPr marL="0" marR="0" lvl="0" indent="0" algn="l" rtl="0">
              <a:lnSpc>
                <a:spcPct val="90000"/>
              </a:lnSpc>
              <a:spcBef>
                <a:spcPts val="600"/>
              </a:spcBef>
              <a:spcAft>
                <a:spcPts val="0"/>
              </a:spcAft>
              <a:buNone/>
            </a:pPr>
            <a:endParaRPr sz="2400">
              <a:latin typeface="Tahoma"/>
              <a:ea typeface="Tahoma"/>
              <a:cs typeface="Tahoma"/>
              <a:sym typeface="Tahoma"/>
            </a:endParaRPr>
          </a:p>
          <a:p>
            <a:pPr marL="0" marR="0" lvl="0" indent="0" algn="l" rtl="0">
              <a:lnSpc>
                <a:spcPct val="90000"/>
              </a:lnSpc>
              <a:spcBef>
                <a:spcPts val="600"/>
              </a:spcBef>
              <a:spcAft>
                <a:spcPts val="0"/>
              </a:spcAft>
              <a:buNone/>
            </a:pPr>
            <a:endParaRPr sz="2400">
              <a:latin typeface="Tahoma"/>
              <a:ea typeface="Tahoma"/>
              <a:cs typeface="Tahoma"/>
              <a:sym typeface="Tahoma"/>
            </a:endParaRPr>
          </a:p>
          <a:p>
            <a:pPr marL="457200" lvl="0" indent="-381000" algn="l" rtl="0">
              <a:lnSpc>
                <a:spcPct val="150000"/>
              </a:lnSpc>
              <a:spcBef>
                <a:spcPts val="500"/>
              </a:spcBef>
              <a:spcAft>
                <a:spcPts val="0"/>
              </a:spcAft>
              <a:buSzPts val="2400"/>
              <a:buFont typeface="Tahoma"/>
              <a:buChar char="❖"/>
            </a:pPr>
            <a:r>
              <a:rPr lang="en-US" sz="2400">
                <a:latin typeface="Tahoma"/>
                <a:ea typeface="Tahoma"/>
                <a:cs typeface="Tahoma"/>
                <a:sym typeface="Tahoma"/>
              </a:rPr>
              <a:t>System test (Test hệ thống)</a:t>
            </a:r>
            <a:endParaRPr sz="2400">
              <a:latin typeface="Tahoma"/>
              <a:ea typeface="Tahoma"/>
              <a:cs typeface="Tahoma"/>
              <a:sym typeface="Tahoma"/>
            </a:endParaRPr>
          </a:p>
          <a:p>
            <a:pPr marL="0" lvl="0" indent="0" algn="l" rtl="0">
              <a:lnSpc>
                <a:spcPct val="100000"/>
              </a:lnSpc>
              <a:spcBef>
                <a:spcPts val="500"/>
              </a:spcBef>
              <a:spcAft>
                <a:spcPts val="0"/>
              </a:spcAft>
              <a:buNone/>
            </a:pPr>
            <a:endParaRPr sz="2400">
              <a:latin typeface="Tahoma"/>
              <a:ea typeface="Tahoma"/>
              <a:cs typeface="Tahoma"/>
              <a:sym typeface="Tahoma"/>
            </a:endParaRPr>
          </a:p>
          <a:p>
            <a:pPr marL="0" lvl="0" indent="0" algn="l" rtl="0">
              <a:lnSpc>
                <a:spcPct val="100000"/>
              </a:lnSpc>
              <a:spcBef>
                <a:spcPts val="500"/>
              </a:spcBef>
              <a:spcAft>
                <a:spcPts val="0"/>
              </a:spcAft>
              <a:buNone/>
            </a:pPr>
            <a:endParaRPr sz="2400">
              <a:latin typeface="Tahoma"/>
              <a:ea typeface="Tahoma"/>
              <a:cs typeface="Tahoma"/>
              <a:sym typeface="Tahoma"/>
            </a:endParaRPr>
          </a:p>
          <a:p>
            <a:pPr marL="457200" lvl="0" indent="-381000" algn="l" rtl="0">
              <a:lnSpc>
                <a:spcPct val="100000"/>
              </a:lnSpc>
              <a:spcBef>
                <a:spcPts val="500"/>
              </a:spcBef>
              <a:spcAft>
                <a:spcPts val="0"/>
              </a:spcAft>
              <a:buSzPts val="2400"/>
              <a:buFont typeface="Tahoma"/>
              <a:buChar char="❖"/>
            </a:pPr>
            <a:r>
              <a:rPr lang="en-US" sz="2400">
                <a:latin typeface="Tahoma"/>
                <a:ea typeface="Tahoma"/>
                <a:cs typeface="Tahoma"/>
                <a:sym typeface="Tahoma"/>
              </a:rPr>
              <a:t>User Acceptance Test </a:t>
            </a:r>
            <a:endParaRPr sz="2400">
              <a:latin typeface="Tahoma"/>
              <a:ea typeface="Tahoma"/>
              <a:cs typeface="Tahoma"/>
              <a:sym typeface="Tahoma"/>
            </a:endParaRPr>
          </a:p>
          <a:p>
            <a:pPr marL="0" lvl="0" indent="457200" algn="l" rtl="0">
              <a:lnSpc>
                <a:spcPct val="100000"/>
              </a:lnSpc>
              <a:spcBef>
                <a:spcPts val="500"/>
              </a:spcBef>
              <a:spcAft>
                <a:spcPts val="0"/>
              </a:spcAft>
              <a:buNone/>
            </a:pPr>
            <a:r>
              <a:rPr lang="en-US" sz="2400">
                <a:latin typeface="Tahoma"/>
                <a:ea typeface="Tahoma"/>
                <a:cs typeface="Tahoma"/>
                <a:sym typeface="Tahoma"/>
              </a:rPr>
              <a:t>(User Test nghiệm thu)</a:t>
            </a:r>
            <a:endParaRPr sz="2400">
              <a:latin typeface="Tahoma"/>
              <a:ea typeface="Tahoma"/>
              <a:cs typeface="Tahoma"/>
              <a:sym typeface="Tahoma"/>
            </a:endParaRPr>
          </a:p>
          <a:p>
            <a:pPr marL="365125" marR="0" lvl="0" indent="-126365" algn="l" rtl="0">
              <a:spcBef>
                <a:spcPts val="600"/>
              </a:spcBef>
              <a:spcAft>
                <a:spcPts val="0"/>
              </a:spcAft>
              <a:buClr>
                <a:schemeClr val="accent1"/>
              </a:buClr>
              <a:buSzPts val="2560"/>
              <a:buFont typeface="Noto Sans Symbols"/>
              <a:buNone/>
            </a:pPr>
            <a:endParaRPr sz="2400" i="0" u="none">
              <a:solidFill>
                <a:schemeClr val="dk1"/>
              </a:solidFill>
              <a:latin typeface="Tahoma"/>
              <a:ea typeface="Tahoma"/>
              <a:cs typeface="Tahoma"/>
              <a:sym typeface="Tahoma"/>
            </a:endParaRPr>
          </a:p>
        </p:txBody>
      </p:sp>
      <p:pic>
        <p:nvPicPr>
          <p:cNvPr id="120" name="Google Shape;120;p15"/>
          <p:cNvPicPr preferRelativeResize="0"/>
          <p:nvPr/>
        </p:nvPicPr>
        <p:blipFill>
          <a:blip r:embed="rId3">
            <a:alphaModFix/>
          </a:blip>
          <a:stretch>
            <a:fillRect/>
          </a:stretch>
        </p:blipFill>
        <p:spPr>
          <a:xfrm>
            <a:off x="5408400" y="1529975"/>
            <a:ext cx="2535500" cy="1424000"/>
          </a:xfrm>
          <a:prstGeom prst="rect">
            <a:avLst/>
          </a:prstGeom>
          <a:noFill/>
          <a:ln>
            <a:noFill/>
          </a:ln>
        </p:spPr>
      </p:pic>
      <p:pic>
        <p:nvPicPr>
          <p:cNvPr id="121" name="Google Shape;121;p15"/>
          <p:cNvPicPr preferRelativeResize="0"/>
          <p:nvPr/>
        </p:nvPicPr>
        <p:blipFill>
          <a:blip r:embed="rId4">
            <a:alphaModFix/>
          </a:blip>
          <a:stretch>
            <a:fillRect/>
          </a:stretch>
        </p:blipFill>
        <p:spPr>
          <a:xfrm>
            <a:off x="5508724" y="3000624"/>
            <a:ext cx="2646150" cy="1495650"/>
          </a:xfrm>
          <a:prstGeom prst="rect">
            <a:avLst/>
          </a:prstGeom>
          <a:noFill/>
          <a:ln>
            <a:noFill/>
          </a:ln>
        </p:spPr>
      </p:pic>
      <p:pic>
        <p:nvPicPr>
          <p:cNvPr id="122" name="Google Shape;122;p15"/>
          <p:cNvPicPr preferRelativeResize="0"/>
          <p:nvPr/>
        </p:nvPicPr>
        <p:blipFill>
          <a:blip r:embed="rId5">
            <a:alphaModFix/>
          </a:blip>
          <a:stretch>
            <a:fillRect/>
          </a:stretch>
        </p:blipFill>
        <p:spPr>
          <a:xfrm>
            <a:off x="5563300" y="4805400"/>
            <a:ext cx="2646150" cy="1495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6"/>
          <p:cNvSpPr txBox="1">
            <a:spLocks noGrp="1"/>
          </p:cNvSpPr>
          <p:nvPr>
            <p:ph type="title"/>
          </p:nvPr>
        </p:nvSpPr>
        <p:spPr>
          <a:xfrm>
            <a:off x="1127650" y="304800"/>
            <a:ext cx="7868100" cy="838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572314"/>
              </a:buClr>
              <a:buFont typeface="Tahoma"/>
              <a:buNone/>
            </a:pPr>
            <a:r>
              <a:rPr lang="en-US">
                <a:latin typeface="Tahoma"/>
                <a:ea typeface="Tahoma"/>
                <a:cs typeface="Tahoma"/>
                <a:sym typeface="Tahoma"/>
              </a:rPr>
              <a:t>Kiểm thử hộp đen </a:t>
            </a:r>
            <a:r>
              <a:rPr lang="en-US" sz="3000">
                <a:latin typeface="Tahoma"/>
                <a:ea typeface="Tahoma"/>
                <a:cs typeface="Tahoma"/>
                <a:sym typeface="Tahoma"/>
              </a:rPr>
              <a:t>(Black box testing)</a:t>
            </a:r>
            <a:endParaRPr>
              <a:latin typeface="Tahoma"/>
              <a:ea typeface="Tahoma"/>
              <a:cs typeface="Tahoma"/>
              <a:sym typeface="Tahoma"/>
            </a:endParaRPr>
          </a:p>
          <a:p>
            <a:pPr marL="0" lvl="0" indent="0" algn="ctr" rtl="0">
              <a:spcBef>
                <a:spcPts val="0"/>
              </a:spcBef>
              <a:spcAft>
                <a:spcPts val="0"/>
              </a:spcAft>
              <a:buClr>
                <a:srgbClr val="572314"/>
              </a:buClr>
              <a:buFont typeface="Tahoma"/>
              <a:buNone/>
            </a:pPr>
            <a:endParaRPr>
              <a:latin typeface="Tahoma"/>
              <a:ea typeface="Tahoma"/>
              <a:cs typeface="Tahoma"/>
              <a:sym typeface="Tahoma"/>
            </a:endParaRPr>
          </a:p>
          <a:p>
            <a:pPr marL="0" marR="0" lvl="0" indent="0" algn="ctr" rtl="0">
              <a:lnSpc>
                <a:spcPct val="100000"/>
              </a:lnSpc>
              <a:spcBef>
                <a:spcPts val="0"/>
              </a:spcBef>
              <a:spcAft>
                <a:spcPts val="0"/>
              </a:spcAft>
              <a:buClr>
                <a:srgbClr val="572314"/>
              </a:buClr>
              <a:buFont typeface="Tahoma"/>
              <a:buNone/>
            </a:pPr>
            <a:endParaRPr>
              <a:latin typeface="Tahoma"/>
              <a:ea typeface="Tahoma"/>
              <a:cs typeface="Tahoma"/>
              <a:sym typeface="Tahoma"/>
            </a:endParaRPr>
          </a:p>
        </p:txBody>
      </p:sp>
      <p:sp>
        <p:nvSpPr>
          <p:cNvPr id="128" name="Google Shape;128;p16"/>
          <p:cNvSpPr/>
          <p:nvPr/>
        </p:nvSpPr>
        <p:spPr>
          <a:xfrm>
            <a:off x="3751675" y="2704725"/>
            <a:ext cx="4424600" cy="193605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a:buNone/>
            </a:pPr>
            <a:r>
              <a:rPr lang="en-US" sz="2400">
                <a:solidFill>
                  <a:schemeClr val="dk1"/>
                </a:solidFill>
                <a:latin typeface="Tahoma"/>
                <a:ea typeface="Tahoma"/>
                <a:cs typeface="Tahoma"/>
                <a:sym typeface="Tahoma"/>
              </a:rPr>
              <a:t>Làm thế nào để xây dựng test case theo phương pháp kiểm thử hộp đen hiệu quả?</a:t>
            </a:r>
            <a:endParaRPr sz="3000">
              <a:latin typeface="Tahoma"/>
              <a:ea typeface="Tahoma"/>
              <a:cs typeface="Tahoma"/>
              <a:sym typeface="Tahoma"/>
            </a:endParaRPr>
          </a:p>
        </p:txBody>
      </p:sp>
      <p:pic>
        <p:nvPicPr>
          <p:cNvPr id="129" name="Google Shape;129;p16"/>
          <p:cNvPicPr preferRelativeResize="0"/>
          <p:nvPr/>
        </p:nvPicPr>
        <p:blipFill>
          <a:blip r:embed="rId3">
            <a:alphaModFix/>
          </a:blip>
          <a:stretch>
            <a:fillRect/>
          </a:stretch>
        </p:blipFill>
        <p:spPr>
          <a:xfrm>
            <a:off x="1544475" y="2096088"/>
            <a:ext cx="2171700" cy="299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1067600" y="274625"/>
            <a:ext cx="7866900" cy="1143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Font typeface="Tahoma"/>
              <a:buNone/>
            </a:pPr>
            <a:r>
              <a:rPr lang="en-US">
                <a:latin typeface="Tahoma"/>
                <a:ea typeface="Tahoma"/>
                <a:cs typeface="Tahoma"/>
                <a:sym typeface="Tahoma"/>
              </a:rPr>
              <a:t>Kĩ thuật test hộp đen </a:t>
            </a:r>
            <a:br>
              <a:rPr lang="en-US">
                <a:latin typeface="Tahoma"/>
                <a:ea typeface="Tahoma"/>
                <a:cs typeface="Tahoma"/>
                <a:sym typeface="Tahoma"/>
              </a:rPr>
            </a:br>
            <a:r>
              <a:rPr lang="en-US" sz="3000">
                <a:latin typeface="Tahoma"/>
                <a:ea typeface="Tahoma"/>
                <a:cs typeface="Tahoma"/>
                <a:sym typeface="Tahoma"/>
              </a:rPr>
              <a:t>(Black box testing techniques)</a:t>
            </a:r>
            <a:endParaRPr sz="3000">
              <a:latin typeface="Tahoma"/>
              <a:ea typeface="Tahoma"/>
              <a:cs typeface="Tahoma"/>
              <a:sym typeface="Tahoma"/>
            </a:endParaRPr>
          </a:p>
          <a:p>
            <a:pPr marL="0" marR="0" lvl="0" indent="0" algn="l" rtl="0">
              <a:lnSpc>
                <a:spcPct val="100000"/>
              </a:lnSpc>
              <a:spcBef>
                <a:spcPts val="0"/>
              </a:spcBef>
              <a:spcAft>
                <a:spcPts val="0"/>
              </a:spcAft>
              <a:buClr>
                <a:srgbClr val="572314"/>
              </a:buClr>
              <a:buFont typeface="Tahoma"/>
              <a:buNone/>
            </a:pPr>
            <a:endParaRPr>
              <a:latin typeface="Tahoma"/>
              <a:ea typeface="Tahoma"/>
              <a:cs typeface="Tahoma"/>
              <a:sym typeface="Tahoma"/>
            </a:endParaRPr>
          </a:p>
        </p:txBody>
      </p:sp>
      <p:sp>
        <p:nvSpPr>
          <p:cNvPr id="135" name="Google Shape;135;p17"/>
          <p:cNvSpPr txBox="1">
            <a:spLocks noGrp="1"/>
          </p:cNvSpPr>
          <p:nvPr>
            <p:ph type="body" idx="1"/>
          </p:nvPr>
        </p:nvSpPr>
        <p:spPr>
          <a:xfrm>
            <a:off x="1329850" y="1824450"/>
            <a:ext cx="7604700" cy="45087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500"/>
              </a:spcBef>
              <a:spcAft>
                <a:spcPts val="0"/>
              </a:spcAft>
              <a:buNone/>
            </a:pPr>
            <a:r>
              <a:rPr lang="en-US" sz="2400">
                <a:latin typeface="Tahoma"/>
                <a:ea typeface="Tahoma"/>
                <a:cs typeface="Tahoma"/>
                <a:sym typeface="Tahoma"/>
              </a:rPr>
              <a:t>Có 5 kỹ thuật chính:</a:t>
            </a:r>
            <a:endParaRPr sz="2400">
              <a:latin typeface="Tahoma"/>
              <a:ea typeface="Tahoma"/>
              <a:cs typeface="Tahoma"/>
              <a:sym typeface="Tahoma"/>
            </a:endParaRPr>
          </a:p>
          <a:p>
            <a:pPr marL="457200" lvl="0" indent="-381000" algn="l" rtl="0">
              <a:lnSpc>
                <a:spcPct val="150000"/>
              </a:lnSpc>
              <a:spcBef>
                <a:spcPts val="500"/>
              </a:spcBef>
              <a:spcAft>
                <a:spcPts val="0"/>
              </a:spcAft>
              <a:buSzPts val="2400"/>
              <a:buFont typeface="Tahoma"/>
              <a:buChar char="❖"/>
            </a:pPr>
            <a:r>
              <a:rPr lang="en-US" sz="2400">
                <a:latin typeface="Tahoma"/>
                <a:ea typeface="Tahoma"/>
                <a:cs typeface="Tahoma"/>
                <a:sym typeface="Tahoma"/>
              </a:rPr>
              <a:t>Phân vùng tương đương (Equivalence partition)</a:t>
            </a:r>
            <a:endParaRPr sz="2400">
              <a:latin typeface="Tahoma"/>
              <a:ea typeface="Tahoma"/>
              <a:cs typeface="Tahoma"/>
              <a:sym typeface="Tahoma"/>
            </a:endParaRPr>
          </a:p>
          <a:p>
            <a:pPr marL="457200" marR="0" lvl="0" indent="-381000" algn="l" rtl="0">
              <a:lnSpc>
                <a:spcPct val="150000"/>
              </a:lnSpc>
              <a:spcBef>
                <a:spcPts val="0"/>
              </a:spcBef>
              <a:spcAft>
                <a:spcPts val="0"/>
              </a:spcAft>
              <a:buSzPts val="2400"/>
              <a:buFont typeface="Tahoma"/>
              <a:buChar char="❖"/>
            </a:pPr>
            <a:r>
              <a:rPr lang="en-US" sz="2400">
                <a:latin typeface="Tahoma"/>
                <a:ea typeface="Tahoma"/>
                <a:cs typeface="Tahoma"/>
                <a:sym typeface="Tahoma"/>
              </a:rPr>
              <a:t>Giá trị biên (Boundary values Analysis)</a:t>
            </a:r>
            <a:endParaRPr sz="2400">
              <a:latin typeface="Tahoma"/>
              <a:ea typeface="Tahoma"/>
              <a:cs typeface="Tahoma"/>
              <a:sym typeface="Tahoma"/>
            </a:endParaRPr>
          </a:p>
          <a:p>
            <a:pPr marL="457200" marR="0" lvl="0" indent="-381000" algn="l" rtl="0">
              <a:lnSpc>
                <a:spcPct val="150000"/>
              </a:lnSpc>
              <a:spcBef>
                <a:spcPts val="0"/>
              </a:spcBef>
              <a:spcAft>
                <a:spcPts val="0"/>
              </a:spcAft>
              <a:buSzPts val="2400"/>
              <a:buFont typeface="Tahoma"/>
              <a:buChar char="❖"/>
            </a:pPr>
            <a:r>
              <a:rPr lang="en-US" sz="2400">
                <a:latin typeface="Tahoma"/>
                <a:ea typeface="Tahoma"/>
                <a:cs typeface="Tahoma"/>
                <a:sym typeface="Tahoma"/>
              </a:rPr>
              <a:t>Bảng quyết định (Decision table)</a:t>
            </a:r>
            <a:endParaRPr sz="2400">
              <a:latin typeface="Tahoma"/>
              <a:ea typeface="Tahoma"/>
              <a:cs typeface="Tahoma"/>
              <a:sym typeface="Tahoma"/>
            </a:endParaRPr>
          </a:p>
          <a:p>
            <a:pPr marL="457200" marR="0" lvl="0" indent="-381000" algn="l" rtl="0">
              <a:lnSpc>
                <a:spcPct val="150000"/>
              </a:lnSpc>
              <a:spcBef>
                <a:spcPts val="0"/>
              </a:spcBef>
              <a:spcAft>
                <a:spcPts val="0"/>
              </a:spcAft>
              <a:buSzPts val="2400"/>
              <a:buFont typeface="Tahoma"/>
              <a:buChar char="❖"/>
            </a:pPr>
            <a:r>
              <a:rPr lang="en-US" sz="2400">
                <a:latin typeface="Tahoma"/>
                <a:ea typeface="Tahoma"/>
                <a:cs typeface="Tahoma"/>
                <a:sym typeface="Tahoma"/>
              </a:rPr>
              <a:t>Sơ đồ chuyển trạng thái (State transition)</a:t>
            </a:r>
            <a:endParaRPr sz="2400">
              <a:latin typeface="Tahoma"/>
              <a:ea typeface="Tahoma"/>
              <a:cs typeface="Tahoma"/>
              <a:sym typeface="Tahoma"/>
            </a:endParaRPr>
          </a:p>
          <a:p>
            <a:pPr marL="457200" marR="0" lvl="0" indent="-381000" algn="l" rtl="0">
              <a:lnSpc>
                <a:spcPct val="150000"/>
              </a:lnSpc>
              <a:spcBef>
                <a:spcPts val="0"/>
              </a:spcBef>
              <a:spcAft>
                <a:spcPts val="0"/>
              </a:spcAft>
              <a:buSzPts val="2400"/>
              <a:buFont typeface="Tahoma"/>
              <a:buChar char="❖"/>
            </a:pPr>
            <a:r>
              <a:rPr lang="en-US" sz="2400">
                <a:latin typeface="Tahoma"/>
                <a:ea typeface="Tahoma"/>
                <a:cs typeface="Tahoma"/>
                <a:sym typeface="Tahoma"/>
              </a:rPr>
              <a:t>Cặp đôi thần kỳ  (Pairwise testing)</a:t>
            </a:r>
            <a:endParaRPr sz="2400">
              <a:latin typeface="Tahoma"/>
              <a:ea typeface="Tahoma"/>
              <a:cs typeface="Tahoma"/>
              <a:sym typeface="Tahoma"/>
            </a:endParaRPr>
          </a:p>
          <a:p>
            <a:pPr marL="365125" marR="0" lvl="0" indent="-126365" algn="l" rtl="0">
              <a:spcBef>
                <a:spcPts val="600"/>
              </a:spcBef>
              <a:spcAft>
                <a:spcPts val="0"/>
              </a:spcAft>
              <a:buClr>
                <a:schemeClr val="accent1"/>
              </a:buClr>
              <a:buSzPts val="2560"/>
              <a:buFont typeface="Noto Sans Symbols"/>
              <a:buNone/>
            </a:pPr>
            <a:endParaRPr sz="2400" i="0" u="none">
              <a:solidFill>
                <a:schemeClr val="dk1"/>
              </a:solidFill>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a:off x="1435100" y="-30175"/>
            <a:ext cx="7499400" cy="75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Bài toán</a:t>
            </a:r>
            <a:endParaRPr/>
          </a:p>
        </p:txBody>
      </p:sp>
      <p:sp>
        <p:nvSpPr>
          <p:cNvPr id="142" name="Google Shape;142;p18"/>
          <p:cNvSpPr txBox="1">
            <a:spLocks noGrp="1"/>
          </p:cNvSpPr>
          <p:nvPr>
            <p:ph type="body" idx="1"/>
          </p:nvPr>
        </p:nvSpPr>
        <p:spPr>
          <a:xfrm>
            <a:off x="1054100" y="457200"/>
            <a:ext cx="7948200" cy="560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800">
                <a:latin typeface="Tahoma"/>
                <a:ea typeface="Tahoma"/>
                <a:cs typeface="Tahoma"/>
                <a:sym typeface="Tahoma"/>
              </a:rPr>
              <a:t>Viết test case cho form </a:t>
            </a:r>
            <a:r>
              <a:rPr lang="en-US" sz="2800" b="1">
                <a:latin typeface="Tahoma"/>
                <a:ea typeface="Tahoma"/>
                <a:cs typeface="Tahoma"/>
                <a:sym typeface="Tahoma"/>
              </a:rPr>
              <a:t>Update giỏ hàng</a:t>
            </a:r>
            <a:r>
              <a:rPr lang="en-US" sz="2800">
                <a:latin typeface="Tahoma"/>
                <a:ea typeface="Tahoma"/>
                <a:cs typeface="Tahoma"/>
                <a:sym typeface="Tahoma"/>
              </a:rPr>
              <a:t> </a:t>
            </a:r>
            <a:endParaRPr sz="3000">
              <a:latin typeface="Tahoma"/>
              <a:ea typeface="Tahoma"/>
              <a:cs typeface="Tahoma"/>
              <a:sym typeface="Tahoma"/>
            </a:endParaRPr>
          </a:p>
          <a:p>
            <a:pPr marL="0" lvl="0" indent="0" algn="l" rtl="0">
              <a:spcBef>
                <a:spcPts val="600"/>
              </a:spcBef>
              <a:spcAft>
                <a:spcPts val="0"/>
              </a:spcAft>
              <a:buNone/>
            </a:pPr>
            <a:endParaRPr sz="3000">
              <a:latin typeface="Tahoma"/>
              <a:ea typeface="Tahoma"/>
              <a:cs typeface="Tahoma"/>
              <a:sym typeface="Tahoma"/>
            </a:endParaRPr>
          </a:p>
          <a:p>
            <a:pPr marL="0" lvl="0" indent="0" algn="l" rtl="0">
              <a:spcBef>
                <a:spcPts val="600"/>
              </a:spcBef>
              <a:spcAft>
                <a:spcPts val="0"/>
              </a:spcAft>
              <a:buNone/>
            </a:pPr>
            <a:endParaRPr sz="3000">
              <a:latin typeface="Tahoma"/>
              <a:ea typeface="Tahoma"/>
              <a:cs typeface="Tahoma"/>
              <a:sym typeface="Tahoma"/>
            </a:endParaRPr>
          </a:p>
          <a:p>
            <a:pPr marL="0" lvl="0" indent="0" algn="l" rtl="0">
              <a:spcBef>
                <a:spcPts val="600"/>
              </a:spcBef>
              <a:spcAft>
                <a:spcPts val="0"/>
              </a:spcAft>
              <a:buNone/>
            </a:pPr>
            <a:endParaRPr sz="3000">
              <a:latin typeface="Tahoma"/>
              <a:ea typeface="Tahoma"/>
              <a:cs typeface="Tahoma"/>
              <a:sym typeface="Tahoma"/>
            </a:endParaRPr>
          </a:p>
          <a:p>
            <a:pPr marL="0" lvl="0" indent="0" algn="just" rtl="0">
              <a:lnSpc>
                <a:spcPct val="150000"/>
              </a:lnSpc>
              <a:spcBef>
                <a:spcPts val="600"/>
              </a:spcBef>
              <a:spcAft>
                <a:spcPts val="0"/>
              </a:spcAft>
              <a:buNone/>
            </a:pPr>
            <a:endParaRPr sz="2400" b="1">
              <a:latin typeface="Tahoma"/>
              <a:ea typeface="Tahoma"/>
              <a:cs typeface="Tahoma"/>
              <a:sym typeface="Tahoma"/>
            </a:endParaRPr>
          </a:p>
          <a:p>
            <a:pPr marL="0" lvl="0" indent="0" algn="just" rtl="0">
              <a:lnSpc>
                <a:spcPct val="150000"/>
              </a:lnSpc>
              <a:spcBef>
                <a:spcPts val="600"/>
              </a:spcBef>
              <a:spcAft>
                <a:spcPts val="0"/>
              </a:spcAft>
              <a:buNone/>
            </a:pPr>
            <a:endParaRPr sz="2400" b="1">
              <a:latin typeface="Tahoma"/>
              <a:ea typeface="Tahoma"/>
              <a:cs typeface="Tahoma"/>
              <a:sym typeface="Tahoma"/>
            </a:endParaRPr>
          </a:p>
          <a:p>
            <a:pPr marL="0" lvl="0" indent="0" algn="just" rtl="0">
              <a:lnSpc>
                <a:spcPct val="150000"/>
              </a:lnSpc>
              <a:spcBef>
                <a:spcPts val="600"/>
              </a:spcBef>
              <a:spcAft>
                <a:spcPts val="0"/>
              </a:spcAft>
              <a:buNone/>
            </a:pPr>
            <a:endParaRPr sz="2400" b="1">
              <a:latin typeface="Tahoma"/>
              <a:ea typeface="Tahoma"/>
              <a:cs typeface="Tahoma"/>
              <a:sym typeface="Tahoma"/>
            </a:endParaRPr>
          </a:p>
          <a:p>
            <a:pPr marL="0" lvl="0" indent="0" algn="just" rtl="0">
              <a:lnSpc>
                <a:spcPct val="150000"/>
              </a:lnSpc>
              <a:spcBef>
                <a:spcPts val="600"/>
              </a:spcBef>
              <a:spcAft>
                <a:spcPts val="0"/>
              </a:spcAft>
              <a:buNone/>
            </a:pPr>
            <a:br>
              <a:rPr lang="en-US" sz="2400" b="1">
                <a:latin typeface="Tahoma"/>
                <a:ea typeface="Tahoma"/>
                <a:cs typeface="Tahoma"/>
                <a:sym typeface="Tahoma"/>
              </a:rPr>
            </a:br>
            <a:r>
              <a:rPr lang="en-US" sz="2400" b="1">
                <a:latin typeface="Tahoma"/>
                <a:ea typeface="Tahoma"/>
                <a:cs typeface="Tahoma"/>
                <a:sym typeface="Tahoma"/>
              </a:rPr>
              <a:t>Điều kiện ràng buộc:</a:t>
            </a:r>
            <a:r>
              <a:rPr lang="en-US" sz="2400">
                <a:latin typeface="Tahoma"/>
                <a:ea typeface="Tahoma"/>
                <a:cs typeface="Tahoma"/>
                <a:sym typeface="Tahoma"/>
              </a:rPr>
              <a:t> </a:t>
            </a:r>
            <a:r>
              <a:rPr lang="en-US" sz="1800">
                <a:latin typeface="Tahoma"/>
                <a:ea typeface="Tahoma"/>
                <a:cs typeface="Tahoma"/>
                <a:sym typeface="Tahoma"/>
              </a:rPr>
              <a:t>Trường </a:t>
            </a:r>
            <a:r>
              <a:rPr lang="en-US" sz="1800" b="1">
                <a:latin typeface="Tahoma"/>
                <a:ea typeface="Tahoma"/>
                <a:cs typeface="Tahoma"/>
                <a:sym typeface="Tahoma"/>
              </a:rPr>
              <a:t>Qty</a:t>
            </a:r>
            <a:r>
              <a:rPr lang="en-US" sz="1800">
                <a:latin typeface="Tahoma"/>
                <a:ea typeface="Tahoma"/>
                <a:cs typeface="Tahoma"/>
                <a:sym typeface="Tahoma"/>
              </a:rPr>
              <a:t> (Quantity) chỉ cho phép nhập số nguyên từ 1 đến 99. Trong đó từ 1-10 dành cho khách hàng mua lẻ (không được chiết khấu), từ 11 đến 99 dành cho khách hàng mua sỉ (có chiết khấu).</a:t>
            </a:r>
            <a:endParaRPr sz="1800">
              <a:latin typeface="Tahoma"/>
              <a:ea typeface="Tahoma"/>
              <a:cs typeface="Tahoma"/>
              <a:sym typeface="Tahoma"/>
            </a:endParaRPr>
          </a:p>
        </p:txBody>
      </p:sp>
      <p:pic>
        <p:nvPicPr>
          <p:cNvPr id="143" name="Google Shape;143;p18" descr="Related image"/>
          <p:cNvPicPr preferRelativeResize="0"/>
          <p:nvPr/>
        </p:nvPicPr>
        <p:blipFill rotWithShape="1">
          <a:blip r:embed="rId3">
            <a:alphaModFix/>
          </a:blip>
          <a:srcRect/>
          <a:stretch/>
        </p:blipFill>
        <p:spPr>
          <a:xfrm>
            <a:off x="1772075" y="1296825"/>
            <a:ext cx="6825450" cy="3529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1143000" y="228600"/>
            <a:ext cx="8153400" cy="1219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72314"/>
              </a:buClr>
              <a:buFont typeface="Tahoma"/>
              <a:buNone/>
            </a:pPr>
            <a:r>
              <a:rPr lang="en-US">
                <a:latin typeface="Tahoma"/>
                <a:ea typeface="Tahoma"/>
                <a:cs typeface="Tahoma"/>
                <a:sym typeface="Tahoma"/>
              </a:rPr>
              <a:t>Phân vùng tương đương</a:t>
            </a:r>
            <a:r>
              <a:rPr lang="en-US" i="0" u="none" strike="noStrike" cap="none">
                <a:solidFill>
                  <a:srgbClr val="572314"/>
                </a:solidFill>
                <a:latin typeface="Tahoma"/>
                <a:ea typeface="Tahoma"/>
                <a:cs typeface="Tahoma"/>
                <a:sym typeface="Tahoma"/>
              </a:rPr>
              <a:t> </a:t>
            </a:r>
            <a:endParaRPr>
              <a:latin typeface="Tahoma"/>
              <a:ea typeface="Tahoma"/>
              <a:cs typeface="Tahoma"/>
              <a:sym typeface="Tahoma"/>
            </a:endParaRPr>
          </a:p>
        </p:txBody>
      </p:sp>
      <p:sp>
        <p:nvSpPr>
          <p:cNvPr id="149" name="Google Shape;149;p19"/>
          <p:cNvSpPr txBox="1">
            <a:spLocks noGrp="1"/>
          </p:cNvSpPr>
          <p:nvPr>
            <p:ph type="body" idx="1"/>
          </p:nvPr>
        </p:nvSpPr>
        <p:spPr>
          <a:xfrm>
            <a:off x="1054100" y="1066800"/>
            <a:ext cx="7499400" cy="48006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50000"/>
              </a:lnSpc>
              <a:spcBef>
                <a:spcPts val="600"/>
              </a:spcBef>
              <a:spcAft>
                <a:spcPts val="0"/>
              </a:spcAft>
              <a:buSzPts val="2400"/>
              <a:buFont typeface="Tahoma"/>
              <a:buChar char="❖"/>
            </a:pPr>
            <a:r>
              <a:rPr lang="en-US" sz="3000">
                <a:latin typeface="Tahoma"/>
                <a:ea typeface="Tahoma"/>
                <a:cs typeface="Tahoma"/>
                <a:sym typeface="Tahoma"/>
              </a:rPr>
              <a:t>Định nghĩa:</a:t>
            </a:r>
            <a:r>
              <a:rPr lang="en-US" sz="2400">
                <a:latin typeface="Tahoma"/>
                <a:ea typeface="Tahoma"/>
                <a:cs typeface="Tahoma"/>
                <a:sym typeface="Tahoma"/>
              </a:rPr>
              <a:t> là phương pháp chia dữ liệu đầu vào thành các vùng tương đương nhau. Tất cả các giá trị trong một vùng tương đương sẽ cho một kết quả đầu ra giống nhau.</a:t>
            </a:r>
            <a:endParaRPr sz="2400">
              <a:latin typeface="Tahoma"/>
              <a:ea typeface="Tahoma"/>
              <a:cs typeface="Tahoma"/>
              <a:sym typeface="Tahoma"/>
            </a:endParaRPr>
          </a:p>
          <a:p>
            <a:pPr marL="0" marR="0" lvl="0" indent="0" algn="l" rtl="0">
              <a:lnSpc>
                <a:spcPct val="100000"/>
              </a:lnSpc>
              <a:spcBef>
                <a:spcPts val="600"/>
              </a:spcBef>
              <a:spcAft>
                <a:spcPts val="0"/>
              </a:spcAft>
              <a:buNone/>
            </a:pPr>
            <a:endParaRPr sz="2800">
              <a:latin typeface="Tahoma"/>
              <a:ea typeface="Tahoma"/>
              <a:cs typeface="Tahoma"/>
              <a:sym typeface="Tahoma"/>
            </a:endParaRPr>
          </a:p>
        </p:txBody>
      </p:sp>
      <p:pic>
        <p:nvPicPr>
          <p:cNvPr id="150" name="Google Shape;150;p19" descr="Equivalence-Partitioning.png"/>
          <p:cNvPicPr preferRelativeResize="0"/>
          <p:nvPr/>
        </p:nvPicPr>
        <p:blipFill>
          <a:blip r:embed="rId3">
            <a:alphaModFix/>
          </a:blip>
          <a:stretch>
            <a:fillRect/>
          </a:stretch>
        </p:blipFill>
        <p:spPr>
          <a:xfrm>
            <a:off x="1779475" y="3788600"/>
            <a:ext cx="6419850" cy="2362200"/>
          </a:xfrm>
          <a:prstGeom prst="rect">
            <a:avLst/>
          </a:prstGeom>
          <a:noFill/>
          <a:ln>
            <a:noFill/>
          </a:ln>
        </p:spPr>
      </p:pic>
    </p:spTree>
  </p:cSld>
  <p:clrMapOvr>
    <a:masterClrMapping/>
  </p:clrMapOvr>
</p:sld>
</file>

<file path=ppt/theme/theme1.xml><?xml version="1.0" encoding="utf-8"?>
<a:theme xmlns:a="http://schemas.openxmlformats.org/drawingml/2006/main" name="1_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2955</Words>
  <Application>Microsoft Office PowerPoint</Application>
  <PresentationFormat>On-screen Show (4:3)</PresentationFormat>
  <Paragraphs>454</Paragraphs>
  <Slides>46</Slides>
  <Notes>46</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46</vt:i4>
      </vt:variant>
    </vt:vector>
  </HeadingPairs>
  <TitlesOfParts>
    <vt:vector size="57" baseType="lpstr">
      <vt:lpstr>Noto Sans Symbols</vt:lpstr>
      <vt:lpstr>Roboto</vt:lpstr>
      <vt:lpstr>Cabin</vt:lpstr>
      <vt:lpstr>Verdana</vt:lpstr>
      <vt:lpstr>Tahoma</vt:lpstr>
      <vt:lpstr>Arial</vt:lpstr>
      <vt:lpstr>Constantia</vt:lpstr>
      <vt:lpstr>Times New Roman</vt:lpstr>
      <vt:lpstr>1_Solstice</vt:lpstr>
      <vt:lpstr>Solstice</vt:lpstr>
      <vt:lpstr>4_Solstice</vt:lpstr>
      <vt:lpstr>PowerPoint Presentation</vt:lpstr>
      <vt:lpstr>PowerPoint Presentation</vt:lpstr>
      <vt:lpstr>Kiểm thử hộp đen (Black box testing) </vt:lpstr>
      <vt:lpstr>Kiểm thử hộp đen (Black box testing) </vt:lpstr>
      <vt:lpstr>Kiểm thử hộp đen (Black box testing) </vt:lpstr>
      <vt:lpstr>Kiểm thử hộp đen (Black box testing)  </vt:lpstr>
      <vt:lpstr>Kĩ thuật test hộp đen  (Black box testing techniques) </vt:lpstr>
      <vt:lpstr>Bài toán</vt:lpstr>
      <vt:lpstr>Phân vùng tương đương </vt:lpstr>
      <vt:lpstr>Phân vùng tương đương</vt:lpstr>
      <vt:lpstr>PowerPoint Presentation</vt:lpstr>
      <vt:lpstr>Phân vùng tương đương ưu/nhược điểm</vt:lpstr>
      <vt:lpstr>Phân tích giá trị biên</vt:lpstr>
      <vt:lpstr>Phân tích giá trị biên </vt:lpstr>
      <vt:lpstr>PowerPoint Presentation</vt:lpstr>
      <vt:lpstr>Phân tích giá trị biên - ưu/nhược điểm</vt:lpstr>
      <vt:lpstr>Tại sao nên kết hợp  2 phương pháp?</vt:lpstr>
      <vt:lpstr>Bài tập</vt:lpstr>
      <vt:lpstr>Bảng quyết định (Decision Table)</vt:lpstr>
      <vt:lpstr>Bảng quyết định</vt:lpstr>
      <vt:lpstr>Bảng quyết định</vt:lpstr>
      <vt:lpstr>Bảng quyết định</vt:lpstr>
      <vt:lpstr> Bảng quyết định </vt:lpstr>
      <vt:lpstr>Bảng quyết định</vt:lpstr>
      <vt:lpstr>Bảng quyết định</vt:lpstr>
      <vt:lpstr>Bảng quyết định</vt:lpstr>
      <vt:lpstr>Bảng quyết định</vt:lpstr>
      <vt:lpstr>Bảng quyết định</vt:lpstr>
      <vt:lpstr>Sơ đồ chuyển trạng thái  (State transition diagram)</vt:lpstr>
      <vt:lpstr>Sơ đồ chuyển trạng thái</vt:lpstr>
      <vt:lpstr> Sơ đồ chuyển trạng thái </vt:lpstr>
      <vt:lpstr> Sơ đồ chuyển trạng thái </vt:lpstr>
      <vt:lpstr> Sơ đồ chuyển trạng thái </vt:lpstr>
      <vt:lpstr>Sơ đồ chuyển trạng thái</vt:lpstr>
      <vt:lpstr>Sơ đồ chuyển trạng thái</vt:lpstr>
      <vt:lpstr>Pairwise testing</vt:lpstr>
      <vt:lpstr>Pairwise testing</vt:lpstr>
      <vt:lpstr>Pairwise testing</vt:lpstr>
      <vt:lpstr>Pairwise testing</vt:lpstr>
      <vt:lpstr>Pairwise testing</vt:lpstr>
      <vt:lpstr>Pairwise testing</vt:lpstr>
      <vt:lpstr>Pairwise testing</vt:lpstr>
      <vt:lpstr>Pairwise testing </vt:lpstr>
      <vt:lpstr>Tài liệu tham khảo</vt:lpstr>
      <vt:lpstr>PowerPoint Presentation</vt:lpstr>
      <vt:lpstr>Sơ đồ chuyển trạng thái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huong huong</cp:lastModifiedBy>
  <cp:revision>1</cp:revision>
  <dcterms:modified xsi:type="dcterms:W3CDTF">2021-11-17T07:26:12Z</dcterms:modified>
</cp:coreProperties>
</file>