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9BED5-2E94-4F8B-97A3-D631010FC14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00669-F64E-462C-BD3F-6E21D721C2E4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- Mục tiêu của đề tài là xây dựng </a:t>
          </a:r>
        </a:p>
      </dgm:t>
    </dgm:pt>
    <dgm:pt modelId="{E9E52102-AB02-4CD5-8CFB-FFEE7FF918B3}" type="parTrans" cxnId="{9B09B3AA-4141-4E32-B288-DC2FAEB7F396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56FA99-C1FD-4760-856B-BB754EF82A85}" type="sibTrans" cxnId="{9B09B3AA-4141-4E32-B288-DC2FAEB7F396}">
      <dgm:prSet custT="1"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FD2C23-30AF-40D2-A388-578C6E4513E4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Một website quản lý đồ uống với đầy đủ </a:t>
          </a:r>
        </a:p>
      </dgm:t>
    </dgm:pt>
    <dgm:pt modelId="{2B878AAF-82DD-4A79-AD91-387B44C8F119}" type="parTrans" cxnId="{7C29C6F4-91A1-4E7C-9469-901EBBE94790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4D9330-E9ED-4777-AE1E-9B630112DCC4}" type="sibTrans" cxnId="{7C29C6F4-91A1-4E7C-9469-901EBBE94790}">
      <dgm:prSet custT="1"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4DAD6-5689-4891-B5EE-E885D4707799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 Các tính năng cần thiết, giúp chủ </a:t>
          </a:r>
        </a:p>
      </dgm:t>
    </dgm:pt>
    <dgm:pt modelId="{A41EB5B6-71AA-4C06-82BF-ECD85EB7E5D7}" type="parTrans" cxnId="{03A2C19F-E21F-4C90-B9DC-0D8B789AF650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6D8ACD-15BB-499E-82FD-9C2D5391D07F}" type="sibTrans" cxnId="{03A2C19F-E21F-4C90-B9DC-0D8B789AF650}">
      <dgm:prSet custT="1"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FE8D01-4697-44B2-B5B7-CE655707F0C0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Quán dễ dàng quản lý hoạt động</a:t>
          </a:r>
        </a:p>
      </dgm:t>
    </dgm:pt>
    <dgm:pt modelId="{71DD1EA3-5AC8-425E-BF1C-30343B7E4006}" type="parTrans" cxnId="{CB36C0F1-0157-400F-BA6E-EE27F456700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A930A9-A2A2-4F5B-935C-7577EDF79240}" type="sibTrans" cxnId="{CB36C0F1-0157-400F-BA6E-EE27F4567003}">
      <dgm:prSet custT="1"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253297-A32E-4F21-9EB3-BCEE175347A8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Kinh doanh và phục vụ khách hàng.</a:t>
          </a:r>
        </a:p>
      </dgm:t>
    </dgm:pt>
    <dgm:pt modelId="{E22E59B4-7F7B-4A66-86FF-EA1416C3C16F}" type="parTrans" cxnId="{C579795C-8E53-4F94-A5F8-CF6E791405C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0CEE29-5577-4635-AFF8-C787A9AD74FE}" type="sibTrans" cxnId="{C579795C-8E53-4F94-A5F8-CF6E791405C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F73C4B-85AE-4B50-8A5F-0F431058A8C4}" type="pres">
      <dgm:prSet presAssocID="{6459BED5-2E94-4F8B-97A3-D631010FC14F}" presName="diagram" presStyleCnt="0">
        <dgm:presLayoutVars>
          <dgm:dir/>
          <dgm:resizeHandles val="exact"/>
        </dgm:presLayoutVars>
      </dgm:prSet>
      <dgm:spPr/>
    </dgm:pt>
    <dgm:pt modelId="{D3AF9801-2D7C-4DE4-87E3-3EBFA4311C79}" type="pres">
      <dgm:prSet presAssocID="{51C00669-F64E-462C-BD3F-6E21D721C2E4}" presName="node" presStyleLbl="node1" presStyleIdx="0" presStyleCnt="5">
        <dgm:presLayoutVars>
          <dgm:bulletEnabled val="1"/>
        </dgm:presLayoutVars>
      </dgm:prSet>
      <dgm:spPr/>
    </dgm:pt>
    <dgm:pt modelId="{E092B869-AD01-4B90-80E8-7B594AD4F8BD}" type="pres">
      <dgm:prSet presAssocID="{C256FA99-C1FD-4760-856B-BB754EF82A85}" presName="sibTrans" presStyleLbl="sibTrans2D1" presStyleIdx="0" presStyleCnt="4"/>
      <dgm:spPr/>
    </dgm:pt>
    <dgm:pt modelId="{A2F2FF96-8AA0-4381-9672-3C8AFA88A159}" type="pres">
      <dgm:prSet presAssocID="{C256FA99-C1FD-4760-856B-BB754EF82A85}" presName="connectorText" presStyleLbl="sibTrans2D1" presStyleIdx="0" presStyleCnt="4"/>
      <dgm:spPr/>
    </dgm:pt>
    <dgm:pt modelId="{AA778DBF-E88E-48CD-A4AE-23ED00D79CF1}" type="pres">
      <dgm:prSet presAssocID="{3BFD2C23-30AF-40D2-A388-578C6E4513E4}" presName="node" presStyleLbl="node1" presStyleIdx="1" presStyleCnt="5" custScaleX="126484">
        <dgm:presLayoutVars>
          <dgm:bulletEnabled val="1"/>
        </dgm:presLayoutVars>
      </dgm:prSet>
      <dgm:spPr/>
    </dgm:pt>
    <dgm:pt modelId="{73091AD6-753A-4E2C-8F78-8288DBFCD189}" type="pres">
      <dgm:prSet presAssocID="{064D9330-E9ED-4777-AE1E-9B630112DCC4}" presName="sibTrans" presStyleLbl="sibTrans2D1" presStyleIdx="1" presStyleCnt="4"/>
      <dgm:spPr/>
    </dgm:pt>
    <dgm:pt modelId="{8A5F4363-D668-485F-8713-68D1F92252A4}" type="pres">
      <dgm:prSet presAssocID="{064D9330-E9ED-4777-AE1E-9B630112DCC4}" presName="connectorText" presStyleLbl="sibTrans2D1" presStyleIdx="1" presStyleCnt="4"/>
      <dgm:spPr/>
    </dgm:pt>
    <dgm:pt modelId="{5E34A28C-585A-420F-AF3A-DEDF42EE705E}" type="pres">
      <dgm:prSet presAssocID="{3474DAD6-5689-4891-B5EE-E885D4707799}" presName="node" presStyleLbl="node1" presStyleIdx="2" presStyleCnt="5">
        <dgm:presLayoutVars>
          <dgm:bulletEnabled val="1"/>
        </dgm:presLayoutVars>
      </dgm:prSet>
      <dgm:spPr/>
    </dgm:pt>
    <dgm:pt modelId="{448E7721-61F1-4C1E-82AC-8666EA434EAB}" type="pres">
      <dgm:prSet presAssocID="{A76D8ACD-15BB-499E-82FD-9C2D5391D07F}" presName="sibTrans" presStyleLbl="sibTrans2D1" presStyleIdx="2" presStyleCnt="4"/>
      <dgm:spPr/>
    </dgm:pt>
    <dgm:pt modelId="{BB73BB5C-B8CF-465A-97BB-404BF145F857}" type="pres">
      <dgm:prSet presAssocID="{A76D8ACD-15BB-499E-82FD-9C2D5391D07F}" presName="connectorText" presStyleLbl="sibTrans2D1" presStyleIdx="2" presStyleCnt="4"/>
      <dgm:spPr/>
    </dgm:pt>
    <dgm:pt modelId="{AA844F8E-4839-4818-9A1E-E4790134A9B7}" type="pres">
      <dgm:prSet presAssocID="{95FE8D01-4697-44B2-B5B7-CE655707F0C0}" presName="node" presStyleLbl="node1" presStyleIdx="3" presStyleCnt="5">
        <dgm:presLayoutVars>
          <dgm:bulletEnabled val="1"/>
        </dgm:presLayoutVars>
      </dgm:prSet>
      <dgm:spPr/>
    </dgm:pt>
    <dgm:pt modelId="{E3F811F3-0D63-4797-8436-D430D84BDFA9}" type="pres">
      <dgm:prSet presAssocID="{43A930A9-A2A2-4F5B-935C-7577EDF79240}" presName="sibTrans" presStyleLbl="sibTrans2D1" presStyleIdx="3" presStyleCnt="4"/>
      <dgm:spPr/>
    </dgm:pt>
    <dgm:pt modelId="{26BC6C5B-6438-4085-AB99-48112768D8AA}" type="pres">
      <dgm:prSet presAssocID="{43A930A9-A2A2-4F5B-935C-7577EDF79240}" presName="connectorText" presStyleLbl="sibTrans2D1" presStyleIdx="3" presStyleCnt="4"/>
      <dgm:spPr/>
    </dgm:pt>
    <dgm:pt modelId="{A2FE8032-87DD-49A9-B84B-80F3F061B5F4}" type="pres">
      <dgm:prSet presAssocID="{E3253297-A32E-4F21-9EB3-BCEE175347A8}" presName="node" presStyleLbl="node1" presStyleIdx="4" presStyleCnt="5">
        <dgm:presLayoutVars>
          <dgm:bulletEnabled val="1"/>
        </dgm:presLayoutVars>
      </dgm:prSet>
      <dgm:spPr/>
    </dgm:pt>
  </dgm:ptLst>
  <dgm:cxnLst>
    <dgm:cxn modelId="{85CD6812-1A75-4E34-93A4-38C4712CE0FE}" type="presOf" srcId="{43A930A9-A2A2-4F5B-935C-7577EDF79240}" destId="{E3F811F3-0D63-4797-8436-D430D84BDFA9}" srcOrd="0" destOrd="0" presId="urn:microsoft.com/office/officeart/2005/8/layout/process5"/>
    <dgm:cxn modelId="{B821E81F-FF6D-4246-9C8F-F698DCB86782}" type="presOf" srcId="{A76D8ACD-15BB-499E-82FD-9C2D5391D07F}" destId="{448E7721-61F1-4C1E-82AC-8666EA434EAB}" srcOrd="0" destOrd="0" presId="urn:microsoft.com/office/officeart/2005/8/layout/process5"/>
    <dgm:cxn modelId="{8FC29522-AD71-4806-8418-DE02CE48A236}" type="presOf" srcId="{C256FA99-C1FD-4760-856B-BB754EF82A85}" destId="{E092B869-AD01-4B90-80E8-7B594AD4F8BD}" srcOrd="0" destOrd="0" presId="urn:microsoft.com/office/officeart/2005/8/layout/process5"/>
    <dgm:cxn modelId="{2DBCA428-D1FF-47AC-B819-FF1B0FFCDBCF}" type="presOf" srcId="{51C00669-F64E-462C-BD3F-6E21D721C2E4}" destId="{D3AF9801-2D7C-4DE4-87E3-3EBFA4311C79}" srcOrd="0" destOrd="0" presId="urn:microsoft.com/office/officeart/2005/8/layout/process5"/>
    <dgm:cxn modelId="{DDFE0A2D-10B2-4E69-840D-23F61E1317D1}" type="presOf" srcId="{6459BED5-2E94-4F8B-97A3-D631010FC14F}" destId="{29F73C4B-85AE-4B50-8A5F-0F431058A8C4}" srcOrd="0" destOrd="0" presId="urn:microsoft.com/office/officeart/2005/8/layout/process5"/>
    <dgm:cxn modelId="{6720C33D-816F-48CD-A514-11516E5661DB}" type="presOf" srcId="{064D9330-E9ED-4777-AE1E-9B630112DCC4}" destId="{73091AD6-753A-4E2C-8F78-8288DBFCD189}" srcOrd="0" destOrd="0" presId="urn:microsoft.com/office/officeart/2005/8/layout/process5"/>
    <dgm:cxn modelId="{C579795C-8E53-4F94-A5F8-CF6E791405C4}" srcId="{6459BED5-2E94-4F8B-97A3-D631010FC14F}" destId="{E3253297-A32E-4F21-9EB3-BCEE175347A8}" srcOrd="4" destOrd="0" parTransId="{E22E59B4-7F7B-4A66-86FF-EA1416C3C16F}" sibTransId="{7D0CEE29-5577-4635-AFF8-C787A9AD74FE}"/>
    <dgm:cxn modelId="{BED27F60-1C08-4D82-93FD-09B547959051}" type="presOf" srcId="{E3253297-A32E-4F21-9EB3-BCEE175347A8}" destId="{A2FE8032-87DD-49A9-B84B-80F3F061B5F4}" srcOrd="0" destOrd="0" presId="urn:microsoft.com/office/officeart/2005/8/layout/process5"/>
    <dgm:cxn modelId="{2BF6594E-055F-4651-B68E-4554AE1E1305}" type="presOf" srcId="{064D9330-E9ED-4777-AE1E-9B630112DCC4}" destId="{8A5F4363-D668-485F-8713-68D1F92252A4}" srcOrd="1" destOrd="0" presId="urn:microsoft.com/office/officeart/2005/8/layout/process5"/>
    <dgm:cxn modelId="{714C2E6F-0567-4179-A580-DF7175236083}" type="presOf" srcId="{3BFD2C23-30AF-40D2-A388-578C6E4513E4}" destId="{AA778DBF-E88E-48CD-A4AE-23ED00D79CF1}" srcOrd="0" destOrd="0" presId="urn:microsoft.com/office/officeart/2005/8/layout/process5"/>
    <dgm:cxn modelId="{021A4570-B940-4033-8388-40C26D1A4D47}" type="presOf" srcId="{43A930A9-A2A2-4F5B-935C-7577EDF79240}" destId="{26BC6C5B-6438-4085-AB99-48112768D8AA}" srcOrd="1" destOrd="0" presId="urn:microsoft.com/office/officeart/2005/8/layout/process5"/>
    <dgm:cxn modelId="{A5199A88-41B3-4CC1-89B0-71DAFA3356DA}" type="presOf" srcId="{A76D8ACD-15BB-499E-82FD-9C2D5391D07F}" destId="{BB73BB5C-B8CF-465A-97BB-404BF145F857}" srcOrd="1" destOrd="0" presId="urn:microsoft.com/office/officeart/2005/8/layout/process5"/>
    <dgm:cxn modelId="{03A2C19F-E21F-4C90-B9DC-0D8B789AF650}" srcId="{6459BED5-2E94-4F8B-97A3-D631010FC14F}" destId="{3474DAD6-5689-4891-B5EE-E885D4707799}" srcOrd="2" destOrd="0" parTransId="{A41EB5B6-71AA-4C06-82BF-ECD85EB7E5D7}" sibTransId="{A76D8ACD-15BB-499E-82FD-9C2D5391D07F}"/>
    <dgm:cxn modelId="{1F6355A2-3B34-4C2F-8295-548ADC9B1623}" type="presOf" srcId="{95FE8D01-4697-44B2-B5B7-CE655707F0C0}" destId="{AA844F8E-4839-4818-9A1E-E4790134A9B7}" srcOrd="0" destOrd="0" presId="urn:microsoft.com/office/officeart/2005/8/layout/process5"/>
    <dgm:cxn modelId="{9B09B3AA-4141-4E32-B288-DC2FAEB7F396}" srcId="{6459BED5-2E94-4F8B-97A3-D631010FC14F}" destId="{51C00669-F64E-462C-BD3F-6E21D721C2E4}" srcOrd="0" destOrd="0" parTransId="{E9E52102-AB02-4CD5-8CFB-FFEE7FF918B3}" sibTransId="{C256FA99-C1FD-4760-856B-BB754EF82A85}"/>
    <dgm:cxn modelId="{87E7DFAC-ECB3-4EF1-BDC9-DC96B217FE65}" type="presOf" srcId="{C256FA99-C1FD-4760-856B-BB754EF82A85}" destId="{A2F2FF96-8AA0-4381-9672-3C8AFA88A159}" srcOrd="1" destOrd="0" presId="urn:microsoft.com/office/officeart/2005/8/layout/process5"/>
    <dgm:cxn modelId="{48F788F1-145F-4AB8-8AEC-380E031727D3}" type="presOf" srcId="{3474DAD6-5689-4891-B5EE-E885D4707799}" destId="{5E34A28C-585A-420F-AF3A-DEDF42EE705E}" srcOrd="0" destOrd="0" presId="urn:microsoft.com/office/officeart/2005/8/layout/process5"/>
    <dgm:cxn modelId="{CB36C0F1-0157-400F-BA6E-EE27F4567003}" srcId="{6459BED5-2E94-4F8B-97A3-D631010FC14F}" destId="{95FE8D01-4697-44B2-B5B7-CE655707F0C0}" srcOrd="3" destOrd="0" parTransId="{71DD1EA3-5AC8-425E-BF1C-30343B7E4006}" sibTransId="{43A930A9-A2A2-4F5B-935C-7577EDF79240}"/>
    <dgm:cxn modelId="{7C29C6F4-91A1-4E7C-9469-901EBBE94790}" srcId="{6459BED5-2E94-4F8B-97A3-D631010FC14F}" destId="{3BFD2C23-30AF-40D2-A388-578C6E4513E4}" srcOrd="1" destOrd="0" parTransId="{2B878AAF-82DD-4A79-AD91-387B44C8F119}" sibTransId="{064D9330-E9ED-4777-AE1E-9B630112DCC4}"/>
    <dgm:cxn modelId="{7342584B-720B-4FF8-8403-4E49B82A9DBB}" type="presParOf" srcId="{29F73C4B-85AE-4B50-8A5F-0F431058A8C4}" destId="{D3AF9801-2D7C-4DE4-87E3-3EBFA4311C79}" srcOrd="0" destOrd="0" presId="urn:microsoft.com/office/officeart/2005/8/layout/process5"/>
    <dgm:cxn modelId="{3A38ED82-8744-40B4-99CF-089DF4D0E96E}" type="presParOf" srcId="{29F73C4B-85AE-4B50-8A5F-0F431058A8C4}" destId="{E092B869-AD01-4B90-80E8-7B594AD4F8BD}" srcOrd="1" destOrd="0" presId="urn:microsoft.com/office/officeart/2005/8/layout/process5"/>
    <dgm:cxn modelId="{02694453-10F7-4488-8503-15C056474E29}" type="presParOf" srcId="{E092B869-AD01-4B90-80E8-7B594AD4F8BD}" destId="{A2F2FF96-8AA0-4381-9672-3C8AFA88A159}" srcOrd="0" destOrd="0" presId="urn:microsoft.com/office/officeart/2005/8/layout/process5"/>
    <dgm:cxn modelId="{36123371-4351-40B1-BB0A-9C4893E14A55}" type="presParOf" srcId="{29F73C4B-85AE-4B50-8A5F-0F431058A8C4}" destId="{AA778DBF-E88E-48CD-A4AE-23ED00D79CF1}" srcOrd="2" destOrd="0" presId="urn:microsoft.com/office/officeart/2005/8/layout/process5"/>
    <dgm:cxn modelId="{E4E54AE8-6C38-48BD-93D3-92476399ADB1}" type="presParOf" srcId="{29F73C4B-85AE-4B50-8A5F-0F431058A8C4}" destId="{73091AD6-753A-4E2C-8F78-8288DBFCD189}" srcOrd="3" destOrd="0" presId="urn:microsoft.com/office/officeart/2005/8/layout/process5"/>
    <dgm:cxn modelId="{1F5C3F7D-8424-4E04-B98D-CB80A4F16B7E}" type="presParOf" srcId="{73091AD6-753A-4E2C-8F78-8288DBFCD189}" destId="{8A5F4363-D668-485F-8713-68D1F92252A4}" srcOrd="0" destOrd="0" presId="urn:microsoft.com/office/officeart/2005/8/layout/process5"/>
    <dgm:cxn modelId="{49A9D225-C6CB-4428-82DF-5803D774286C}" type="presParOf" srcId="{29F73C4B-85AE-4B50-8A5F-0F431058A8C4}" destId="{5E34A28C-585A-420F-AF3A-DEDF42EE705E}" srcOrd="4" destOrd="0" presId="urn:microsoft.com/office/officeart/2005/8/layout/process5"/>
    <dgm:cxn modelId="{C71883EF-CD3A-496E-BD76-D9BB8717099B}" type="presParOf" srcId="{29F73C4B-85AE-4B50-8A5F-0F431058A8C4}" destId="{448E7721-61F1-4C1E-82AC-8666EA434EAB}" srcOrd="5" destOrd="0" presId="urn:microsoft.com/office/officeart/2005/8/layout/process5"/>
    <dgm:cxn modelId="{6DF2EA1F-0984-4E79-867A-304F10F03F51}" type="presParOf" srcId="{448E7721-61F1-4C1E-82AC-8666EA434EAB}" destId="{BB73BB5C-B8CF-465A-97BB-404BF145F857}" srcOrd="0" destOrd="0" presId="urn:microsoft.com/office/officeart/2005/8/layout/process5"/>
    <dgm:cxn modelId="{27C7CC68-DA34-4725-BC77-66B1CE677952}" type="presParOf" srcId="{29F73C4B-85AE-4B50-8A5F-0F431058A8C4}" destId="{AA844F8E-4839-4818-9A1E-E4790134A9B7}" srcOrd="6" destOrd="0" presId="urn:microsoft.com/office/officeart/2005/8/layout/process5"/>
    <dgm:cxn modelId="{24B01387-7C96-4A84-A2BC-F06333865421}" type="presParOf" srcId="{29F73C4B-85AE-4B50-8A5F-0F431058A8C4}" destId="{E3F811F3-0D63-4797-8436-D430D84BDFA9}" srcOrd="7" destOrd="0" presId="urn:microsoft.com/office/officeart/2005/8/layout/process5"/>
    <dgm:cxn modelId="{99098E49-5DE9-4874-AF09-21FF530C2A8E}" type="presParOf" srcId="{E3F811F3-0D63-4797-8436-D430D84BDFA9}" destId="{26BC6C5B-6438-4085-AB99-48112768D8AA}" srcOrd="0" destOrd="0" presId="urn:microsoft.com/office/officeart/2005/8/layout/process5"/>
    <dgm:cxn modelId="{19977B3B-553D-4944-BFCD-14AD7937C54A}" type="presParOf" srcId="{29F73C4B-85AE-4B50-8A5F-0F431058A8C4}" destId="{A2FE8032-87DD-49A9-B84B-80F3F061B5F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F9801-2D7C-4DE4-87E3-3EBFA4311C79}">
      <dsp:nvSpPr>
        <dsp:cNvPr id="0" name=""/>
        <dsp:cNvSpPr/>
      </dsp:nvSpPr>
      <dsp:spPr>
        <a:xfrm>
          <a:off x="1990" y="6184"/>
          <a:ext cx="2179172" cy="130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- Mục tiêu của đề tài là xây dựng </a:t>
          </a:r>
        </a:p>
      </dsp:txBody>
      <dsp:txXfrm>
        <a:off x="40285" y="44479"/>
        <a:ext cx="2102582" cy="1230913"/>
      </dsp:txXfrm>
    </dsp:sp>
    <dsp:sp modelId="{E092B869-AD01-4B90-80E8-7B594AD4F8BD}">
      <dsp:nvSpPr>
        <dsp:cNvPr id="0" name=""/>
        <dsp:cNvSpPr/>
      </dsp:nvSpPr>
      <dsp:spPr>
        <a:xfrm>
          <a:off x="2372930" y="389719"/>
          <a:ext cx="461984" cy="540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2930" y="497806"/>
        <a:ext cx="323389" cy="324260"/>
      </dsp:txXfrm>
    </dsp:sp>
    <dsp:sp modelId="{AA778DBF-E88E-48CD-A4AE-23ED00D79CF1}">
      <dsp:nvSpPr>
        <dsp:cNvPr id="0" name=""/>
        <dsp:cNvSpPr/>
      </dsp:nvSpPr>
      <dsp:spPr>
        <a:xfrm>
          <a:off x="3052832" y="6184"/>
          <a:ext cx="2756305" cy="130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Một website quản lý đồ uống với đầy đủ </a:t>
          </a:r>
        </a:p>
      </dsp:txBody>
      <dsp:txXfrm>
        <a:off x="3091127" y="44479"/>
        <a:ext cx="2679715" cy="1230913"/>
      </dsp:txXfrm>
    </dsp:sp>
    <dsp:sp modelId="{73091AD6-753A-4E2C-8F78-8288DBFCD189}">
      <dsp:nvSpPr>
        <dsp:cNvPr id="0" name=""/>
        <dsp:cNvSpPr/>
      </dsp:nvSpPr>
      <dsp:spPr>
        <a:xfrm rot="4947407">
          <a:off x="4340527" y="1466230"/>
          <a:ext cx="466017" cy="540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4402229" y="1504043"/>
        <a:ext cx="324260" cy="326212"/>
      </dsp:txXfrm>
    </dsp:sp>
    <dsp:sp modelId="{5E34A28C-585A-420F-AF3A-DEDF42EE705E}">
      <dsp:nvSpPr>
        <dsp:cNvPr id="0" name=""/>
        <dsp:cNvSpPr/>
      </dsp:nvSpPr>
      <dsp:spPr>
        <a:xfrm>
          <a:off x="3629964" y="2185357"/>
          <a:ext cx="2179172" cy="130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 Các tính năng cần thiết, giúp chủ </a:t>
          </a:r>
        </a:p>
      </dsp:txBody>
      <dsp:txXfrm>
        <a:off x="3668259" y="2223652"/>
        <a:ext cx="2102582" cy="1230913"/>
      </dsp:txXfrm>
    </dsp:sp>
    <dsp:sp modelId="{448E7721-61F1-4C1E-82AC-8666EA434EAB}">
      <dsp:nvSpPr>
        <dsp:cNvPr id="0" name=""/>
        <dsp:cNvSpPr/>
      </dsp:nvSpPr>
      <dsp:spPr>
        <a:xfrm rot="10800000">
          <a:off x="2976212" y="2568892"/>
          <a:ext cx="461984" cy="540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114807" y="2676979"/>
        <a:ext cx="323389" cy="324260"/>
      </dsp:txXfrm>
    </dsp:sp>
    <dsp:sp modelId="{AA844F8E-4839-4818-9A1E-E4790134A9B7}">
      <dsp:nvSpPr>
        <dsp:cNvPr id="0" name=""/>
        <dsp:cNvSpPr/>
      </dsp:nvSpPr>
      <dsp:spPr>
        <a:xfrm>
          <a:off x="579122" y="2185357"/>
          <a:ext cx="2179172" cy="130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Quán dễ dàng quản lý hoạt động</a:t>
          </a:r>
        </a:p>
      </dsp:txBody>
      <dsp:txXfrm>
        <a:off x="617417" y="2223652"/>
        <a:ext cx="2102582" cy="1230913"/>
      </dsp:txXfrm>
    </dsp:sp>
    <dsp:sp modelId="{E3F811F3-0D63-4797-8436-D430D84BDFA9}">
      <dsp:nvSpPr>
        <dsp:cNvPr id="0" name=""/>
        <dsp:cNvSpPr/>
      </dsp:nvSpPr>
      <dsp:spPr>
        <a:xfrm rot="5400000">
          <a:off x="1437716" y="3645403"/>
          <a:ext cx="461984" cy="540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506579" y="3684628"/>
        <a:ext cx="324260" cy="323389"/>
      </dsp:txXfrm>
    </dsp:sp>
    <dsp:sp modelId="{A2FE8032-87DD-49A9-B84B-80F3F061B5F4}">
      <dsp:nvSpPr>
        <dsp:cNvPr id="0" name=""/>
        <dsp:cNvSpPr/>
      </dsp:nvSpPr>
      <dsp:spPr>
        <a:xfrm>
          <a:off x="579122" y="4364530"/>
          <a:ext cx="2179172" cy="130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Kinh doanh và phục vụ khách hàng.</a:t>
          </a:r>
        </a:p>
      </dsp:txBody>
      <dsp:txXfrm>
        <a:off x="617417" y="4402825"/>
        <a:ext cx="2102582" cy="1230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4AE2-1A6F-4E72-A08E-AE43518DF2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10476-9BA7-4A93-BB6D-7494517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9B68-16FB-6A20-032D-501EF7CCA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16D2-C1F6-1571-1661-4AC408F48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AF60-B3F3-C562-3AE2-FD8BCE7D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2D27-A5F1-4387-6B75-D5161ED7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0411-6D7F-FDEE-CC77-955C02C5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7C5D-B4B6-5EFB-EEB7-6DAAF0C4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E82AE-808A-9452-5776-F5291B344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C1D2-0B37-F69C-81AF-144F4371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7BDD-F8AB-E583-3B2D-9C33F58B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06CC-B156-802E-8D58-38F588F7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87AE6-5A89-7727-F43D-6C1D11D7A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94B2E-5F42-E21F-9E23-81F931F2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70BA-F034-DC81-11A8-66BD4659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8A06-033E-415A-2779-EA84629A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CC48-02AE-76DA-8BD3-D2C8D0E1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3774-4AF6-E79B-7168-EF9E23DC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AB77-8A1B-08DB-3EFF-C8EF3F25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005E-E51F-4B6A-0394-8DAB32D7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0041-1E50-AE43-D04F-E43EAF0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A8DE-3330-F7A7-E541-1DB68950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9F5C-8AE7-4EDE-2546-41371445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A2808-1F39-FB8B-53DD-FCC790F2E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914F-D18A-6993-CDF0-9D275883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D17A-14D3-34C1-B8FB-04B6A9EE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CB01-4EAF-979C-21EA-63DD8711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498C-4A33-F0D9-B046-B58683D2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FD39-DBFB-A94C-2ACA-4497EF35E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DA495-A0F5-4983-03AE-2C1E9F883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BC7FC-D223-D06B-CCBD-6D828495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F4D7-5448-B9F7-FA9E-6EED08DD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C4592-2DEE-E4D7-BE90-82A6EDA1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7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6EEC-61F7-7FBD-BD28-7B0C8050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D60B9-38BC-50DD-7415-7BF9C8DE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DBB78-0BFA-945D-DE7D-4F67F251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F89F7-5ABF-DE54-8E18-6373010FE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C776-F4CF-261B-4B9A-FF2174661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73ACF-67D5-7FF6-848B-9AA1908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FFC79-D819-C63D-6B18-06EEF1DF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DC70A-948D-4102-033B-BC002FF9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AFAC-A7D0-9D72-C0EC-7FBD6C37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CF348-696C-E448-1EB5-F5DBDB13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2D4E1-B8EC-66EB-A9FB-12FB9361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F4F95-1D19-05B5-3BE5-3388A64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AD35E-7922-5BFA-1CF5-F98D764D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4C286-1ABD-5E4B-D1D4-A20980D1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29CB-3CD2-04C9-9443-D59D7334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2200-35A0-C2A2-1495-08C5E8F7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1706-D5BC-C8BD-3363-EC6BDCC0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AACA7-E4EA-C484-D3C0-35B15A35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A871-BAE1-DB70-C47C-9834FCF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9E55-B35E-21CE-F159-35C72D04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BB129-352C-54E8-9496-AAECF769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E01F-07E6-D848-42C9-DC8060CE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C7F52-E7A6-5673-DC29-1A2984415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1DC6-32FF-F890-4E81-A3AEBB82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47A08-25B7-170B-FEBE-443F3304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D6DE6-9154-C51D-7C4D-A6EF9542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E27F-FB4B-1C10-392E-8DBA33D3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92185-C48A-610D-14EB-CD02519F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15CF-2B88-A468-E90C-4555CD08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53D9-DF92-7A20-0A63-37E9D034F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091D-44BE-4BB6-9856-EE3124E64CE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9536-13B6-A0D0-ACF0-5AE1BCFF4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9F2A-D310-6BD5-4F16-273B2B8F6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0EE-FF37-4D2C-91E8-75C2BF6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A99-0934-DCFF-D4C1-4A5BA9482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519" y="609319"/>
            <a:ext cx="9144000" cy="728661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  <a:b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  <a:endParaRPr lang="vi-V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853D5-EDFA-2DA7-7E29-C1782182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462" y="3334203"/>
            <a:ext cx="10831495" cy="60936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QUẢN LÍ ĐỒ UỐNG</a:t>
            </a:r>
            <a:endParaRPr lang="vi-VN" sz="3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ải mẫu logo đại học Vinh (VinhUni) file vector AI, EPS, JPEG, PNG, SVG">
            <a:extLst>
              <a:ext uri="{FF2B5EF4-FFF2-40B4-BE49-F238E27FC236}">
                <a16:creationId xmlns:a16="http://schemas.microsoft.com/office/drawing/2014/main" id="{A2C8C38B-AE61-A9A5-E1BE-581C5BD5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6" y="618549"/>
            <a:ext cx="918033" cy="93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37815-C419-E38F-268C-456A2583EF0E}"/>
              </a:ext>
            </a:extLst>
          </p:cNvPr>
          <p:cNvSpPr txBox="1"/>
          <p:nvPr/>
        </p:nvSpPr>
        <p:spPr>
          <a:xfrm>
            <a:off x="5280565" y="4559339"/>
            <a:ext cx="6230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</a:t>
            </a:r>
            <a:r>
              <a:rPr lang="en-US" sz="2400"/>
              <a:t>GVHD : </a:t>
            </a:r>
            <a:r>
              <a:rPr lang="en-US" sz="2400" err="1"/>
              <a:t>TS.Cao</a:t>
            </a:r>
            <a:r>
              <a:rPr lang="en-US" sz="2400"/>
              <a:t> Thanh </a:t>
            </a:r>
            <a:r>
              <a:rPr lang="en-US" sz="2400" err="1"/>
              <a:t>Sơn</a:t>
            </a:r>
            <a:endParaRPr lang="en-US" sz="2400"/>
          </a:p>
          <a:p>
            <a:r>
              <a:rPr lang="en-US" sz="2400"/>
              <a:t>SV </a:t>
            </a:r>
            <a:r>
              <a:rPr lang="en-US" sz="2400" err="1"/>
              <a:t>nhóm</a:t>
            </a:r>
            <a:r>
              <a:rPr lang="en-US" sz="2400"/>
              <a:t> : </a:t>
            </a:r>
            <a:r>
              <a:rPr lang="en-US" sz="2400" err="1"/>
              <a:t>Phạm</a:t>
            </a:r>
            <a:r>
              <a:rPr lang="en-US" sz="2400"/>
              <a:t> </a:t>
            </a:r>
            <a:r>
              <a:rPr lang="en-US" sz="2400" err="1"/>
              <a:t>Thuỳ</a:t>
            </a:r>
            <a:r>
              <a:rPr lang="en-US" sz="2400"/>
              <a:t> Linh, 215748020110454</a:t>
            </a:r>
          </a:p>
          <a:p>
            <a:r>
              <a:rPr lang="en-US" sz="2400"/>
              <a:t>	      Lê Văn Mạnh, 215748020110498</a:t>
            </a:r>
            <a:endParaRPr lang="vi-VN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3DFCF-7A1C-9C57-A7B1-4AF7C1489147}"/>
              </a:ext>
            </a:extLst>
          </p:cNvPr>
          <p:cNvSpPr txBox="1"/>
          <p:nvPr/>
        </p:nvSpPr>
        <p:spPr>
          <a:xfrm>
            <a:off x="2610678" y="1708387"/>
            <a:ext cx="7606748" cy="114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BÁO CÁO TỔNG QUAN ĐỒ ÁN</a:t>
            </a:r>
          </a:p>
          <a:p>
            <a:pPr lvl="1">
              <a:lnSpc>
                <a:spcPct val="150000"/>
              </a:lnSpc>
            </a:pPr>
            <a:r>
              <a:rPr lang="en-US" sz="3400" b="1">
                <a:latin typeface="Arial" panose="020B0604020202020204" pitchFamily="34" charset="0"/>
                <a:cs typeface="Arial" panose="020B0604020202020204" pitchFamily="34" charset="0"/>
              </a:rPr>
              <a:t>PHÁT TRIỂN ỨNG DỤNG WEB </a:t>
            </a:r>
            <a:endParaRPr lang="vi-VN" sz="3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012C6-D93E-E075-8D77-DC8F0640AC92}"/>
              </a:ext>
            </a:extLst>
          </p:cNvPr>
          <p:cNvSpPr txBox="1"/>
          <p:nvPr/>
        </p:nvSpPr>
        <p:spPr>
          <a:xfrm>
            <a:off x="4157329" y="607664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 An, 10/2023</a:t>
            </a:r>
            <a:endParaRPr lang="vi-VN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06025-4E8A-1DCF-E155-EA9C37F97CFF}"/>
              </a:ext>
            </a:extLst>
          </p:cNvPr>
          <p:cNvSpPr/>
          <p:nvPr/>
        </p:nvSpPr>
        <p:spPr>
          <a:xfrm>
            <a:off x="11294050" y="4113600"/>
            <a:ext cx="45719" cy="2270257"/>
          </a:xfrm>
          <a:prstGeom prst="rect">
            <a:avLst/>
          </a:prstGeom>
          <a:solidFill>
            <a:srgbClr val="FB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D979B-E307-377A-EC21-5FA3355CBFE4}"/>
              </a:ext>
            </a:extLst>
          </p:cNvPr>
          <p:cNvSpPr/>
          <p:nvPr/>
        </p:nvSpPr>
        <p:spPr>
          <a:xfrm rot="5400000">
            <a:off x="10353201" y="5017806"/>
            <a:ext cx="45719" cy="2270257"/>
          </a:xfrm>
          <a:prstGeom prst="rect">
            <a:avLst/>
          </a:prstGeom>
          <a:solidFill>
            <a:srgbClr val="FB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7401F2-F2B3-1162-00B9-BF9D10DF4B87}"/>
              </a:ext>
            </a:extLst>
          </p:cNvPr>
          <p:cNvSpPr/>
          <p:nvPr/>
        </p:nvSpPr>
        <p:spPr>
          <a:xfrm>
            <a:off x="11134237" y="5922012"/>
            <a:ext cx="31962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C02BE-7B14-B2BC-BF0C-F8CA2819FB6B}"/>
              </a:ext>
            </a:extLst>
          </p:cNvPr>
          <p:cNvSpPr/>
          <p:nvPr/>
        </p:nvSpPr>
        <p:spPr>
          <a:xfrm rot="5400000">
            <a:off x="10949926" y="6081825"/>
            <a:ext cx="31962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534CD-F7C4-C42E-1891-6EEFC4B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Các công cụ hỗ trợ</a:t>
            </a:r>
            <a:r>
              <a:rPr lang="en-US" sz="5400"/>
              <a:t>: 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ello Logo | Significado, História e PNG">
            <a:extLst>
              <a:ext uri="{FF2B5EF4-FFF2-40B4-BE49-F238E27FC236}">
                <a16:creationId xmlns:a16="http://schemas.microsoft.com/office/drawing/2014/main" id="{68FE1632-AD93-D755-E2F8-BABA3E9D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33" y="3618666"/>
            <a:ext cx="2832069" cy="159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, symbol, meaning, history, PNG, brand">
            <a:extLst>
              <a:ext uri="{FF2B5EF4-FFF2-40B4-BE49-F238E27FC236}">
                <a16:creationId xmlns:a16="http://schemas.microsoft.com/office/drawing/2014/main" id="{F7EC65BE-00F8-1793-3CC5-200CEEDCD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8938" y="3618667"/>
            <a:ext cx="2832069" cy="159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Python: VSCode IntelliSense, Autocompletion &amp; Linting capabilities">
            <a:extLst>
              <a:ext uri="{FF2B5EF4-FFF2-40B4-BE49-F238E27FC236}">
                <a16:creationId xmlns:a16="http://schemas.microsoft.com/office/drawing/2014/main" id="{897B5891-4EF2-D44C-B9C4-E78D0F7F9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0993" y="2999151"/>
            <a:ext cx="2832069" cy="2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9FFE4-F4CD-AB0B-5017-B0F5221A2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797" y="3271738"/>
            <a:ext cx="2832069" cy="22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6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50DA8-D3CF-9B13-0AA5-9D6BD541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81DB-46B6-5C7B-578E-F292B8D2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graphicFrame>
        <p:nvGraphicFramePr>
          <p:cNvPr id="29" name="TextBox 3">
            <a:extLst>
              <a:ext uri="{FF2B5EF4-FFF2-40B4-BE49-F238E27FC236}">
                <a16:creationId xmlns:a16="http://schemas.microsoft.com/office/drawing/2014/main" id="{6C0C4EBE-9BD6-A285-9377-01DCAE8AF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77849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62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sticky notes with writing on them&#10;&#10;Description automatically generated">
            <a:extLst>
              <a:ext uri="{FF2B5EF4-FFF2-40B4-BE49-F238E27FC236}">
                <a16:creationId xmlns:a16="http://schemas.microsoft.com/office/drawing/2014/main" id="{2758931A-4939-3AC7-E47C-072ADCD8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1F9F62B7-B476-44A0-77AC-5397468D83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60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34CD-F7C4-C42E-1891-6EEFC4B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446405"/>
            <a:ext cx="10515600" cy="84391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công việc cần thực hiện: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BAB89-5A0F-AA91-A65D-8245EBC6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80465"/>
              </p:ext>
            </p:extLst>
          </p:nvPr>
        </p:nvGraphicFramePr>
        <p:xfrm>
          <a:off x="1168399" y="2134235"/>
          <a:ext cx="9631681" cy="39411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1599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việc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 thực hiện</a:t>
                      </a:r>
                    </a:p>
                    <a:p>
                      <a:pPr algn="ctr"/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(Ngày)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 Thuỳ Linh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Văn Mạnh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011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 định bảng cho cơ sở dữ liệu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37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và triển khai API cho các chức năng cơ bản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85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5EC0-0E7C-7B85-80CF-CF98B0B7B5DC}"/>
              </a:ext>
            </a:extLst>
          </p:cNvPr>
          <p:cNvSpPr txBox="1"/>
          <p:nvPr/>
        </p:nvSpPr>
        <p:spPr>
          <a:xfrm>
            <a:off x="1336040" y="1290320"/>
            <a:ext cx="956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Sprint 1: Thiết kế cơ sở dữ liệu và API</a:t>
            </a:r>
          </a:p>
        </p:txBody>
      </p:sp>
    </p:spTree>
    <p:extLst>
      <p:ext uri="{BB962C8B-B14F-4D97-AF65-F5344CB8AC3E}">
        <p14:creationId xmlns:p14="http://schemas.microsoft.com/office/powerpoint/2010/main" val="380378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34CD-F7C4-C42E-1891-6EEFC4B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446405"/>
            <a:ext cx="10515600" cy="84391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công việc cần thực hiện: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BAB89-5A0F-AA91-A65D-8245EBC6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07744"/>
              </p:ext>
            </p:extLst>
          </p:nvPr>
        </p:nvGraphicFramePr>
        <p:xfrm>
          <a:off x="1270000" y="2465730"/>
          <a:ext cx="9631681" cy="3714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115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việc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 thực hiện</a:t>
                      </a:r>
                    </a:p>
                    <a:p>
                      <a:pPr algn="ctr"/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(Ngày)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 Thuỳ Linh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Văn Mạnh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331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 khai các chức năng cơ bản của backend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 thử các API đã triển khai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5EC0-0E7C-7B85-80CF-CF98B0B7B5DC}"/>
              </a:ext>
            </a:extLst>
          </p:cNvPr>
          <p:cNvSpPr txBox="1"/>
          <p:nvPr/>
        </p:nvSpPr>
        <p:spPr>
          <a:xfrm>
            <a:off x="1336040" y="1290320"/>
            <a:ext cx="956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Sprint 2: Xây dựng backend</a:t>
            </a:r>
          </a:p>
        </p:txBody>
      </p:sp>
    </p:spTree>
    <p:extLst>
      <p:ext uri="{BB962C8B-B14F-4D97-AF65-F5344CB8AC3E}">
        <p14:creationId xmlns:p14="http://schemas.microsoft.com/office/powerpoint/2010/main" val="139616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34CD-F7C4-C42E-1891-6EEFC4B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446405"/>
            <a:ext cx="10515600" cy="84391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công việc cần thực hiện: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BAB89-5A0F-AA91-A65D-8245EBC6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98893"/>
              </p:ext>
            </p:extLst>
          </p:nvPr>
        </p:nvGraphicFramePr>
        <p:xfrm>
          <a:off x="1270000" y="2465730"/>
          <a:ext cx="9631681" cy="40802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115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việc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 thực hiện</a:t>
                      </a:r>
                    </a:p>
                    <a:p>
                      <a:pPr algn="ctr"/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(Ngày)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 Thuỳ Linh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Văn Mạnh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331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 khai các chức năng chính với quyền admin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 thử các API với quyền admin đã triển khai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5EC0-0E7C-7B85-80CF-CF98B0B7B5DC}"/>
              </a:ext>
            </a:extLst>
          </p:cNvPr>
          <p:cNvSpPr txBox="1"/>
          <p:nvPr/>
        </p:nvSpPr>
        <p:spPr>
          <a:xfrm>
            <a:off x="1336040" y="1290320"/>
            <a:ext cx="956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Sprint 3: Xây dựng backend với quyền Admin</a:t>
            </a:r>
          </a:p>
        </p:txBody>
      </p:sp>
    </p:spTree>
    <p:extLst>
      <p:ext uri="{BB962C8B-B14F-4D97-AF65-F5344CB8AC3E}">
        <p14:creationId xmlns:p14="http://schemas.microsoft.com/office/powerpoint/2010/main" val="369777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34CD-F7C4-C42E-1891-6EEFC4B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446405"/>
            <a:ext cx="10515600" cy="84391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công việc cần thực hiện: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BAB89-5A0F-AA91-A65D-8245EBC6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69029"/>
              </p:ext>
            </p:extLst>
          </p:nvPr>
        </p:nvGraphicFramePr>
        <p:xfrm>
          <a:off x="1270000" y="2465730"/>
          <a:ext cx="9631681" cy="397563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115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việc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 thực hiện</a:t>
                      </a:r>
                    </a:p>
                    <a:p>
                      <a:pPr algn="ctr"/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(Ngày)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 Thuỳ Linh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Văn Mạnh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331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nối fontend với API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 thử tính năng đặt hàng và thanh toán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5EC0-0E7C-7B85-80CF-CF98B0B7B5DC}"/>
              </a:ext>
            </a:extLst>
          </p:cNvPr>
          <p:cNvSpPr txBox="1"/>
          <p:nvPr/>
        </p:nvSpPr>
        <p:spPr>
          <a:xfrm>
            <a:off x="1336040" y="1290320"/>
            <a:ext cx="956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Sprint 4: Kết nối fontend với backend</a:t>
            </a:r>
          </a:p>
        </p:txBody>
      </p:sp>
    </p:spTree>
    <p:extLst>
      <p:ext uri="{BB962C8B-B14F-4D97-AF65-F5344CB8AC3E}">
        <p14:creationId xmlns:p14="http://schemas.microsoft.com/office/powerpoint/2010/main" val="372876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34CD-F7C4-C42E-1891-6EEFC4B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446405"/>
            <a:ext cx="10515600" cy="84391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công việc cần thực hiện</a:t>
            </a:r>
            <a:r>
              <a:rPr lang="en-US"/>
              <a:t>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BAB89-5A0F-AA91-A65D-8245EBC6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43874"/>
              </p:ext>
            </p:extLst>
          </p:nvPr>
        </p:nvGraphicFramePr>
        <p:xfrm>
          <a:off x="1270000" y="2465730"/>
          <a:ext cx="9631681" cy="3714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115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việc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 thực hiện</a:t>
                      </a:r>
                    </a:p>
                    <a:p>
                      <a:pPr algn="ctr"/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(Ngày)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 Thuỳ Linh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Văn Mạnh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331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Tối ưu hoá hiệu suất của trang web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 thử toàn điện để đảm bảo không có lỗi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5EC0-0E7C-7B85-80CF-CF98B0B7B5DC}"/>
              </a:ext>
            </a:extLst>
          </p:cNvPr>
          <p:cNvSpPr txBox="1"/>
          <p:nvPr/>
        </p:nvSpPr>
        <p:spPr>
          <a:xfrm>
            <a:off x="1336040" y="1290320"/>
            <a:ext cx="956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Sprint 5: Tối ưu hoá và kiểm thử</a:t>
            </a:r>
          </a:p>
        </p:txBody>
      </p:sp>
    </p:spTree>
    <p:extLst>
      <p:ext uri="{BB962C8B-B14F-4D97-AF65-F5344CB8AC3E}">
        <p14:creationId xmlns:p14="http://schemas.microsoft.com/office/powerpoint/2010/main" val="29636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34CD-F7C4-C42E-1891-6EEFC4B4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446405"/>
            <a:ext cx="10515600" cy="84391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công việc cần thực hiện: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BAB89-5A0F-AA91-A65D-8245EBC6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00051"/>
              </p:ext>
            </p:extLst>
          </p:nvPr>
        </p:nvGraphicFramePr>
        <p:xfrm>
          <a:off x="1270000" y="2465730"/>
          <a:ext cx="9631681" cy="3714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115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việc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 thực hiện</a:t>
                      </a:r>
                    </a:p>
                    <a:p>
                      <a:pPr algn="ctr"/>
                      <a:r>
                        <a:rPr lang="en-US" sz="2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(Ngày)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 Thuỳ Linh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b="1"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Văn Mạnh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331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Chuẩn bị triển khai trang web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 hiện các công việc bảo dưỡng cuối cùng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r>
                        <a:rPr lang="en-US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>
                          <a:solidFill>
                            <a:schemeClr val="dk1"/>
                          </a:solidFill>
                        </a:defRPr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5EC0-0E7C-7B85-80CF-CF98B0B7B5DC}"/>
              </a:ext>
            </a:extLst>
          </p:cNvPr>
          <p:cNvSpPr txBox="1"/>
          <p:nvPr/>
        </p:nvSpPr>
        <p:spPr>
          <a:xfrm>
            <a:off x="1336040" y="1290320"/>
            <a:ext cx="956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Sprint 6: Triển khai và bảo dưỡng</a:t>
            </a:r>
          </a:p>
        </p:txBody>
      </p:sp>
    </p:spTree>
    <p:extLst>
      <p:ext uri="{BB962C8B-B14F-4D97-AF65-F5344CB8AC3E}">
        <p14:creationId xmlns:p14="http://schemas.microsoft.com/office/powerpoint/2010/main" val="423710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465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TRƯỜNG ĐẠI HỌC VINH VIỆN KỸ THUẬT VÀ CÔNG NGHỆ</vt:lpstr>
      <vt:lpstr>Mục tiêu: </vt:lpstr>
      <vt:lpstr>PowerPoint Presentation</vt:lpstr>
      <vt:lpstr>Các công việc cần thực hiện: </vt:lpstr>
      <vt:lpstr>Các công việc cần thực hiện: </vt:lpstr>
      <vt:lpstr>Các công việc cần thực hiện: </vt:lpstr>
      <vt:lpstr>Các công việc cần thực hiện: </vt:lpstr>
      <vt:lpstr>Các công việc cần thực hiện: </vt:lpstr>
      <vt:lpstr>Các công việc cần thực hiện: </vt:lpstr>
      <vt:lpstr>Các công cụ hỗ trợ: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KỸ THUẬT VÀ CÔNG NGHỆ</dc:title>
  <dc:creator>Mạnh Lê</dc:creator>
  <cp:lastModifiedBy>Phạm Thùy Linh</cp:lastModifiedBy>
  <cp:revision>3</cp:revision>
  <dcterms:created xsi:type="dcterms:W3CDTF">2023-10-17T09:58:49Z</dcterms:created>
  <dcterms:modified xsi:type="dcterms:W3CDTF">2023-10-17T13:08:12Z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2023-10-17T11:03:50Z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7bf07568-6dbc-4163-bfd9-6d0a5f40bdf8</vt:lpwstr>
  </property>
  <property fmtid="{D5CDD505-2E9C-101B-9397-08002B2CF9AE}" pid="7" name="MSIP_Label_defa4170-0d19-0005-0004-bc88714345d2_ActionId">
    <vt:lpwstr>faf30d93-f4cb-4ff0-b15d-bf0a3b12f144</vt:lpwstr>
  </property>
  <property fmtid="{D5CDD505-2E9C-101B-9397-08002B2CF9AE}" pid="8" name="MSIP_Label_defa4170-0d19-0005-0004-bc88714345d2_ContentBits">
    <vt:lpwstr>0</vt:lpwstr>
  </property>
</Properties>
</file>