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21" r:id="rId2"/>
    <p:sldId id="347" r:id="rId3"/>
    <p:sldId id="392" r:id="rId4"/>
    <p:sldId id="391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EA6E5-5EDB-4470-87F3-C14F8C8706E4}" v="102" dt="2024-01-09T04:24:46.298"/>
    <p1510:client id="{450A0231-F4A4-4A93-A390-B72110305AF2}" v="1" dt="2024-01-09T05:34:56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77647" autoAdjust="0"/>
  </p:normalViewPr>
  <p:slideViewPr>
    <p:cSldViewPr>
      <p:cViewPr>
        <p:scale>
          <a:sx n="66" d="100"/>
          <a:sy n="66" d="100"/>
        </p:scale>
        <p:origin x="215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ministrator" userId="3a4c4559-915b-432e-8a1e-73a9a4a1a23e" providerId="ADAL" clId="{450A0231-F4A4-4A93-A390-B72110305AF2}"/>
    <pc:docChg chg="undo custSel modSld">
      <pc:chgData name="Administrator" userId="3a4c4559-915b-432e-8a1e-73a9a4a1a23e" providerId="ADAL" clId="{450A0231-F4A4-4A93-A390-B72110305AF2}" dt="2024-01-09T05:35:32.114" v="9" actId="1076"/>
      <pc:docMkLst>
        <pc:docMk/>
      </pc:docMkLst>
      <pc:sldChg chg="addSp delSp modSp mod">
        <pc:chgData name="Administrator" userId="3a4c4559-915b-432e-8a1e-73a9a4a1a23e" providerId="ADAL" clId="{450A0231-F4A4-4A93-A390-B72110305AF2}" dt="2024-01-09T05:35:32.114" v="9" actId="1076"/>
        <pc:sldMkLst>
          <pc:docMk/>
          <pc:sldMk cId="1751298595" sldId="397"/>
        </pc:sldMkLst>
        <pc:spChg chg="add del mod">
          <ac:chgData name="Administrator" userId="3a4c4559-915b-432e-8a1e-73a9a4a1a23e" providerId="ADAL" clId="{450A0231-F4A4-4A93-A390-B72110305AF2}" dt="2024-01-09T05:35:14.033" v="4" actId="478"/>
          <ac:spMkLst>
            <pc:docMk/>
            <pc:sldMk cId="1751298595" sldId="397"/>
            <ac:spMk id="6" creationId="{28C456FE-3377-E812-F676-77EEB3078D8A}"/>
          </ac:spMkLst>
        </pc:spChg>
        <pc:spChg chg="add del mod">
          <ac:chgData name="Administrator" userId="3a4c4559-915b-432e-8a1e-73a9a4a1a23e" providerId="ADAL" clId="{450A0231-F4A4-4A93-A390-B72110305AF2}" dt="2024-01-09T05:35:19.192" v="6" actId="478"/>
          <ac:spMkLst>
            <pc:docMk/>
            <pc:sldMk cId="1751298595" sldId="397"/>
            <ac:spMk id="9" creationId="{6B01264E-5B33-9D1A-9E5A-C347301C0E38}"/>
          </ac:spMkLst>
        </pc:spChg>
        <pc:picChg chg="add del">
          <ac:chgData name="Administrator" userId="3a4c4559-915b-432e-8a1e-73a9a4a1a23e" providerId="ADAL" clId="{450A0231-F4A4-4A93-A390-B72110305AF2}" dt="2024-01-09T05:35:16.491" v="5" actId="478"/>
          <ac:picMkLst>
            <pc:docMk/>
            <pc:sldMk cId="1751298595" sldId="397"/>
            <ac:picMk id="2" creationId="{586FA143-27E1-9515-0E36-9A4C933106F1}"/>
          </ac:picMkLst>
        </pc:picChg>
        <pc:picChg chg="add mod">
          <ac:chgData name="Administrator" userId="3a4c4559-915b-432e-8a1e-73a9a4a1a23e" providerId="ADAL" clId="{450A0231-F4A4-4A93-A390-B72110305AF2}" dt="2024-01-09T05:35:32.114" v="9" actId="1076"/>
          <ac:picMkLst>
            <pc:docMk/>
            <pc:sldMk cId="1751298595" sldId="397"/>
            <ac:picMk id="3" creationId="{34A95FDC-060C-3D19-C359-344C8573B8D4}"/>
          </ac:picMkLst>
        </pc:picChg>
      </pc:sldChg>
    </pc:docChg>
  </pc:docChgLst>
  <pc:docChgLst>
    <pc:chgData name="Administrator" userId="3a4c4559-915b-432e-8a1e-73a9a4a1a23e" providerId="ADAL" clId="{169EA6E5-5EDB-4470-87F3-C14F8C8706E4}"/>
    <pc:docChg chg="undo redo custSel modSld">
      <pc:chgData name="Administrator" userId="3a4c4559-915b-432e-8a1e-73a9a4a1a23e" providerId="ADAL" clId="{169EA6E5-5EDB-4470-87F3-C14F8C8706E4}" dt="2024-01-09T04:24:53.342" v="1133" actId="14100"/>
      <pc:docMkLst>
        <pc:docMk/>
      </pc:docMkLst>
      <pc:sldChg chg="addSp delSp modSp mod">
        <pc:chgData name="Administrator" userId="3a4c4559-915b-432e-8a1e-73a9a4a1a23e" providerId="ADAL" clId="{169EA6E5-5EDB-4470-87F3-C14F8C8706E4}" dt="2024-01-09T03:16:50.695" v="142" actId="20577"/>
        <pc:sldMkLst>
          <pc:docMk/>
          <pc:sldMk cId="0" sldId="321"/>
        </pc:sldMkLst>
        <pc:spChg chg="mod">
          <ac:chgData name="Administrator" userId="3a4c4559-915b-432e-8a1e-73a9a4a1a23e" providerId="ADAL" clId="{169EA6E5-5EDB-4470-87F3-C14F8C8706E4}" dt="2024-01-09T03:16:50.695" v="142" actId="20577"/>
          <ac:spMkLst>
            <pc:docMk/>
            <pc:sldMk cId="0" sldId="321"/>
            <ac:spMk id="7" creationId="{00000000-0000-0000-0000-000000000000}"/>
          </ac:spMkLst>
        </pc:spChg>
        <pc:graphicFrameChg chg="add del mod">
          <ac:chgData name="Administrator" userId="3a4c4559-915b-432e-8a1e-73a9a4a1a23e" providerId="ADAL" clId="{169EA6E5-5EDB-4470-87F3-C14F8C8706E4}" dt="2024-01-09T02:47:01.608" v="21"/>
          <ac:graphicFrameMkLst>
            <pc:docMk/>
            <pc:sldMk cId="0" sldId="321"/>
            <ac:graphicFrameMk id="2" creationId="{974D8693-FF08-ACF0-88B2-48C8084D0D49}"/>
          </ac:graphicFrameMkLst>
        </pc:graphicFrameChg>
      </pc:sldChg>
      <pc:sldChg chg="modSp mod">
        <pc:chgData name="Administrator" userId="3a4c4559-915b-432e-8a1e-73a9a4a1a23e" providerId="ADAL" clId="{169EA6E5-5EDB-4470-87F3-C14F8C8706E4}" dt="2024-01-09T04:21:31.419" v="1123" actId="255"/>
        <pc:sldMkLst>
          <pc:docMk/>
          <pc:sldMk cId="1265799789" sldId="391"/>
        </pc:sldMkLst>
        <pc:spChg chg="mod">
          <ac:chgData name="Administrator" userId="3a4c4559-915b-432e-8a1e-73a9a4a1a23e" providerId="ADAL" clId="{169EA6E5-5EDB-4470-87F3-C14F8C8706E4}" dt="2024-01-09T03:31:11.590" v="409" actId="255"/>
          <ac:spMkLst>
            <pc:docMk/>
            <pc:sldMk cId="1265799789" sldId="391"/>
            <ac:spMk id="4" creationId="{00000000-0000-0000-0000-000000000000}"/>
          </ac:spMkLst>
        </pc:spChg>
        <pc:spChg chg="mod">
          <ac:chgData name="Administrator" userId="3a4c4559-915b-432e-8a1e-73a9a4a1a23e" providerId="ADAL" clId="{169EA6E5-5EDB-4470-87F3-C14F8C8706E4}" dt="2024-01-09T04:21:31.419" v="1123" actId="255"/>
          <ac:spMkLst>
            <pc:docMk/>
            <pc:sldMk cId="1265799789" sldId="391"/>
            <ac:spMk id="7" creationId="{00000000-0000-0000-0000-000000000000}"/>
          </ac:spMkLst>
        </pc:spChg>
      </pc:sldChg>
      <pc:sldChg chg="modSp mod">
        <pc:chgData name="Administrator" userId="3a4c4559-915b-432e-8a1e-73a9a4a1a23e" providerId="ADAL" clId="{169EA6E5-5EDB-4470-87F3-C14F8C8706E4}" dt="2024-01-09T03:25:24.606" v="274" actId="5793"/>
        <pc:sldMkLst>
          <pc:docMk/>
          <pc:sldMk cId="1276666932" sldId="392"/>
        </pc:sldMkLst>
        <pc:spChg chg="mod">
          <ac:chgData name="Administrator" userId="3a4c4559-915b-432e-8a1e-73a9a4a1a23e" providerId="ADAL" clId="{169EA6E5-5EDB-4470-87F3-C14F8C8706E4}" dt="2024-01-09T03:25:24.606" v="274" actId="5793"/>
          <ac:spMkLst>
            <pc:docMk/>
            <pc:sldMk cId="1276666932" sldId="392"/>
            <ac:spMk id="4" creationId="{00000000-0000-0000-0000-000000000000}"/>
          </ac:spMkLst>
        </pc:spChg>
      </pc:sldChg>
      <pc:sldChg chg="addSp delSp modSp mod">
        <pc:chgData name="Administrator" userId="3a4c4559-915b-432e-8a1e-73a9a4a1a23e" providerId="ADAL" clId="{169EA6E5-5EDB-4470-87F3-C14F8C8706E4}" dt="2024-01-09T03:32:42.982" v="412" actId="14100"/>
        <pc:sldMkLst>
          <pc:docMk/>
          <pc:sldMk cId="1287342919" sldId="393"/>
        </pc:sldMkLst>
        <pc:spChg chg="del">
          <ac:chgData name="Administrator" userId="3a4c4559-915b-432e-8a1e-73a9a4a1a23e" providerId="ADAL" clId="{169EA6E5-5EDB-4470-87F3-C14F8C8706E4}" dt="2024-01-09T03:32:35.127" v="410"/>
          <ac:spMkLst>
            <pc:docMk/>
            <pc:sldMk cId="1287342919" sldId="393"/>
            <ac:spMk id="4" creationId="{00000000-0000-0000-0000-000000000000}"/>
          </ac:spMkLst>
        </pc:spChg>
        <pc:picChg chg="add mod">
          <ac:chgData name="Administrator" userId="3a4c4559-915b-432e-8a1e-73a9a4a1a23e" providerId="ADAL" clId="{169EA6E5-5EDB-4470-87F3-C14F8C8706E4}" dt="2024-01-09T03:32:42.982" v="412" actId="14100"/>
          <ac:picMkLst>
            <pc:docMk/>
            <pc:sldMk cId="1287342919" sldId="393"/>
            <ac:picMk id="2" creationId="{3D3F0BBF-3DC6-1914-B308-BC1604B7060C}"/>
          </ac:picMkLst>
        </pc:picChg>
      </pc:sldChg>
      <pc:sldChg chg="addSp delSp modSp mod">
        <pc:chgData name="Administrator" userId="3a4c4559-915b-432e-8a1e-73a9a4a1a23e" providerId="ADAL" clId="{169EA6E5-5EDB-4470-87F3-C14F8C8706E4}" dt="2024-01-09T04:11:46.802" v="1114" actId="113"/>
        <pc:sldMkLst>
          <pc:docMk/>
          <pc:sldMk cId="2435938782" sldId="394"/>
        </pc:sldMkLst>
        <pc:spChg chg="del">
          <ac:chgData name="Administrator" userId="3a4c4559-915b-432e-8a1e-73a9a4a1a23e" providerId="ADAL" clId="{169EA6E5-5EDB-4470-87F3-C14F8C8706E4}" dt="2024-01-09T03:43:57.617" v="419"/>
          <ac:spMkLst>
            <pc:docMk/>
            <pc:sldMk cId="2435938782" sldId="394"/>
            <ac:spMk id="4" creationId="{00000000-0000-0000-0000-000000000000}"/>
          </ac:spMkLst>
        </pc:spChg>
        <pc:graphicFrameChg chg="add mod modGraphic">
          <ac:chgData name="Administrator" userId="3a4c4559-915b-432e-8a1e-73a9a4a1a23e" providerId="ADAL" clId="{169EA6E5-5EDB-4470-87F3-C14F8C8706E4}" dt="2024-01-09T04:11:46.802" v="1114" actId="113"/>
          <ac:graphicFrameMkLst>
            <pc:docMk/>
            <pc:sldMk cId="2435938782" sldId="394"/>
            <ac:graphicFrameMk id="2" creationId="{734AF351-9BC4-4E3D-EA87-999F4877415D}"/>
          </ac:graphicFrameMkLst>
        </pc:graphicFrameChg>
      </pc:sldChg>
      <pc:sldChg chg="addSp delSp modSp mod">
        <pc:chgData name="Administrator" userId="3a4c4559-915b-432e-8a1e-73a9a4a1a23e" providerId="ADAL" clId="{169EA6E5-5EDB-4470-87F3-C14F8C8706E4}" dt="2024-01-09T04:12:25.507" v="1120" actId="113"/>
        <pc:sldMkLst>
          <pc:docMk/>
          <pc:sldMk cId="2508277036" sldId="395"/>
        </pc:sldMkLst>
        <pc:spChg chg="del mod">
          <ac:chgData name="Administrator" userId="3a4c4559-915b-432e-8a1e-73a9a4a1a23e" providerId="ADAL" clId="{169EA6E5-5EDB-4470-87F3-C14F8C8706E4}" dt="2024-01-09T04:07:28.111" v="998"/>
          <ac:spMkLst>
            <pc:docMk/>
            <pc:sldMk cId="2508277036" sldId="395"/>
            <ac:spMk id="4" creationId="{00000000-0000-0000-0000-000000000000}"/>
          </ac:spMkLst>
        </pc:spChg>
        <pc:spChg chg="add del mod">
          <ac:chgData name="Administrator" userId="3a4c4559-915b-432e-8a1e-73a9a4a1a23e" providerId="ADAL" clId="{169EA6E5-5EDB-4470-87F3-C14F8C8706E4}" dt="2024-01-09T04:08:40.629" v="1011"/>
          <ac:spMkLst>
            <pc:docMk/>
            <pc:sldMk cId="2508277036" sldId="395"/>
            <ac:spMk id="6" creationId="{791668EA-60BF-B21F-8BFB-D0300A81D818}"/>
          </ac:spMkLst>
        </pc:spChg>
        <pc:graphicFrameChg chg="add del mod modGraphic">
          <ac:chgData name="Administrator" userId="3a4c4559-915b-432e-8a1e-73a9a4a1a23e" providerId="ADAL" clId="{169EA6E5-5EDB-4470-87F3-C14F8C8706E4}" dt="2024-01-09T04:07:41.265" v="1001" actId="21"/>
          <ac:graphicFrameMkLst>
            <pc:docMk/>
            <pc:sldMk cId="2508277036" sldId="395"/>
            <ac:graphicFrameMk id="2" creationId="{AAB916E7-4EB0-920B-958A-7E077A615CA4}"/>
          </ac:graphicFrameMkLst>
        </pc:graphicFrameChg>
        <pc:graphicFrameChg chg="add mod modGraphic">
          <ac:chgData name="Administrator" userId="3a4c4559-915b-432e-8a1e-73a9a4a1a23e" providerId="ADAL" clId="{169EA6E5-5EDB-4470-87F3-C14F8C8706E4}" dt="2024-01-09T04:12:25.507" v="1120" actId="113"/>
          <ac:graphicFrameMkLst>
            <pc:docMk/>
            <pc:sldMk cId="2508277036" sldId="395"/>
            <ac:graphicFrameMk id="7" creationId="{FCD2CFEA-C606-0B6E-D77C-9CD947AFC2B2}"/>
          </ac:graphicFrameMkLst>
        </pc:graphicFrameChg>
      </pc:sldChg>
      <pc:sldChg chg="addSp delSp modSp mod">
        <pc:chgData name="Administrator" userId="3a4c4559-915b-432e-8a1e-73a9a4a1a23e" providerId="ADAL" clId="{169EA6E5-5EDB-4470-87F3-C14F8C8706E4}" dt="2024-01-09T04:21:53.402" v="1130" actId="20577"/>
        <pc:sldMkLst>
          <pc:docMk/>
          <pc:sldMk cId="2346555842" sldId="396"/>
        </pc:sldMkLst>
        <pc:spChg chg="del">
          <ac:chgData name="Administrator" userId="3a4c4559-915b-432e-8a1e-73a9a4a1a23e" providerId="ADAL" clId="{169EA6E5-5EDB-4470-87F3-C14F8C8706E4}" dt="2024-01-09T04:07:42.899" v="1002"/>
          <ac:spMkLst>
            <pc:docMk/>
            <pc:sldMk cId="2346555842" sldId="396"/>
            <ac:spMk id="4" creationId="{00000000-0000-0000-0000-000000000000}"/>
          </ac:spMkLst>
        </pc:spChg>
        <pc:graphicFrameChg chg="add mod modGraphic">
          <ac:chgData name="Administrator" userId="3a4c4559-915b-432e-8a1e-73a9a4a1a23e" providerId="ADAL" clId="{169EA6E5-5EDB-4470-87F3-C14F8C8706E4}" dt="2024-01-09T04:21:53.402" v="1130" actId="20577"/>
          <ac:graphicFrameMkLst>
            <pc:docMk/>
            <pc:sldMk cId="2346555842" sldId="396"/>
            <ac:graphicFrameMk id="2" creationId="{E0A15656-360A-A0CF-0120-944A24E84469}"/>
          </ac:graphicFrameMkLst>
        </pc:graphicFrameChg>
      </pc:sldChg>
      <pc:sldChg chg="addSp delSp modSp mod">
        <pc:chgData name="Administrator" userId="3a4c4559-915b-432e-8a1e-73a9a4a1a23e" providerId="ADAL" clId="{169EA6E5-5EDB-4470-87F3-C14F8C8706E4}" dt="2024-01-09T04:24:53.342" v="1133" actId="14100"/>
        <pc:sldMkLst>
          <pc:docMk/>
          <pc:sldMk cId="1751298595" sldId="397"/>
        </pc:sldMkLst>
        <pc:spChg chg="del">
          <ac:chgData name="Administrator" userId="3a4c4559-915b-432e-8a1e-73a9a4a1a23e" providerId="ADAL" clId="{169EA6E5-5EDB-4470-87F3-C14F8C8706E4}" dt="2024-01-09T04:24:46.294" v="1131"/>
          <ac:spMkLst>
            <pc:docMk/>
            <pc:sldMk cId="1751298595" sldId="397"/>
            <ac:spMk id="4" creationId="{00000000-0000-0000-0000-000000000000}"/>
          </ac:spMkLst>
        </pc:spChg>
        <pc:picChg chg="add mod">
          <ac:chgData name="Administrator" userId="3a4c4559-915b-432e-8a1e-73a9a4a1a23e" providerId="ADAL" clId="{169EA6E5-5EDB-4470-87F3-C14F8C8706E4}" dt="2024-01-09T04:24:53.342" v="1133" actId="14100"/>
          <ac:picMkLst>
            <pc:docMk/>
            <pc:sldMk cId="1751298595" sldId="397"/>
            <ac:picMk id="2" creationId="{586FA143-27E1-9515-0E36-9A4C933106F1}"/>
          </ac:picMkLst>
        </pc:picChg>
      </pc:sldChg>
      <pc:sldChg chg="addSp delSp modSp mod">
        <pc:chgData name="Administrator" userId="3a4c4559-915b-432e-8a1e-73a9a4a1a23e" providerId="ADAL" clId="{169EA6E5-5EDB-4470-87F3-C14F8C8706E4}" dt="2024-01-09T04:02:53.315" v="987" actId="20577"/>
        <pc:sldMkLst>
          <pc:docMk/>
          <pc:sldMk cId="2834231307" sldId="398"/>
        </pc:sldMkLst>
        <pc:spChg chg="del">
          <ac:chgData name="Administrator" userId="3a4c4559-915b-432e-8a1e-73a9a4a1a23e" providerId="ADAL" clId="{169EA6E5-5EDB-4470-87F3-C14F8C8706E4}" dt="2024-01-09T03:57:23.572" v="698"/>
          <ac:spMkLst>
            <pc:docMk/>
            <pc:sldMk cId="2834231307" sldId="398"/>
            <ac:spMk id="4" creationId="{00000000-0000-0000-0000-000000000000}"/>
          </ac:spMkLst>
        </pc:spChg>
        <pc:graphicFrameChg chg="add mod modGraphic">
          <ac:chgData name="Administrator" userId="3a4c4559-915b-432e-8a1e-73a9a4a1a23e" providerId="ADAL" clId="{169EA6E5-5EDB-4470-87F3-C14F8C8706E4}" dt="2024-01-09T04:02:53.315" v="987" actId="20577"/>
          <ac:graphicFrameMkLst>
            <pc:docMk/>
            <pc:sldMk cId="2834231307" sldId="398"/>
            <ac:graphicFrameMk id="2" creationId="{2F39D1D4-01B9-D927-D5D5-BDFBF7B91765}"/>
          </ac:graphicFrameMkLst>
        </pc:graphicFrameChg>
      </pc:sldChg>
      <pc:sldChg chg="modSp mod">
        <pc:chgData name="Administrator" userId="3a4c4559-915b-432e-8a1e-73a9a4a1a23e" providerId="ADAL" clId="{169EA6E5-5EDB-4470-87F3-C14F8C8706E4}" dt="2024-01-09T04:14:25.443" v="1122"/>
        <pc:sldMkLst>
          <pc:docMk/>
          <pc:sldMk cId="1650922865" sldId="400"/>
        </pc:sldMkLst>
        <pc:spChg chg="mod">
          <ac:chgData name="Administrator" userId="3a4c4559-915b-432e-8a1e-73a9a4a1a23e" providerId="ADAL" clId="{169EA6E5-5EDB-4470-87F3-C14F8C8706E4}" dt="2024-01-09T04:14:25.443" v="1122"/>
          <ac:spMkLst>
            <pc:docMk/>
            <pc:sldMk cId="1650922865" sldId="40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1/9/2024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1/9/2024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?view=aspnetcore-8.0" TargetMode="External"/><Relationship Id="rId2" Type="http://schemas.openxmlformats.org/officeDocument/2006/relationships/hyperlink" Target="https://learn.microsoft.com/en-us/aspnet/core/fundamentals/target-aspnetcore?view=aspnetcore-8.0&amp;tabs=visual-studi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bivn-my.sharepoint.com/personal/dbi-administrator_dbivn_onmicrosoft_com/Documents/Information%20Technology%20(IT)/Term3/&#273;&#7891;%20&#225;n%20k&#7923;%203/eProject%20Sem03_T1.2208.M2_JamesThewDOTcom_Group01/01.%20Docs/02.%20Project%20Docs/Presentation/Project_Report_Group1.pptx" TargetMode="External"/><Relationship Id="rId4" Type="http://schemas.openxmlformats.org/officeDocument/2006/relationships/hyperlink" Target="https://my-learning.w3schoo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349913"/>
            <a:ext cx="8808244" cy="679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b="1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b="1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b="1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JamesThewDOTcom</a:t>
            </a:r>
            <a:endParaRPr lang="en-US" altLang="ko-KR" sz="2800" b="1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b="1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Member: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1. Bui Tran Anh Tri		Student1414230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2. Pham Tien Duc			Student1414248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3. Hoang Ngoc Phu		Student1396925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4. Nguyen Hoang Trung		Student1414357</a:t>
            </a: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Date… Month… Year …...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F39D1D4-01B9-D927-D5D5-BDFBF7B91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99912"/>
              </p:ext>
            </p:extLst>
          </p:nvPr>
        </p:nvGraphicFramePr>
        <p:xfrm>
          <a:off x="304800" y="914400"/>
          <a:ext cx="8610601" cy="5752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641">
                  <a:extLst>
                    <a:ext uri="{9D8B030D-6E8A-4147-A177-3AD203B41FA5}">
                      <a16:colId xmlns:a16="http://schemas.microsoft.com/office/drawing/2014/main" val="4250475110"/>
                    </a:ext>
                  </a:extLst>
                </a:gridCol>
                <a:gridCol w="2477171">
                  <a:extLst>
                    <a:ext uri="{9D8B030D-6E8A-4147-A177-3AD203B41FA5}">
                      <a16:colId xmlns:a16="http://schemas.microsoft.com/office/drawing/2014/main" val="451820862"/>
                    </a:ext>
                  </a:extLst>
                </a:gridCol>
                <a:gridCol w="1179922">
                  <a:extLst>
                    <a:ext uri="{9D8B030D-6E8A-4147-A177-3AD203B41FA5}">
                      <a16:colId xmlns:a16="http://schemas.microsoft.com/office/drawing/2014/main" val="2751049822"/>
                    </a:ext>
                  </a:extLst>
                </a:gridCol>
                <a:gridCol w="1060931">
                  <a:extLst>
                    <a:ext uri="{9D8B030D-6E8A-4147-A177-3AD203B41FA5}">
                      <a16:colId xmlns:a16="http://schemas.microsoft.com/office/drawing/2014/main" val="3269709714"/>
                    </a:ext>
                  </a:extLst>
                </a:gridCol>
                <a:gridCol w="708119">
                  <a:extLst>
                    <a:ext uri="{9D8B030D-6E8A-4147-A177-3AD203B41FA5}">
                      <a16:colId xmlns:a16="http://schemas.microsoft.com/office/drawing/2014/main" val="408375984"/>
                    </a:ext>
                  </a:extLst>
                </a:gridCol>
                <a:gridCol w="1650892">
                  <a:extLst>
                    <a:ext uri="{9D8B030D-6E8A-4147-A177-3AD203B41FA5}">
                      <a16:colId xmlns:a16="http://schemas.microsoft.com/office/drawing/2014/main" val="2592965191"/>
                    </a:ext>
                  </a:extLst>
                </a:gridCol>
                <a:gridCol w="1065925">
                  <a:extLst>
                    <a:ext uri="{9D8B030D-6E8A-4147-A177-3AD203B41FA5}">
                      <a16:colId xmlns:a16="http://schemas.microsoft.com/office/drawing/2014/main" val="219871016"/>
                    </a:ext>
                  </a:extLst>
                </a:gridCol>
              </a:tblGrid>
              <a:tr h="114557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Ref. No.: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eP/Advertisement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Portal Management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System/01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Plan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Prepared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By: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Preparation of Activity Plan: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52903"/>
                  </a:ext>
                </a:extLst>
              </a:tr>
              <a:tr h="676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St.No.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Start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extLst>
                  <a:ext uri="{0D108BD9-81ED-4DB2-BD59-A6C34878D82A}">
                    <a16:rowId xmlns:a16="http://schemas.microsoft.com/office/drawing/2014/main" val="546817136"/>
                  </a:ext>
                </a:extLst>
              </a:tr>
              <a:tr h="9951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Contest Entries Page Backend &amp; Front End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Announcement Page Backend &amp; Front End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Anonymous Recipes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Anonymous &amp; Users Contest Entries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Bui Tran Anh Tri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 Tran Anh Tri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2565789240"/>
                  </a:ext>
                </a:extLst>
              </a:tr>
              <a:tr h="7042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Page Backend &amp; Front End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Us/ About Us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 Front End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Hoang Trung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1132525661"/>
                  </a:ext>
                </a:extLst>
              </a:tr>
              <a:tr h="157815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 Recipes &amp; Tips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Recipes &amp; Tips 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Recipes &amp; Tips: Index/Search/Filter/Sort/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Create/Update/Delete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Link to Recipes 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2907060819"/>
                  </a:ext>
                </a:extLst>
              </a:tr>
              <a:tr h="1172351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 Recipes &amp; Tips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Recipes &amp; Tips 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Recipes &amp; Tips: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Index/Search/Filter/Sort/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Create/Update/Delete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Pham Tien Duc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2160748116"/>
                  </a:ext>
                </a:extLst>
              </a:tr>
              <a:tr h="863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User/Login/Role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Membership Subscription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FAQs Page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Paypal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Payment 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Hoang Ngoc Phu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1427928213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https://learn.microsoft.com/en-us/aspnet/core/fundamentals/target-aspnetcore?view=aspnetcore-8.0&amp;tabs=visual-studio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https://learn.microsoft.com/en-us/aspnet/core/?view=aspnetcore-8.0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https://my-learning.w3schools.com/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Refer to following link for ASP.NET MVC best practices: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FF"/>
                </a:solidFill>
                <a:effectLst/>
                <a:latin typeface="ArialMT"/>
                <a:hlinkClick r:id="rId5"/>
              </a:rPr>
              <a:t>https://blogs.msdn.microsoft.com/aspnetue/2010/09/17/best-practices-for-asp-net-mvc/</a:t>
            </a:r>
            <a:br>
              <a:rPr lang="en-US" sz="1800" b="0" i="0" dirty="0">
                <a:solidFill>
                  <a:srgbClr val="0000FF"/>
                </a:solidFill>
                <a:effectLst/>
                <a:latin typeface="ArialMT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Arial-BoldMT"/>
              </a:rPr>
              <a:t>Other References: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  <a:t>https://azure.microsoft.com/en-in/campaigns/developer-guide/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  <a:t>https://azure.microsoft.com/en-in/services/sql-database/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  <a:t>https://docs.microsoft.com/en-us/azure/virtual-machines/windows/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  <a:t>https://docs.microsoft.com/en-us/azure/app-service/</a:t>
            </a:r>
            <a:r>
              <a:rPr lang="en-US" dirty="0">
                <a:hlinkClick r:id="rId5"/>
              </a:rPr>
              <a:t> </a:t>
            </a:r>
            <a:br>
              <a:rPr lang="en-US" dirty="0"/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System Input</a:t>
            </a: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Registration Data</a:t>
            </a: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Recipe and Tip Submissions</a:t>
            </a:r>
            <a:endParaRPr lang="en-GB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and Contest Participation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Involved in the System</a:t>
            </a:r>
          </a:p>
          <a:p>
            <a:pPr lvl="1"/>
            <a:r>
              <a:rPr lang="en-GB" sz="1600" dirty="0">
                <a:effectLst/>
                <a:latin typeface="Times New Roman" panose="02020603050405020304" pitchFamily="18" charset="0"/>
              </a:rPr>
              <a:t>User Authentication and Profile Management</a:t>
            </a:r>
            <a:endParaRPr lang="vi-VN" sz="160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GB" sz="1600" dirty="0">
                <a:effectLst/>
                <a:latin typeface="Times New Roman" panose="02020603050405020304" pitchFamily="18" charset="0"/>
              </a:rPr>
              <a:t>Content Management and Access Control</a:t>
            </a:r>
            <a:endParaRPr lang="vi-VN" sz="160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GB" sz="1600" dirty="0">
                <a:effectLst/>
                <a:latin typeface="Times New Roman" panose="02020603050405020304" pitchFamily="18" charset="0"/>
              </a:rPr>
              <a:t>Contest and Feedback Management</a:t>
            </a:r>
          </a:p>
          <a:p>
            <a:pPr marL="457200" lvl="1" indent="0">
              <a:buNone/>
            </a:pP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/>
              <a:t>Output from the system</a:t>
            </a: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 User Experiences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Recipe and Content Display.</a:t>
            </a: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</a:rPr>
              <a:t>Interactive Features.</a:t>
            </a:r>
            <a:endParaRPr lang="vi-VN" sz="180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</a:rPr>
              <a:t>FAQ and Support.</a:t>
            </a:r>
            <a:endParaRPr lang="vi-V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Functional</a:t>
            </a:r>
            <a:r>
              <a:rPr lang="en-US" sz="1400" dirty="0"/>
              <a:t> </a:t>
            </a:r>
          </a:p>
          <a:p>
            <a:pPr lvl="1"/>
            <a:r>
              <a:rPr lang="en-US" sz="1300" dirty="0" err="1"/>
              <a:t>Unregisted</a:t>
            </a:r>
            <a:r>
              <a:rPr lang="en-US" sz="1300" dirty="0"/>
              <a:t> User: </a:t>
            </a:r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 access to various recipes and cooking tips.</a:t>
            </a:r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Participate in contests by submitting their own recipes.</a:t>
            </a:r>
            <a:endParaRPr lang="en-US" sz="1300" dirty="0"/>
          </a:p>
          <a:p>
            <a:pPr lvl="1"/>
            <a:r>
              <a:rPr lang="en-GB" sz="1300" dirty="0">
                <a:effectLst/>
                <a:latin typeface="Times New Roman" panose="02020603050405020304" pitchFamily="18" charset="0"/>
              </a:rPr>
              <a:t>Registered Users:</a:t>
            </a:r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to all exclusive recipes and cooking tips.</a:t>
            </a:r>
            <a:endParaRPr lang="en-US" sz="1300" dirty="0"/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 in and log out</a:t>
            </a:r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can change their password, view and edit payment details, view contest participation and feedback history</a:t>
            </a:r>
            <a:endParaRPr lang="en-GB" sz="1300" b="1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GB" sz="1300" dirty="0">
                <a:latin typeface="Times New Roman" panose="02020603050405020304" pitchFamily="18" charset="0"/>
              </a:rPr>
              <a:t>Admin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Manage, upload, and categorize recipes and cooking tips.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View and manage contest entries.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View, change password, and delete user accounts.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View and delete user feedback.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Manage categories and recipe classifications.</a:t>
            </a:r>
            <a:endParaRPr lang="en-US" sz="1300" dirty="0"/>
          </a:p>
          <a:p>
            <a:r>
              <a:rPr lang="en-US" sz="1400" b="1" dirty="0"/>
              <a:t>Non-functional</a:t>
            </a:r>
            <a:r>
              <a:rPr lang="en-US" sz="1400" dirty="0"/>
              <a:t> </a:t>
            </a:r>
          </a:p>
          <a:p>
            <a:pPr lvl="1"/>
            <a:r>
              <a:rPr lang="en-US" sz="1300" dirty="0"/>
              <a:t>User-friendly User Interface (UI) and User Experience (UX).</a:t>
            </a:r>
          </a:p>
          <a:p>
            <a:pPr lvl="1"/>
            <a:r>
              <a:rPr lang="en-US" sz="1300" dirty="0"/>
              <a:t>Clean, maintainable, and scalable code.</a:t>
            </a:r>
          </a:p>
          <a:p>
            <a:pPr lvl="1"/>
            <a:r>
              <a:rPr lang="en-US" sz="1300" dirty="0"/>
              <a:t>Enhanced performance of the website.</a:t>
            </a:r>
          </a:p>
          <a:p>
            <a:pPr lvl="1"/>
            <a:r>
              <a:rPr lang="en-US" sz="1300" dirty="0"/>
              <a:t>Compatibility with all modern browsers.</a:t>
            </a:r>
          </a:p>
          <a:p>
            <a:pPr lvl="1"/>
            <a:r>
              <a:rPr lang="en-US" sz="1300" dirty="0"/>
              <a:t>Responsive design for mobile, tablet, and desktop devices.</a:t>
            </a:r>
          </a:p>
          <a:p>
            <a:pPr lvl="1"/>
            <a:r>
              <a:rPr lang="en-US" sz="1300" dirty="0"/>
              <a:t>Minimize bugs and errors on the website.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28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D3F0BBF-3DC6-1914-B308-BC1604B70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10499"/>
            <a:ext cx="6553199" cy="58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34AF351-9BC4-4E3D-EA87-999F48774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467189"/>
              </p:ext>
            </p:extLst>
          </p:nvPr>
        </p:nvGraphicFramePr>
        <p:xfrm>
          <a:off x="228600" y="914400"/>
          <a:ext cx="8686800" cy="4728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1400">
                  <a:extLst>
                    <a:ext uri="{9D8B030D-6E8A-4147-A177-3AD203B41FA5}">
                      <a16:colId xmlns:a16="http://schemas.microsoft.com/office/drawing/2014/main" val="52150227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23046853"/>
                    </a:ext>
                  </a:extLst>
                </a:gridCol>
              </a:tblGrid>
              <a:tr h="2603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Validated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205231"/>
                  </a:ext>
                </a:extLst>
              </a:tr>
              <a:tr h="273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Un-Registered Users can register with provided details after making a payment.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344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Un-Registered Users are Limited access to various recipes and cooking tips.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590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Un-Registered Users </a:t>
                      </a: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Participate in contests by submitting their own recipes and tips.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018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Users are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all functions available to Un-Registered users.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45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Users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and log out of the website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24652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Users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all exclusive recipes and cooking tips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256877"/>
                  </a:ext>
                </a:extLst>
              </a:tr>
              <a:tr h="577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Users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change their password, view and edit payment details, view contest participation and feedback history.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1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exception handling mechanism implemented in all the screens?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95309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the program codes working?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15328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Log in, log out, change password.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61791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Manage, upload, and categorize recipes and cooking tips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0801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View and manage contest entries.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25764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View, change password, and delete user accounts.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75530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View and delete user feedback.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32994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Manage categories and recipe classifications.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40835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D2CFEA-C606-0B6E-D77C-9CD947AFC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427841"/>
              </p:ext>
            </p:extLst>
          </p:nvPr>
        </p:nvGraphicFramePr>
        <p:xfrm>
          <a:off x="107156" y="914400"/>
          <a:ext cx="8808244" cy="4442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0044">
                  <a:extLst>
                    <a:ext uri="{9D8B030D-6E8A-4147-A177-3AD203B41FA5}">
                      <a16:colId xmlns:a16="http://schemas.microsoft.com/office/drawing/2014/main" val="189827233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8955339"/>
                    </a:ext>
                  </a:extLst>
                </a:gridCol>
              </a:tblGrid>
              <a:tr h="246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Validated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47384"/>
                  </a:ext>
                </a:extLst>
              </a:tr>
              <a:tr h="287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all numeric variables have a default value of zero?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348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the administrator have all the rights to create and delete the records?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47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the records properly fed into the appropriate database?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975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all the modules been properly integrated and are completely functional?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449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all the Design and Coding Standards been followed and implemented?</a:t>
                      </a:r>
                      <a:endParaRPr lang="vi-VN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48048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GUI design consistent all over?</a:t>
                      </a:r>
                      <a:endParaRPr lang="vi-VN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2552"/>
                  </a:ext>
                </a:extLst>
              </a:tr>
              <a:tr h="287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navigation sequence correct through all the forms/screens in the application?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565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exception handling mechanism implemented in all the screens?</a:t>
                      </a:r>
                      <a:endParaRPr lang="vi-VN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23959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the program codes working?</a:t>
                      </a:r>
                      <a:endParaRPr lang="vi-VN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48367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User-friendly User Interface (UI) and User Experience (UX)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73248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Clean, maintainable, and scalable code.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34872"/>
                  </a:ext>
                </a:extLst>
              </a:tr>
              <a:tr h="294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performance of the website.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6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Compatibility with all modern browsers.</a:t>
                      </a:r>
                      <a:endParaRPr lang="vi-VN" sz="13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94191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Responsive design for mobile, tablet, and desktop devices.</a:t>
                      </a:r>
                      <a:endParaRPr lang="vi-VN" sz="13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11691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Minimize bugs and errors on the website.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2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0A15656-360A-A0CF-0120-944A24E84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592242"/>
              </p:ext>
            </p:extLst>
          </p:nvPr>
        </p:nvGraphicFramePr>
        <p:xfrm>
          <a:off x="304800" y="914401"/>
          <a:ext cx="8458199" cy="5625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1942">
                  <a:extLst>
                    <a:ext uri="{9D8B030D-6E8A-4147-A177-3AD203B41FA5}">
                      <a16:colId xmlns:a16="http://schemas.microsoft.com/office/drawing/2014/main" val="2103425013"/>
                    </a:ext>
                  </a:extLst>
                </a:gridCol>
                <a:gridCol w="4487086">
                  <a:extLst>
                    <a:ext uri="{9D8B030D-6E8A-4147-A177-3AD203B41FA5}">
                      <a16:colId xmlns:a16="http://schemas.microsoft.com/office/drawing/2014/main" val="1915107700"/>
                    </a:ext>
                  </a:extLst>
                </a:gridCol>
                <a:gridCol w="679207">
                  <a:extLst>
                    <a:ext uri="{9D8B030D-6E8A-4147-A177-3AD203B41FA5}">
                      <a16:colId xmlns:a16="http://schemas.microsoft.com/office/drawing/2014/main" val="158173664"/>
                    </a:ext>
                  </a:extLst>
                </a:gridCol>
                <a:gridCol w="657631">
                  <a:extLst>
                    <a:ext uri="{9D8B030D-6E8A-4147-A177-3AD203B41FA5}">
                      <a16:colId xmlns:a16="http://schemas.microsoft.com/office/drawing/2014/main" val="2221393890"/>
                    </a:ext>
                  </a:extLst>
                </a:gridCol>
                <a:gridCol w="693279">
                  <a:extLst>
                    <a:ext uri="{9D8B030D-6E8A-4147-A177-3AD203B41FA5}">
                      <a16:colId xmlns:a16="http://schemas.microsoft.com/office/drawing/2014/main" val="4043805997"/>
                    </a:ext>
                  </a:extLst>
                </a:gridCol>
                <a:gridCol w="1379054">
                  <a:extLst>
                    <a:ext uri="{9D8B030D-6E8A-4147-A177-3AD203B41FA5}">
                      <a16:colId xmlns:a16="http://schemas.microsoft.com/office/drawing/2014/main" val="3484007778"/>
                    </a:ext>
                  </a:extLst>
                </a:gridCol>
              </a:tblGrid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  <a:b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05861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users able to search for a</a:t>
                      </a:r>
                      <a:b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 record?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08528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old records properly saved and</a:t>
                      </a:r>
                      <a:b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retrieved when required?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68956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all modules been properly</a:t>
                      </a:r>
                      <a:b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and are completely functional?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58780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GUI contents devoid of spelling</a:t>
                      </a:r>
                      <a:b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mistakes?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15213"/>
                  </a:ext>
                </a:extLst>
              </a:tr>
              <a:tr h="513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application user-friendly?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91813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project published properly into a</a:t>
                      </a:r>
                      <a:b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 file?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95FDC-060C-3D19-C359-344C8573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5" y="1066800"/>
            <a:ext cx="8936492" cy="37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1694</TotalTime>
  <Words>1110</Words>
  <Application>Microsoft Office PowerPoint</Application>
  <PresentationFormat>On-screen Show (4:3)</PresentationFormat>
  <Paragraphs>254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Arial-BoldMT</vt:lpstr>
      <vt:lpstr>ArialMT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     Introduction - Deployment diagram </vt:lpstr>
      <vt:lpstr>     Test Result [1-n]</vt:lpstr>
      <vt:lpstr>     Test Result [2-n]</vt:lpstr>
      <vt:lpstr>     Conclusion</vt:lpstr>
      <vt:lpstr>      Development</vt:lpstr>
      <vt:lpstr>Task List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Administrator</cp:lastModifiedBy>
  <cp:revision>411</cp:revision>
  <dcterms:created xsi:type="dcterms:W3CDTF">2014-04-09T06:08:42Z</dcterms:created>
  <dcterms:modified xsi:type="dcterms:W3CDTF">2024-01-09T05:35:33Z</dcterms:modified>
</cp:coreProperties>
</file>