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Black"/>
      <p:bold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jyuDKwWMa0KELt6jALnmyG+YEb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6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MontserratBlack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Black-bold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bb26f51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66c29855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766c29855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766c29855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66c29855d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766c29855d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766c29855d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6346000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6346000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86346000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cef716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cef716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dcef716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dcef7160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dcef7160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8dcef7160c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dcef7160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dcef7160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8dcef7160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dcef7160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dcef7160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8dcef7160c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dcef7160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dcef7160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8dcef7160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dcef7160c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dcef7160c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8dcef7160c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dcef7160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8dcef7160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8dcef7160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1bac9ab7f9_1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dcef7160c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dcef7160c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8dcef7160c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bac9ab7f9_1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11bac9ab7f9_1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bb26f517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11bb26f517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ac9ab7f9_1_8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1bac9ab7f9_1_8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66c29855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766c29855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766c29855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66c29855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766c29855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766c29855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66c29855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766c29855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766c29855d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66c29855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766c29855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766c29855d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66c29855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766c29855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766c29855d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66c29855d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66c29855d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766c29855d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b="0" sz="96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/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b="1" sz="6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/>
          <p:nvPr>
            <p:ph idx="12" type="sldNum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46"/>
          <p:cNvSpPr txBox="1"/>
          <p:nvPr>
            <p:ph idx="2" type="body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/>
          <p:nvPr>
            <p:ph idx="3" type="body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4" type="body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7"/>
          <p:cNvSpPr txBox="1"/>
          <p:nvPr>
            <p:ph idx="3" type="body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5" name="Google Shape;165;g128e061f2de_0_109"/>
          <p:cNvSpPr txBox="1"/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7" name="Google Shape;167;g128e061f2de_0_109">
            <a:hlinkClick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/>
          <p:nvPr>
            <p:ph idx="12" type="sldNum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12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subTitle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b="0" sz="32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2" name="Google Shape;7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9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/>
          <p:nvPr>
            <p:ph type="ctrTitle"/>
          </p:nvPr>
        </p:nvSpPr>
        <p:spPr>
          <a:xfrm>
            <a:off x="1697675" y="2660574"/>
            <a:ext cx="72000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/>
              <a:t>Typescript với ReactJS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t/>
            </a:r>
            <a:endParaRPr sz="3000"/>
          </a:p>
        </p:txBody>
      </p:sp>
      <p:sp>
        <p:nvSpPr>
          <p:cNvPr id="177" name="Google Shape;177;g11bb26f517d_0_1"/>
          <p:cNvSpPr txBox="1"/>
          <p:nvPr>
            <p:ph idx="1" type="subTitle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Version: 2.0</a:t>
            </a:r>
            <a:endParaRPr/>
          </a:p>
        </p:txBody>
      </p:sp>
      <p:sp>
        <p:nvSpPr>
          <p:cNvPr id="178" name="Google Shape;178;g11bb26f517d_0_1"/>
          <p:cNvSpPr txBox="1"/>
          <p:nvPr>
            <p:ph idx="2" type="body"/>
          </p:nvPr>
        </p:nvSpPr>
        <p:spPr>
          <a:xfrm>
            <a:off x="1562200" y="197430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SESSION </a:t>
            </a:r>
            <a:r>
              <a:rPr lang="en-US" sz="3000"/>
              <a:t>11</a:t>
            </a:r>
            <a:r>
              <a:rPr lang="en-US" sz="3000"/>
              <a:t>:</a:t>
            </a:r>
            <a:endParaRPr sz="300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69" y="3664241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Training Program Preparation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66c29855d_0_51"/>
          <p:cNvSpPr txBox="1"/>
          <p:nvPr>
            <p:ph type="title"/>
          </p:nvPr>
        </p:nvSpPr>
        <p:spPr>
          <a:xfrm>
            <a:off x="838200" y="509150"/>
            <a:ext cx="90861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2. Cách truyền props giữa các component</a:t>
            </a:r>
            <a:endParaRPr/>
          </a:p>
        </p:txBody>
      </p:sp>
      <p:pic>
        <p:nvPicPr>
          <p:cNvPr id="249" name="Google Shape;249;g2766c29855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62450"/>
            <a:ext cx="10244326" cy="48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66c29855d_0_59"/>
          <p:cNvSpPr txBox="1"/>
          <p:nvPr>
            <p:ph idx="1" type="body"/>
          </p:nvPr>
        </p:nvSpPr>
        <p:spPr>
          <a:xfrm>
            <a:off x="838200" y="1621525"/>
            <a:ext cx="9284100" cy="4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256" name="Google Shape;256;g2766c29855d_0_59"/>
          <p:cNvSpPr txBox="1"/>
          <p:nvPr>
            <p:ph type="title"/>
          </p:nvPr>
        </p:nvSpPr>
        <p:spPr>
          <a:xfrm>
            <a:off x="838200" y="509150"/>
            <a:ext cx="9177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2. Cách truyền props giữa các component</a:t>
            </a:r>
            <a:endParaRPr/>
          </a:p>
        </p:txBody>
      </p:sp>
      <p:pic>
        <p:nvPicPr>
          <p:cNvPr id="257" name="Google Shape;257;g2766c29855d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125" y="1362450"/>
            <a:ext cx="6768949" cy="20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766c29855d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4125" y="4242825"/>
            <a:ext cx="6768950" cy="18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766c29855d_0_59"/>
          <p:cNvSpPr/>
          <p:nvPr/>
        </p:nvSpPr>
        <p:spPr>
          <a:xfrm>
            <a:off x="5504700" y="3573625"/>
            <a:ext cx="533400" cy="4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6346000b9_0_0"/>
          <p:cNvSpPr txBox="1"/>
          <p:nvPr>
            <p:ph idx="1" type="body"/>
          </p:nvPr>
        </p:nvSpPr>
        <p:spPr>
          <a:xfrm>
            <a:off x="838200" y="1454750"/>
            <a:ext cx="9787200" cy="45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3.1. Form controlled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Các bước thực hiện: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	Bước 1: Khởi tạo state và định nghĩa kiểu dữ cho các trường có trong form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	Bước 2: Lắng nghe sự kiện onChange và lấy giá trị nhập vào từ các ô input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	Bước 3: Ngăn chặn sự kiện mặc định của form (load lại trang)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286346000b9_0_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</a:t>
            </a:r>
            <a:r>
              <a:rPr lang="en-US"/>
              <a:t>Làm việc với form trong Typescript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dcef7160c_0_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  <p:pic>
        <p:nvPicPr>
          <p:cNvPr id="273" name="Google Shape;273;g28dcef7160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88" y="1911100"/>
            <a:ext cx="6738425" cy="32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dcef7160c_0_8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  <p:pic>
        <p:nvPicPr>
          <p:cNvPr id="280" name="Google Shape;280;g28dcef7160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150" y="1363320"/>
            <a:ext cx="8016341" cy="509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dcef7160c_0_1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  <p:pic>
        <p:nvPicPr>
          <p:cNvPr id="287" name="Google Shape;287;g28dcef7160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50" y="1241375"/>
            <a:ext cx="8857499" cy="50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dcef7160c_0_27"/>
          <p:cNvSpPr txBox="1"/>
          <p:nvPr>
            <p:ph idx="1" type="body"/>
          </p:nvPr>
        </p:nvSpPr>
        <p:spPr>
          <a:xfrm>
            <a:off x="838200" y="1454750"/>
            <a:ext cx="8781300" cy="45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Kết quả đạt được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8dcef7160c_0_27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  <p:pic>
        <p:nvPicPr>
          <p:cNvPr id="295" name="Google Shape;295;g28dcef7160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99350"/>
            <a:ext cx="2585400" cy="2037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8dcef7160c_0_27"/>
          <p:cNvSpPr/>
          <p:nvPr/>
        </p:nvSpPr>
        <p:spPr>
          <a:xfrm>
            <a:off x="4178875" y="3192900"/>
            <a:ext cx="1044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g28dcef7160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300" y="2695575"/>
            <a:ext cx="4019550" cy="18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dcef7160c_0_38"/>
          <p:cNvSpPr txBox="1"/>
          <p:nvPr>
            <p:ph idx="1" type="body"/>
          </p:nvPr>
        </p:nvSpPr>
        <p:spPr>
          <a:xfrm>
            <a:off x="838200" y="1545325"/>
            <a:ext cx="9989400" cy="44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3.2.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Form Uncontrolled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Các bước thực hiện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	Bước 1:  Tạo các tham chiếu và gán  các tham chiếu đó đến  các ô input trong form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	Bước 2:  Lấy giá trị từ các tham chiếu đó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	Bước 3: Ngăn chặn sự kiện mặc định trong form và lấy giá trị của các trường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g28dcef7160c_0_38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dcef7160c_0_4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  <p:pic>
        <p:nvPicPr>
          <p:cNvPr id="311" name="Google Shape;311;g28dcef7160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325" y="1567675"/>
            <a:ext cx="8305626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dcef7160c_0_54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  <p:pic>
        <p:nvPicPr>
          <p:cNvPr id="318" name="Google Shape;318;g28dcef7160c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774770"/>
            <a:ext cx="88773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/>
          <p:nvPr>
            <p:ph idx="1" type="body"/>
          </p:nvPr>
        </p:nvSpPr>
        <p:spPr>
          <a:xfrm>
            <a:off x="1651450" y="1261300"/>
            <a:ext cx="100101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C</a:t>
            </a:r>
            <a:r>
              <a:rPr lang="en-US" sz="2400">
                <a:solidFill>
                  <a:srgbClr val="333333"/>
                </a:solidFill>
              </a:rPr>
              <a:t>ài đặt môi trường làm việc giữa ReactJS với </a:t>
            </a:r>
            <a:r>
              <a:rPr lang="en-US" sz="2400">
                <a:solidFill>
                  <a:srgbClr val="333333"/>
                </a:solidFill>
              </a:rPr>
              <a:t>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Truyền props và state giữa các component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Làm việc với form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g11bac9ab7f9_1_682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dcef7160c_0_62"/>
          <p:cNvSpPr txBox="1"/>
          <p:nvPr>
            <p:ph idx="1" type="body"/>
          </p:nvPr>
        </p:nvSpPr>
        <p:spPr>
          <a:xfrm>
            <a:off x="838200" y="1636775"/>
            <a:ext cx="9253800" cy="436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Kết quả đạt được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28dcef7160c_0_6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Làm việc với form trong Typescript</a:t>
            </a:r>
            <a:endParaRPr/>
          </a:p>
        </p:txBody>
      </p:sp>
      <p:pic>
        <p:nvPicPr>
          <p:cNvPr id="326" name="Google Shape;326;g28dcef7160c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88" y="2682225"/>
            <a:ext cx="33051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8dcef7160c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825" y="2682225"/>
            <a:ext cx="52840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8dcef7160c_0_62"/>
          <p:cNvSpPr/>
          <p:nvPr/>
        </p:nvSpPr>
        <p:spPr>
          <a:xfrm>
            <a:off x="4475550" y="3558413"/>
            <a:ext cx="11889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bac9ab7f9_1_1035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334" name="Google Shape;334;g11bac9ab7f9_1_10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1bac9ab7f9_1_1035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Biết cách làm việc với ReactJS bằng Typescript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Biết cách truyền Props và State giữa các component 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Biết cách làm việc với Form</a:t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bb26f517d_0_162"/>
          <p:cNvSpPr txBox="1"/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341" name="Google Shape;341;g11bb26f517d_0_162"/>
          <p:cNvSpPr txBox="1"/>
          <p:nvPr>
            <p:ph idx="1" type="subTitle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ac9ab7f9_1_876"/>
          <p:cNvSpPr txBox="1"/>
          <p:nvPr>
            <p:ph type="title"/>
          </p:nvPr>
        </p:nvSpPr>
        <p:spPr>
          <a:xfrm>
            <a:off x="838200" y="509150"/>
            <a:ext cx="9192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Cách cài đặt môi trường</a:t>
            </a:r>
            <a:endParaRPr/>
          </a:p>
        </p:txBody>
      </p:sp>
      <p:sp>
        <p:nvSpPr>
          <p:cNvPr id="192" name="Google Shape;192;g11bac9ab7f9_1_876"/>
          <p:cNvSpPr txBox="1"/>
          <p:nvPr/>
        </p:nvSpPr>
        <p:spPr>
          <a:xfrm>
            <a:off x="838200" y="1454750"/>
            <a:ext cx="110523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Bước 1: Khởi tạo một folder có tên: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typescript_reactjs_demo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Bước 2: Mở terminal và chạy câu lệnh: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npm create vite@latest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Bước 3: Đặt tên cho dự án, nếu muốn lấy tên folder làm tên dự án thì có thể dùng dấu “.”</a:t>
            </a:r>
            <a:endParaRPr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Bước 4: Chọn nền tảng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ReactJS </a:t>
            </a:r>
            <a:r>
              <a:rPr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Typescript </a:t>
            </a:r>
            <a:r>
              <a:rPr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npm install 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Bước 5: Sau khi đã hoàn thành các bước trên. Gõ câu lệnh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npm run dev</a:t>
            </a:r>
            <a:r>
              <a:rPr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để chạy ứng dụng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66c29855d_0_1"/>
          <p:cNvSpPr txBox="1"/>
          <p:nvPr>
            <p:ph idx="1" type="body"/>
          </p:nvPr>
        </p:nvSpPr>
        <p:spPr>
          <a:xfrm>
            <a:off x="814800" y="1362450"/>
            <a:ext cx="98259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	Trong thư mục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src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của dự án, tạo một folder tên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components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 Trong thư mục component, tạo ra 2 file lần lượt là: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Parent_Comp.tsx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và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Children_Comp.tsx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Trong component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Parent_Comp.tsx: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g2766c29855d_0_1"/>
          <p:cNvSpPr txBox="1"/>
          <p:nvPr>
            <p:ph type="title"/>
          </p:nvPr>
        </p:nvSpPr>
        <p:spPr>
          <a:xfrm>
            <a:off x="742500" y="509150"/>
            <a:ext cx="9318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600"/>
              <a:t>2. Cách truyền props giữa các component</a:t>
            </a:r>
            <a:endParaRPr sz="2600"/>
          </a:p>
        </p:txBody>
      </p:sp>
      <p:pic>
        <p:nvPicPr>
          <p:cNvPr id="200" name="Google Shape;200;g2766c29855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500" y="2810250"/>
            <a:ext cx="6934200" cy="32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66c29855d_0_9"/>
          <p:cNvSpPr txBox="1"/>
          <p:nvPr>
            <p:ph idx="1" type="body"/>
          </p:nvPr>
        </p:nvSpPr>
        <p:spPr>
          <a:xfrm>
            <a:off x="838200" y="1454750"/>
            <a:ext cx="9573900" cy="4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	Trong component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Children_Comp.tsx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2766c29855d_0_9"/>
          <p:cNvSpPr txBox="1"/>
          <p:nvPr>
            <p:ph type="title"/>
          </p:nvPr>
        </p:nvSpPr>
        <p:spPr>
          <a:xfrm>
            <a:off x="838200" y="509150"/>
            <a:ext cx="90555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2. Cách truyền props giữa các component</a:t>
            </a:r>
            <a:endParaRPr/>
          </a:p>
        </p:txBody>
      </p:sp>
      <p:pic>
        <p:nvPicPr>
          <p:cNvPr id="208" name="Google Shape;208;g2766c29855d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450" y="2063500"/>
            <a:ext cx="7250225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66c29855d_0_17"/>
          <p:cNvSpPr txBox="1"/>
          <p:nvPr>
            <p:ph idx="1" type="body"/>
          </p:nvPr>
        </p:nvSpPr>
        <p:spPr>
          <a:xfrm>
            <a:off x="838200" y="1347225"/>
            <a:ext cx="91470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Trong component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App.tsx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Kết quả: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2766c29855d_0_17"/>
          <p:cNvSpPr txBox="1"/>
          <p:nvPr>
            <p:ph type="title"/>
          </p:nvPr>
        </p:nvSpPr>
        <p:spPr>
          <a:xfrm>
            <a:off x="838200" y="509150"/>
            <a:ext cx="92232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2. Cách truyền props giữa các component</a:t>
            </a:r>
            <a:endParaRPr/>
          </a:p>
        </p:txBody>
      </p:sp>
      <p:pic>
        <p:nvPicPr>
          <p:cNvPr id="216" name="Google Shape;216;g2766c29855d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225" y="1972050"/>
            <a:ext cx="5890676" cy="26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766c29855d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4550" y="5357900"/>
            <a:ext cx="5890675" cy="5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66c29855d_0_26"/>
          <p:cNvSpPr txBox="1"/>
          <p:nvPr>
            <p:ph idx="1" type="body"/>
          </p:nvPr>
        </p:nvSpPr>
        <p:spPr>
          <a:xfrm>
            <a:off x="990600" y="1545325"/>
            <a:ext cx="90099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	Thay đổi state trong component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Trong component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Parent_Comp.tsx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	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2766c29855d_0_26"/>
          <p:cNvSpPr txBox="1"/>
          <p:nvPr>
            <p:ph type="title"/>
          </p:nvPr>
        </p:nvSpPr>
        <p:spPr>
          <a:xfrm>
            <a:off x="838200" y="509150"/>
            <a:ext cx="9009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2. Cách truyền props giữa các component</a:t>
            </a:r>
            <a:endParaRPr/>
          </a:p>
        </p:txBody>
      </p:sp>
      <p:pic>
        <p:nvPicPr>
          <p:cNvPr id="225" name="Google Shape;225;g2766c29855d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2962000"/>
            <a:ext cx="7771650" cy="29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66c29855d_0_34"/>
          <p:cNvSpPr txBox="1"/>
          <p:nvPr>
            <p:ph idx="1" type="body"/>
          </p:nvPr>
        </p:nvSpPr>
        <p:spPr>
          <a:xfrm>
            <a:off x="947575" y="1454750"/>
            <a:ext cx="94671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Thay đổi state trong component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=&gt; Khi click vào button Set State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2766c29855d_0_34"/>
          <p:cNvSpPr txBox="1"/>
          <p:nvPr>
            <p:ph type="title"/>
          </p:nvPr>
        </p:nvSpPr>
        <p:spPr>
          <a:xfrm>
            <a:off x="838200" y="509150"/>
            <a:ext cx="91014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2. Cách truyền props giữa các component</a:t>
            </a:r>
            <a:endParaRPr/>
          </a:p>
        </p:txBody>
      </p:sp>
      <p:pic>
        <p:nvPicPr>
          <p:cNvPr id="233" name="Google Shape;233;g2766c29855d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825" y="2169775"/>
            <a:ext cx="6814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766c29855d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200" y="4684400"/>
            <a:ext cx="66589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66c29855d_0_43"/>
          <p:cNvSpPr txBox="1"/>
          <p:nvPr>
            <p:ph idx="1" type="body"/>
          </p:nvPr>
        </p:nvSpPr>
        <p:spPr>
          <a:xfrm>
            <a:off x="838200" y="1560575"/>
            <a:ext cx="9192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2.3. Cách truyền props từ component con lên component cha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g2766c29855d_0_43"/>
          <p:cNvSpPr txBox="1"/>
          <p:nvPr>
            <p:ph type="title"/>
          </p:nvPr>
        </p:nvSpPr>
        <p:spPr>
          <a:xfrm>
            <a:off x="838200" y="509150"/>
            <a:ext cx="90555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2. Cách truyền props giữa các component</a:t>
            </a:r>
            <a:endParaRPr/>
          </a:p>
        </p:txBody>
      </p:sp>
      <p:pic>
        <p:nvPicPr>
          <p:cNvPr id="242" name="Google Shape;242;g2766c29855d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13525"/>
            <a:ext cx="9985249" cy="49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