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199" y="1577089"/>
            <a:ext cx="7197726" cy="2421464"/>
          </a:xfrm>
        </p:spPr>
        <p:txBody>
          <a:bodyPr/>
          <a:lstStyle/>
          <a:p>
            <a:r>
              <a:rPr lang="en-US" b="1" dirty="0" smtClean="0"/>
              <a:t>ĐỀ TÀI: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website </a:t>
            </a:r>
            <a:r>
              <a:rPr lang="en-US" b="1" dirty="0" err="1" smtClean="0"/>
              <a:t>bán</a:t>
            </a:r>
            <a:r>
              <a:rPr lang="en-US" b="1" dirty="0" smtClean="0"/>
              <a:t> </a:t>
            </a:r>
            <a:r>
              <a:rPr lang="en-US" b="1" dirty="0" err="1" smtClean="0"/>
              <a:t>giày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mern</a:t>
            </a:r>
            <a:r>
              <a:rPr lang="en-US" b="1" dirty="0" smtClean="0"/>
              <a:t> stack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199" y="4245689"/>
            <a:ext cx="7197726" cy="1405467"/>
          </a:xfrm>
        </p:spPr>
        <p:txBody>
          <a:bodyPr/>
          <a:lstStyle/>
          <a:p>
            <a:r>
              <a:rPr lang="en-US" b="1" dirty="0" err="1" smtClean="0"/>
              <a:t>Gvhd:ThầY</a:t>
            </a:r>
            <a:r>
              <a:rPr lang="en-US" b="1" dirty="0" smtClean="0"/>
              <a:t> 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trần</a:t>
            </a:r>
            <a:r>
              <a:rPr lang="en-US" b="1" dirty="0" smtClean="0"/>
              <a:t> </a:t>
            </a:r>
            <a:r>
              <a:rPr lang="en-US" b="1" dirty="0" err="1" smtClean="0"/>
              <a:t>thi</a:t>
            </a:r>
            <a:r>
              <a:rPr lang="en-US" b="1" dirty="0" smtClean="0"/>
              <a:t> </a:t>
            </a:r>
            <a:r>
              <a:rPr lang="en-US" b="1" dirty="0" err="1" smtClean="0"/>
              <a:t>văn</a:t>
            </a:r>
            <a:endParaRPr lang="en-US" b="1" dirty="0" smtClean="0"/>
          </a:p>
          <a:p>
            <a:r>
              <a:rPr lang="en-US" b="1" dirty="0" err="1" smtClean="0"/>
              <a:t>Gvpb:thầy</a:t>
            </a:r>
            <a:r>
              <a:rPr lang="en-US" b="1" dirty="0" smtClean="0"/>
              <a:t> 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thiên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33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I.Công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nghệ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sử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dụng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8" name="Picture 4" descr="Kết quả hình ảnh cho mern st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239" y="1877927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838" y="200196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1.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-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tảng</a:t>
            </a:r>
            <a:r>
              <a:rPr lang="en-US" b="1" dirty="0" smtClean="0"/>
              <a:t> 	</a:t>
            </a:r>
            <a:r>
              <a:rPr lang="en-US" b="1" dirty="0" err="1" smtClean="0"/>
              <a:t>Javascript</a:t>
            </a:r>
            <a:r>
              <a:rPr lang="en-US" b="1" dirty="0" smtClean="0"/>
              <a:t> V8 Engine </a:t>
            </a:r>
          </a:p>
          <a:p>
            <a:r>
              <a:rPr lang="en-US" b="1" dirty="0" smtClean="0"/>
              <a:t>	-</a:t>
            </a:r>
            <a:r>
              <a:rPr lang="en-US" b="1" dirty="0" err="1" smtClean="0"/>
              <a:t>Chạy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nhiều</a:t>
            </a:r>
            <a:r>
              <a:rPr lang="en-US" b="1" dirty="0" smtClean="0"/>
              <a:t>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tảng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r>
              <a:rPr lang="en-US" b="1" dirty="0" smtClean="0"/>
              <a:t> .</a:t>
            </a:r>
          </a:p>
          <a:p>
            <a:r>
              <a:rPr lang="en-US" b="1" dirty="0"/>
              <a:t>	</a:t>
            </a:r>
            <a:r>
              <a:rPr lang="en-US" b="1" dirty="0" smtClean="0"/>
              <a:t>- </a:t>
            </a:r>
            <a:r>
              <a:rPr lang="en-US" b="1" dirty="0" err="1"/>
              <a:t>C</a:t>
            </a:r>
            <a:r>
              <a:rPr lang="en-US" b="1" dirty="0" err="1" smtClean="0"/>
              <a:t>ung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/>
              <a:t>phong</a:t>
            </a:r>
            <a:r>
              <a:rPr lang="en-US" b="1" dirty="0" smtClean="0"/>
              <a:t> </a:t>
            </a:r>
            <a:r>
              <a:rPr lang="en-US" b="1" dirty="0" err="1" smtClean="0"/>
              <a:t>phú</a:t>
            </a:r>
            <a:r>
              <a:rPr lang="en-US" b="1" dirty="0"/>
              <a:t> </a:t>
            </a:r>
            <a:r>
              <a:rPr lang="en-US" b="1" dirty="0" smtClean="0"/>
              <a:t>ở </a:t>
            </a:r>
            <a:r>
              <a:rPr lang="en-US" b="1" dirty="0" err="1" smtClean="0"/>
              <a:t>dạng</a:t>
            </a:r>
            <a:r>
              <a:rPr lang="en-US" b="1" dirty="0" smtClean="0"/>
              <a:t> </a:t>
            </a:r>
            <a:r>
              <a:rPr lang="en-US" b="1" dirty="0" err="1" smtClean="0"/>
              <a:t>Javascript</a:t>
            </a:r>
            <a:r>
              <a:rPr lang="en-US" b="1" dirty="0" smtClean="0"/>
              <a:t> 	Module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r>
              <a:rPr lang="en-US" b="1" dirty="0" smtClean="0"/>
              <a:t> .</a:t>
            </a:r>
          </a:p>
          <a:p>
            <a:r>
              <a:rPr lang="en-US" b="1" dirty="0" smtClean="0"/>
              <a:t>2.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Express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JS: 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/>
              <a:t>-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framework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tảng</a:t>
            </a:r>
            <a:r>
              <a:rPr lang="en-US" b="1" dirty="0" smtClean="0"/>
              <a:t> 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Node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JS.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/>
              <a:t>-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vô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package.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/>
              <a:t>	-</a:t>
            </a:r>
            <a:r>
              <a:rPr lang="en-US" b="1" dirty="0" err="1" smtClean="0"/>
              <a:t>Cung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nâng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r>
              <a:rPr lang="en-US" b="1" dirty="0" smtClean="0"/>
              <a:t> </a:t>
            </a:r>
            <a:r>
              <a:rPr lang="en-US" b="1" dirty="0" err="1" smtClean="0"/>
              <a:t>mẽ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trienr</a:t>
            </a:r>
            <a:r>
              <a:rPr lang="en-US" b="1" dirty="0" smtClean="0"/>
              <a:t> </a:t>
            </a:r>
            <a:r>
              <a:rPr lang="en-US" b="1" dirty="0" err="1" smtClean="0"/>
              <a:t>website,mobile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596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I.Công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nghệ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sử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dụng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8" name="Picture 4" descr="Kết quả hình ảnh cho mern st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239" y="1877927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838" y="200196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3.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Mongo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DB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-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r>
              <a:rPr lang="en-US" b="1" dirty="0" smtClean="0"/>
              <a:t> </a:t>
            </a:r>
            <a:r>
              <a:rPr lang="en-US" b="1" dirty="0" err="1" smtClean="0"/>
              <a:t>mở</a:t>
            </a:r>
            <a:r>
              <a:rPr lang="en-US" b="1" dirty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	phi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(NoSQL).</a:t>
            </a:r>
          </a:p>
          <a:p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đa</a:t>
            </a:r>
            <a:r>
              <a:rPr lang="en-US" b="1" dirty="0" smtClean="0"/>
              <a:t>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tảng</a:t>
            </a:r>
            <a:r>
              <a:rPr lang="en-US" b="1" dirty="0" smtClean="0"/>
              <a:t>,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khái</a:t>
            </a:r>
            <a:r>
              <a:rPr lang="en-US" b="1" dirty="0" smtClean="0"/>
              <a:t> 	</a:t>
            </a:r>
            <a:r>
              <a:rPr lang="en-US" b="1" dirty="0" err="1" smtClean="0"/>
              <a:t>niệm</a:t>
            </a:r>
            <a:r>
              <a:rPr lang="en-US" b="1" dirty="0" smtClean="0"/>
              <a:t> Collection </a:t>
            </a:r>
            <a:r>
              <a:rPr lang="en-US" b="1" dirty="0" err="1" smtClean="0"/>
              <a:t>và</a:t>
            </a:r>
            <a:r>
              <a:rPr lang="en-US" b="1" dirty="0" smtClean="0"/>
              <a:t> Document.</a:t>
            </a:r>
          </a:p>
          <a:p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en-US" b="1" dirty="0" err="1" smtClean="0"/>
              <a:t>Hiệu</a:t>
            </a:r>
            <a:r>
              <a:rPr lang="en-US" b="1" dirty="0" smtClean="0"/>
              <a:t> </a:t>
            </a:r>
            <a:r>
              <a:rPr lang="en-US" b="1" dirty="0" err="1" smtClean="0"/>
              <a:t>suất</a:t>
            </a:r>
            <a:r>
              <a:rPr lang="en-US" b="1" dirty="0" smtClean="0"/>
              <a:t> </a:t>
            </a:r>
            <a:r>
              <a:rPr lang="en-US" b="1" dirty="0" err="1" smtClean="0"/>
              <a:t>cao,tính</a:t>
            </a:r>
            <a:r>
              <a:rPr lang="en-US" b="1" dirty="0" smtClean="0"/>
              <a:t> </a:t>
            </a:r>
            <a:r>
              <a:rPr lang="en-US" b="1" dirty="0" err="1" smtClean="0"/>
              <a:t>khả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cao,khả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mở</a:t>
            </a:r>
            <a:r>
              <a:rPr lang="en-US" b="1" dirty="0" smtClean="0"/>
              <a:t> </a:t>
            </a:r>
            <a:r>
              <a:rPr lang="en-US" b="1" dirty="0" err="1" smtClean="0"/>
              <a:t>rộng</a:t>
            </a:r>
            <a:r>
              <a:rPr lang="en-US" b="1" dirty="0" smtClean="0"/>
              <a:t> </a:t>
            </a:r>
          </a:p>
          <a:p>
            <a:r>
              <a:rPr lang="en-US" b="1" dirty="0"/>
              <a:t>	</a:t>
            </a:r>
            <a:r>
              <a:rPr lang="en-US" b="1" dirty="0" err="1" smtClean="0"/>
              <a:t>dễ</a:t>
            </a:r>
            <a:r>
              <a:rPr lang="en-US" b="1" dirty="0" smtClean="0"/>
              <a:t> </a:t>
            </a:r>
            <a:r>
              <a:rPr lang="en-US" b="1" dirty="0" err="1" smtClean="0"/>
              <a:t>dàng</a:t>
            </a:r>
            <a:r>
              <a:rPr lang="en-US" b="1" dirty="0" smtClean="0"/>
              <a:t>.  </a:t>
            </a:r>
          </a:p>
          <a:p>
            <a:r>
              <a:rPr lang="en-US" b="1" dirty="0" smtClean="0"/>
              <a:t>4.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React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JS: 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/>
              <a:t>-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UI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bởi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Facebook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	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components UI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cao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tái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.</a:t>
            </a:r>
          </a:p>
          <a:p>
            <a:r>
              <a:rPr lang="en-US" b="1" dirty="0"/>
              <a:t>	</a:t>
            </a:r>
            <a:r>
              <a:rPr lang="en-US" b="1" dirty="0" smtClean="0"/>
              <a:t>-Xu </a:t>
            </a:r>
            <a:r>
              <a:rPr lang="en-US" b="1" dirty="0" err="1" smtClean="0"/>
              <a:t>hướng</a:t>
            </a:r>
            <a:r>
              <a:rPr lang="en-US" b="1" dirty="0" smtClean="0"/>
              <a:t> SPA </a:t>
            </a:r>
            <a:r>
              <a:rPr lang="en-US" b="1" dirty="0" err="1" smtClean="0"/>
              <a:t>nổi</a:t>
            </a:r>
            <a:r>
              <a:rPr lang="en-US" b="1" dirty="0" smtClean="0"/>
              <a:t> </a:t>
            </a:r>
            <a:r>
              <a:rPr lang="en-US" b="1" dirty="0" err="1" smtClean="0"/>
              <a:t>bật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đơn</a:t>
            </a:r>
            <a:r>
              <a:rPr lang="en-US" b="1" dirty="0" smtClean="0"/>
              <a:t> </a:t>
            </a:r>
            <a:r>
              <a:rPr lang="en-US" b="1" dirty="0" err="1" smtClean="0"/>
              <a:t>giản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dễ</a:t>
            </a:r>
            <a:r>
              <a:rPr lang="en-US" b="1" dirty="0" smtClean="0"/>
              <a:t> </a:t>
            </a:r>
            <a:r>
              <a:rPr lang="en-US" b="1" dirty="0" err="1" smtClean="0"/>
              <a:t>dàng</a:t>
            </a:r>
            <a:r>
              <a:rPr lang="en-US" b="1" dirty="0" smtClean="0"/>
              <a:t> </a:t>
            </a:r>
            <a:r>
              <a:rPr lang="en-US" b="1" dirty="0" err="1" smtClean="0"/>
              <a:t>phối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.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268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II.DATABASE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904" y="2298850"/>
            <a:ext cx="1743075" cy="181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89" y="2298850"/>
            <a:ext cx="1438275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674" y="2298850"/>
            <a:ext cx="1552575" cy="3067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930" y="2251225"/>
            <a:ext cx="1524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4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III.Một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nổi</a:t>
            </a:r>
            <a:r>
              <a:rPr lang="en-US" b="1" dirty="0" smtClean="0"/>
              <a:t> </a:t>
            </a:r>
            <a:r>
              <a:rPr lang="en-US" b="1" dirty="0" err="1" smtClean="0"/>
              <a:t>bật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86248" y="21337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1.SẢN PHẨM NỔI BẬT-GIẢM GIÁ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34" y="2780101"/>
            <a:ext cx="9216079" cy="37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8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III.Một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nổi</a:t>
            </a:r>
            <a:r>
              <a:rPr lang="en-US" b="1" dirty="0" smtClean="0"/>
              <a:t> </a:t>
            </a:r>
            <a:r>
              <a:rPr lang="en-US" b="1" dirty="0" err="1" smtClean="0"/>
              <a:t>bật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86248" y="21337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2.LỌC SẢN PHẨM THEO TÊN-GIÁ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09" y="2571005"/>
            <a:ext cx="8260607" cy="40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III.Một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nổi</a:t>
            </a:r>
            <a:r>
              <a:rPr lang="en-US" b="1" dirty="0" smtClean="0"/>
              <a:t> </a:t>
            </a:r>
            <a:r>
              <a:rPr lang="en-US" b="1" dirty="0" err="1" smtClean="0"/>
              <a:t>bật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86248" y="21337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3.XÁC NHẬN ĐƠN HÀNG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57" y="2503102"/>
            <a:ext cx="8375911" cy="41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IV.ƯU </a:t>
            </a:r>
            <a:r>
              <a:rPr lang="en-US" b="1" dirty="0" smtClean="0"/>
              <a:t>ĐIỂM,NHƯỢC ĐIỂM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86248" y="213377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1.ƯU ĐIỂM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b="1" dirty="0" smtClean="0"/>
              <a:t>	-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ược</a:t>
            </a:r>
            <a:r>
              <a:rPr lang="en-US" dirty="0" smtClean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/>
                </a:solidFill>
              </a:rPr>
              <a:t>N</a:t>
            </a:r>
            <a:r>
              <a:rPr lang="en-US" dirty="0" smtClean="0"/>
              <a:t> STACK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2.NHƯỢC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ĐIỂM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b="1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online</a:t>
            </a:r>
            <a:r>
              <a:rPr lang="en-US" b="1" dirty="0" smtClean="0"/>
              <a:t>.</a:t>
            </a:r>
          </a:p>
          <a:p>
            <a:r>
              <a:rPr lang="en-US" b="1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738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V.HƯỚNG </a:t>
            </a:r>
            <a:r>
              <a:rPr lang="en-US" b="1" dirty="0" smtClean="0"/>
              <a:t>PHÁT TRIỂN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86248" y="21337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AI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thói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mobile app (React Native)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40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71</TotalTime>
  <Words>113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ĐỀ TÀI: Xây dựng website bán giày sử dụng  mern stack</vt:lpstr>
      <vt:lpstr>I.Công nghệ sử dụng</vt:lpstr>
      <vt:lpstr>I.Công nghệ sử dụng</vt:lpstr>
      <vt:lpstr>II.DATABASE</vt:lpstr>
      <vt:lpstr>III.Một Số chức năng nổi bật</vt:lpstr>
      <vt:lpstr>III.Một Số chức năng nổi bật</vt:lpstr>
      <vt:lpstr>III.Một Số chức năng nổi bật</vt:lpstr>
      <vt:lpstr>IV.ƯU ĐIỂM,NHƯỢC ĐIỂM</vt:lpstr>
      <vt:lpstr>V.HƯỚNG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Xây dựng website bán giày sử dụng  mern stack</dc:title>
  <dc:creator>toan pham</dc:creator>
  <cp:lastModifiedBy>toan pham</cp:lastModifiedBy>
  <cp:revision>9</cp:revision>
  <dcterms:created xsi:type="dcterms:W3CDTF">2019-12-10T14:51:03Z</dcterms:created>
  <dcterms:modified xsi:type="dcterms:W3CDTF">2019-12-11T04:03:32Z</dcterms:modified>
</cp:coreProperties>
</file>