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5" r:id="rId5"/>
    <p:sldId id="264" r:id="rId6"/>
    <p:sldId id="259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3" d="100"/>
          <a:sy n="93" d="100"/>
        </p:scale>
        <p:origin x="259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67199" y="1577089"/>
            <a:ext cx="7197726" cy="2421464"/>
          </a:xfrm>
        </p:spPr>
        <p:txBody>
          <a:bodyPr/>
          <a:lstStyle/>
          <a:p>
            <a:r>
              <a:rPr lang="en-US" b="1" dirty="0" smtClean="0"/>
              <a:t>ĐỀ TÀI: </a:t>
            </a:r>
            <a:r>
              <a:rPr lang="en-US" b="1" dirty="0" err="1" smtClean="0"/>
              <a:t>Xây</a:t>
            </a:r>
            <a:r>
              <a:rPr lang="en-US" b="1" dirty="0" smtClean="0"/>
              <a:t> </a:t>
            </a:r>
            <a:r>
              <a:rPr lang="en-US" b="1" dirty="0" err="1" smtClean="0"/>
              <a:t>dựng</a:t>
            </a:r>
            <a:r>
              <a:rPr lang="en-US" b="1" dirty="0" smtClean="0"/>
              <a:t> website </a:t>
            </a:r>
            <a:r>
              <a:rPr lang="en-US" b="1" dirty="0" err="1" smtClean="0"/>
              <a:t>bán</a:t>
            </a:r>
            <a:r>
              <a:rPr lang="en-US" b="1" dirty="0" smtClean="0"/>
              <a:t> </a:t>
            </a:r>
            <a:r>
              <a:rPr lang="en-US" b="1" dirty="0" err="1" smtClean="0"/>
              <a:t>giày</a:t>
            </a:r>
            <a:r>
              <a:rPr lang="en-US" b="1" dirty="0" smtClean="0"/>
              <a:t> </a:t>
            </a:r>
            <a:r>
              <a:rPr lang="en-US" b="1" dirty="0" err="1" smtClean="0"/>
              <a:t>sử</a:t>
            </a:r>
            <a:r>
              <a:rPr lang="en-US" b="1" dirty="0" smtClean="0"/>
              <a:t> </a:t>
            </a:r>
            <a:r>
              <a:rPr lang="en-US" b="1" dirty="0" err="1" smtClean="0"/>
              <a:t>dụng</a:t>
            </a:r>
            <a:r>
              <a:rPr lang="en-US" b="1" dirty="0" smtClean="0"/>
              <a:t> </a:t>
            </a:r>
            <a:br>
              <a:rPr lang="en-US" b="1" dirty="0" smtClean="0"/>
            </a:br>
            <a:r>
              <a:rPr lang="en-US" b="1" dirty="0" err="1" smtClean="0"/>
              <a:t>mern</a:t>
            </a:r>
            <a:r>
              <a:rPr lang="en-US" b="1" dirty="0" smtClean="0"/>
              <a:t> stack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67199" y="4245689"/>
            <a:ext cx="7197726" cy="1405467"/>
          </a:xfrm>
        </p:spPr>
        <p:txBody>
          <a:bodyPr/>
          <a:lstStyle/>
          <a:p>
            <a:r>
              <a:rPr lang="en-US" b="1" dirty="0" err="1" smtClean="0"/>
              <a:t>Gvhd:ThầY</a:t>
            </a:r>
            <a:r>
              <a:rPr lang="en-US" b="1" dirty="0" smtClean="0"/>
              <a:t> </a:t>
            </a:r>
            <a:r>
              <a:rPr lang="en-US" b="1" dirty="0" err="1" smtClean="0"/>
              <a:t>nguyễn</a:t>
            </a:r>
            <a:r>
              <a:rPr lang="en-US" b="1" dirty="0" smtClean="0"/>
              <a:t> </a:t>
            </a:r>
            <a:r>
              <a:rPr lang="en-US" b="1" dirty="0" err="1" smtClean="0"/>
              <a:t>trần</a:t>
            </a:r>
            <a:r>
              <a:rPr lang="en-US" b="1" dirty="0" smtClean="0"/>
              <a:t> </a:t>
            </a:r>
            <a:r>
              <a:rPr lang="en-US" b="1" dirty="0" err="1" smtClean="0"/>
              <a:t>thi</a:t>
            </a:r>
            <a:r>
              <a:rPr lang="en-US" b="1" dirty="0" smtClean="0"/>
              <a:t> </a:t>
            </a:r>
            <a:r>
              <a:rPr lang="en-US" b="1" dirty="0" err="1" smtClean="0"/>
              <a:t>văn</a:t>
            </a:r>
            <a:endParaRPr lang="en-US" b="1" dirty="0" smtClean="0"/>
          </a:p>
          <a:p>
            <a:r>
              <a:rPr lang="en-US" b="1" dirty="0" err="1" smtClean="0"/>
              <a:t>Gvpb:thầy</a:t>
            </a:r>
            <a:r>
              <a:rPr lang="en-US" b="1" dirty="0" smtClean="0"/>
              <a:t> </a:t>
            </a:r>
            <a:r>
              <a:rPr lang="en-US" b="1" dirty="0" err="1" smtClean="0"/>
              <a:t>nguyễn</a:t>
            </a:r>
            <a:r>
              <a:rPr lang="en-US" b="1" dirty="0" smtClean="0"/>
              <a:t> </a:t>
            </a:r>
            <a:r>
              <a:rPr lang="en-US" b="1" dirty="0" err="1" smtClean="0"/>
              <a:t>thiên</a:t>
            </a:r>
            <a:r>
              <a:rPr lang="en-US" b="1" dirty="0" smtClean="0"/>
              <a:t> </a:t>
            </a:r>
            <a:r>
              <a:rPr lang="en-US" b="1" dirty="0" err="1" smtClean="0"/>
              <a:t>bảo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93384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chemeClr val="tx1">
                    <a:lumMod val="95000"/>
                  </a:schemeClr>
                </a:solidFill>
              </a:rPr>
              <a:t>I.Công</a:t>
            </a:r>
            <a:r>
              <a:rPr lang="en-US" b="1" dirty="0" smtClean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tx1">
                    <a:lumMod val="95000"/>
                  </a:schemeClr>
                </a:solidFill>
              </a:rPr>
              <a:t>nghệ</a:t>
            </a:r>
            <a:r>
              <a:rPr lang="en-US" b="1" dirty="0" smtClean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tx1">
                    <a:lumMod val="95000"/>
                  </a:schemeClr>
                </a:solidFill>
              </a:rPr>
              <a:t>sử</a:t>
            </a:r>
            <a:r>
              <a:rPr lang="en-US" b="1" dirty="0" smtClean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tx1">
                    <a:lumMod val="95000"/>
                  </a:schemeClr>
                </a:solidFill>
              </a:rPr>
              <a:t>dụng</a:t>
            </a:r>
            <a:endParaRPr lang="en-US" b="1" dirty="0">
              <a:solidFill>
                <a:schemeClr val="tx1">
                  <a:lumMod val="95000"/>
                </a:schemeClr>
              </a:solidFill>
            </a:endParaRPr>
          </a:p>
        </p:txBody>
      </p:sp>
      <p:pic>
        <p:nvPicPr>
          <p:cNvPr id="1028" name="Picture 4" descr="Kết quả hình ảnh cho mern stack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4239" y="1877927"/>
            <a:ext cx="3649662" cy="3649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617838" y="2001964"/>
            <a:ext cx="6096000" cy="535531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/>
              <a:t>1.</a:t>
            </a:r>
            <a:r>
              <a:rPr lang="en-US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Node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JS</a:t>
            </a:r>
            <a:r>
              <a:rPr lang="en-US" b="1" dirty="0" smtClean="0"/>
              <a:t>:</a:t>
            </a:r>
          </a:p>
          <a:p>
            <a:r>
              <a:rPr lang="en-US" b="1" dirty="0" smtClean="0"/>
              <a:t>	- </a:t>
            </a:r>
            <a:r>
              <a:rPr lang="en-US" b="1" dirty="0" err="1" smtClean="0"/>
              <a:t>Là</a:t>
            </a:r>
            <a:r>
              <a:rPr lang="en-US" b="1" dirty="0" smtClean="0"/>
              <a:t> </a:t>
            </a:r>
            <a:r>
              <a:rPr lang="en-US" b="1" dirty="0" err="1" smtClean="0"/>
              <a:t>một</a:t>
            </a:r>
            <a:r>
              <a:rPr lang="en-US" b="1" dirty="0" smtClean="0"/>
              <a:t> </a:t>
            </a:r>
            <a:r>
              <a:rPr lang="en-US" b="1" dirty="0" err="1" smtClean="0"/>
              <a:t>mã</a:t>
            </a:r>
            <a:r>
              <a:rPr lang="en-US" b="1" dirty="0" smtClean="0"/>
              <a:t> </a:t>
            </a:r>
            <a:r>
              <a:rPr lang="en-US" b="1" dirty="0" err="1" smtClean="0"/>
              <a:t>nguồn</a:t>
            </a:r>
            <a:r>
              <a:rPr lang="en-US" b="1" dirty="0" smtClean="0"/>
              <a:t> </a:t>
            </a:r>
            <a:r>
              <a:rPr lang="en-US" b="1" dirty="0" err="1" smtClean="0"/>
              <a:t>được</a:t>
            </a:r>
            <a:r>
              <a:rPr lang="en-US" b="1" dirty="0" smtClean="0"/>
              <a:t> </a:t>
            </a:r>
            <a:r>
              <a:rPr lang="en-US" b="1" dirty="0" err="1" smtClean="0"/>
              <a:t>xây</a:t>
            </a:r>
            <a:r>
              <a:rPr lang="en-US" b="1" dirty="0" smtClean="0"/>
              <a:t> </a:t>
            </a:r>
            <a:r>
              <a:rPr lang="en-US" b="1" dirty="0" err="1" smtClean="0"/>
              <a:t>dựng</a:t>
            </a:r>
            <a:r>
              <a:rPr lang="en-US" b="1" dirty="0" smtClean="0"/>
              <a:t> </a:t>
            </a:r>
            <a:r>
              <a:rPr lang="en-US" b="1" dirty="0" err="1" smtClean="0"/>
              <a:t>trên</a:t>
            </a:r>
            <a:r>
              <a:rPr lang="en-US" b="1" dirty="0" smtClean="0"/>
              <a:t> </a:t>
            </a:r>
            <a:r>
              <a:rPr lang="en-US" b="1" dirty="0" err="1" smtClean="0"/>
              <a:t>nền</a:t>
            </a:r>
            <a:r>
              <a:rPr lang="en-US" b="1" dirty="0" smtClean="0"/>
              <a:t> </a:t>
            </a:r>
            <a:r>
              <a:rPr lang="en-US" b="1" dirty="0" err="1" smtClean="0"/>
              <a:t>tảng</a:t>
            </a:r>
            <a:r>
              <a:rPr lang="en-US" b="1" dirty="0" smtClean="0"/>
              <a:t> 	</a:t>
            </a:r>
            <a:r>
              <a:rPr lang="en-US" b="1" dirty="0" err="1" smtClean="0"/>
              <a:t>Javascript</a:t>
            </a:r>
            <a:r>
              <a:rPr lang="en-US" b="1" dirty="0" smtClean="0"/>
              <a:t> V8 Engine </a:t>
            </a:r>
          </a:p>
          <a:p>
            <a:r>
              <a:rPr lang="en-US" b="1" dirty="0" smtClean="0"/>
              <a:t>	-</a:t>
            </a:r>
            <a:r>
              <a:rPr lang="en-US" b="1" dirty="0" err="1" smtClean="0"/>
              <a:t>Chạy</a:t>
            </a:r>
            <a:r>
              <a:rPr lang="en-US" b="1" dirty="0" smtClean="0"/>
              <a:t> </a:t>
            </a:r>
            <a:r>
              <a:rPr lang="en-US" b="1" dirty="0" err="1" smtClean="0"/>
              <a:t>trên</a:t>
            </a:r>
            <a:r>
              <a:rPr lang="en-US" b="1" dirty="0" smtClean="0"/>
              <a:t> </a:t>
            </a:r>
            <a:r>
              <a:rPr lang="en-US" b="1" dirty="0" err="1" smtClean="0"/>
              <a:t>nhiều</a:t>
            </a:r>
            <a:r>
              <a:rPr lang="en-US" b="1" dirty="0" smtClean="0"/>
              <a:t> </a:t>
            </a:r>
            <a:r>
              <a:rPr lang="en-US" b="1" dirty="0" err="1" smtClean="0"/>
              <a:t>nền</a:t>
            </a:r>
            <a:r>
              <a:rPr lang="en-US" b="1" dirty="0" smtClean="0"/>
              <a:t> </a:t>
            </a:r>
            <a:r>
              <a:rPr lang="en-US" b="1" dirty="0" err="1" smtClean="0"/>
              <a:t>tảng</a:t>
            </a:r>
            <a:r>
              <a:rPr lang="en-US" b="1" dirty="0" smtClean="0"/>
              <a:t> </a:t>
            </a:r>
            <a:r>
              <a:rPr lang="en-US" b="1" dirty="0" err="1" smtClean="0"/>
              <a:t>hệ</a:t>
            </a:r>
            <a:r>
              <a:rPr lang="en-US" b="1" dirty="0" smtClean="0"/>
              <a:t> </a:t>
            </a:r>
            <a:r>
              <a:rPr lang="en-US" b="1" dirty="0" err="1" smtClean="0"/>
              <a:t>điều</a:t>
            </a:r>
            <a:r>
              <a:rPr lang="en-US" b="1" dirty="0" smtClean="0"/>
              <a:t> </a:t>
            </a:r>
            <a:r>
              <a:rPr lang="en-US" b="1" dirty="0" err="1" smtClean="0"/>
              <a:t>hành</a:t>
            </a:r>
            <a:r>
              <a:rPr lang="en-US" b="1" dirty="0" smtClean="0"/>
              <a:t> </a:t>
            </a:r>
            <a:r>
              <a:rPr lang="en-US" b="1" dirty="0" err="1" smtClean="0"/>
              <a:t>khác</a:t>
            </a:r>
            <a:r>
              <a:rPr lang="en-US" b="1" dirty="0" smtClean="0"/>
              <a:t> </a:t>
            </a:r>
            <a:r>
              <a:rPr lang="en-US" b="1" dirty="0" err="1" smtClean="0"/>
              <a:t>nhau</a:t>
            </a:r>
            <a:r>
              <a:rPr lang="en-US" b="1" dirty="0" smtClean="0"/>
              <a:t> .</a:t>
            </a:r>
          </a:p>
          <a:p>
            <a:r>
              <a:rPr lang="en-US" b="1" dirty="0"/>
              <a:t>	</a:t>
            </a:r>
            <a:r>
              <a:rPr lang="en-US" b="1" dirty="0" smtClean="0"/>
              <a:t>- </a:t>
            </a:r>
            <a:r>
              <a:rPr lang="en-US" b="1" dirty="0" err="1"/>
              <a:t>C</a:t>
            </a:r>
            <a:r>
              <a:rPr lang="en-US" b="1" dirty="0" err="1" smtClean="0"/>
              <a:t>ung</a:t>
            </a:r>
            <a:r>
              <a:rPr lang="en-US" b="1" dirty="0" smtClean="0"/>
              <a:t> </a:t>
            </a:r>
            <a:r>
              <a:rPr lang="en-US" b="1" dirty="0" err="1" smtClean="0"/>
              <a:t>cấp</a:t>
            </a:r>
            <a:r>
              <a:rPr lang="en-US" b="1" dirty="0" smtClean="0"/>
              <a:t> </a:t>
            </a:r>
            <a:r>
              <a:rPr lang="en-US" b="1" dirty="0" err="1" smtClean="0"/>
              <a:t>các</a:t>
            </a:r>
            <a:r>
              <a:rPr lang="en-US" b="1" dirty="0" smtClean="0"/>
              <a:t> </a:t>
            </a:r>
            <a:r>
              <a:rPr lang="en-US" b="1" dirty="0" err="1" smtClean="0"/>
              <a:t>thư</a:t>
            </a:r>
            <a:r>
              <a:rPr lang="en-US" b="1" dirty="0" smtClean="0"/>
              <a:t> </a:t>
            </a:r>
            <a:r>
              <a:rPr lang="en-US" b="1" dirty="0" err="1" smtClean="0"/>
              <a:t>viện</a:t>
            </a:r>
            <a:r>
              <a:rPr lang="en-US" b="1" dirty="0" smtClean="0"/>
              <a:t> </a:t>
            </a:r>
            <a:r>
              <a:rPr lang="en-US" b="1" dirty="0" err="1" smtClean="0"/>
              <a:t>phong</a:t>
            </a:r>
            <a:r>
              <a:rPr lang="en-US" b="1" dirty="0" smtClean="0"/>
              <a:t> </a:t>
            </a:r>
            <a:r>
              <a:rPr lang="en-US" b="1" dirty="0" err="1" smtClean="0"/>
              <a:t>phú</a:t>
            </a:r>
            <a:r>
              <a:rPr lang="en-US" b="1" dirty="0"/>
              <a:t> </a:t>
            </a:r>
            <a:r>
              <a:rPr lang="en-US" b="1" dirty="0" smtClean="0"/>
              <a:t>ở </a:t>
            </a:r>
            <a:r>
              <a:rPr lang="en-US" b="1" dirty="0" err="1" smtClean="0"/>
              <a:t>dạng</a:t>
            </a:r>
            <a:r>
              <a:rPr lang="en-US" b="1" dirty="0" smtClean="0"/>
              <a:t> </a:t>
            </a:r>
            <a:r>
              <a:rPr lang="en-US" b="1" dirty="0" err="1" smtClean="0"/>
              <a:t>Javascript</a:t>
            </a:r>
            <a:r>
              <a:rPr lang="en-US" b="1" dirty="0" smtClean="0"/>
              <a:t> 	Module </a:t>
            </a:r>
            <a:r>
              <a:rPr lang="en-US" b="1" dirty="0" err="1" smtClean="0"/>
              <a:t>khác</a:t>
            </a:r>
            <a:r>
              <a:rPr lang="en-US" b="1" dirty="0" smtClean="0"/>
              <a:t> </a:t>
            </a:r>
            <a:r>
              <a:rPr lang="en-US" b="1" dirty="0" err="1" smtClean="0"/>
              <a:t>nhau</a:t>
            </a:r>
            <a:r>
              <a:rPr lang="en-US" b="1" dirty="0" smtClean="0"/>
              <a:t> .</a:t>
            </a:r>
          </a:p>
          <a:p>
            <a:r>
              <a:rPr lang="en-US" b="1" dirty="0" smtClean="0"/>
              <a:t>2.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Express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JS: </a:t>
            </a:r>
          </a:p>
          <a:p>
            <a:r>
              <a:rPr lang="en-US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	</a:t>
            </a:r>
            <a:r>
              <a:rPr lang="en-US" b="1" dirty="0" smtClean="0"/>
              <a:t>- </a:t>
            </a:r>
            <a:r>
              <a:rPr lang="en-US" b="1" dirty="0" err="1" smtClean="0"/>
              <a:t>Là</a:t>
            </a:r>
            <a:r>
              <a:rPr lang="en-US" b="1" dirty="0" smtClean="0"/>
              <a:t> </a:t>
            </a:r>
            <a:r>
              <a:rPr lang="en-US" b="1" dirty="0" err="1" smtClean="0"/>
              <a:t>một</a:t>
            </a:r>
            <a:r>
              <a:rPr lang="en-US" b="1" dirty="0" smtClean="0"/>
              <a:t> framework </a:t>
            </a:r>
            <a:r>
              <a:rPr lang="en-US" b="1" dirty="0" err="1" smtClean="0"/>
              <a:t>được</a:t>
            </a:r>
            <a:r>
              <a:rPr lang="en-US" b="1" dirty="0" smtClean="0"/>
              <a:t> </a:t>
            </a:r>
            <a:r>
              <a:rPr lang="en-US" b="1" dirty="0" err="1" smtClean="0"/>
              <a:t>xây</a:t>
            </a:r>
            <a:r>
              <a:rPr lang="en-US" b="1" dirty="0" smtClean="0"/>
              <a:t> </a:t>
            </a:r>
            <a:r>
              <a:rPr lang="en-US" b="1" dirty="0" err="1" smtClean="0"/>
              <a:t>dựng</a:t>
            </a:r>
            <a:r>
              <a:rPr lang="en-US" b="1" dirty="0" smtClean="0"/>
              <a:t> </a:t>
            </a:r>
            <a:r>
              <a:rPr lang="en-US" b="1" dirty="0" err="1" smtClean="0"/>
              <a:t>trên</a:t>
            </a:r>
            <a:r>
              <a:rPr lang="en-US" b="1" dirty="0" smtClean="0"/>
              <a:t> </a:t>
            </a:r>
            <a:r>
              <a:rPr lang="en-US" b="1" dirty="0" err="1" smtClean="0"/>
              <a:t>nền</a:t>
            </a:r>
            <a:r>
              <a:rPr lang="en-US" b="1" dirty="0" smtClean="0"/>
              <a:t> </a:t>
            </a:r>
            <a:r>
              <a:rPr lang="en-US" b="1" dirty="0" err="1" smtClean="0"/>
              <a:t>tảng</a:t>
            </a:r>
            <a:r>
              <a:rPr lang="en-US" b="1" dirty="0" smtClean="0"/>
              <a:t> </a:t>
            </a:r>
          </a:p>
          <a:p>
            <a:r>
              <a:rPr lang="en-US" b="1" dirty="0"/>
              <a:t>	</a:t>
            </a:r>
            <a:r>
              <a:rPr lang="en-US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Node </a:t>
            </a:r>
            <a:r>
              <a:rPr lang="en-US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JS.</a:t>
            </a:r>
          </a:p>
          <a:p>
            <a:r>
              <a:rPr lang="en-US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	</a:t>
            </a:r>
            <a:r>
              <a:rPr lang="en-US" b="1" dirty="0" smtClean="0"/>
              <a:t>-</a:t>
            </a:r>
            <a:r>
              <a:rPr lang="en-US" b="1" dirty="0" err="1" smtClean="0"/>
              <a:t>Hỗ</a:t>
            </a:r>
            <a:r>
              <a:rPr lang="en-US" b="1" dirty="0" smtClean="0"/>
              <a:t> </a:t>
            </a:r>
            <a:r>
              <a:rPr lang="en-US" b="1" dirty="0" err="1" smtClean="0"/>
              <a:t>trợ</a:t>
            </a:r>
            <a:r>
              <a:rPr lang="en-US" b="1" dirty="0" smtClean="0"/>
              <a:t> </a:t>
            </a:r>
            <a:r>
              <a:rPr lang="en-US" b="1" dirty="0" err="1" smtClean="0"/>
              <a:t>vô</a:t>
            </a:r>
            <a:r>
              <a:rPr lang="en-US" b="1" dirty="0" smtClean="0"/>
              <a:t> </a:t>
            </a:r>
            <a:r>
              <a:rPr lang="en-US" b="1" dirty="0" err="1" smtClean="0"/>
              <a:t>số</a:t>
            </a:r>
            <a:r>
              <a:rPr lang="en-US" b="1" dirty="0" smtClean="0"/>
              <a:t> package.</a:t>
            </a:r>
            <a:endParaRPr lang="en-US" b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r>
              <a:rPr lang="en-US" b="1" dirty="0" smtClean="0"/>
              <a:t>	-</a:t>
            </a:r>
            <a:r>
              <a:rPr lang="en-US" b="1" dirty="0" err="1" smtClean="0"/>
              <a:t>Cung</a:t>
            </a:r>
            <a:r>
              <a:rPr lang="en-US" b="1" dirty="0" smtClean="0"/>
              <a:t> </a:t>
            </a:r>
            <a:r>
              <a:rPr lang="en-US" b="1" dirty="0" err="1" smtClean="0"/>
              <a:t>cấp</a:t>
            </a:r>
            <a:r>
              <a:rPr lang="en-US" b="1" dirty="0" smtClean="0"/>
              <a:t> </a:t>
            </a:r>
            <a:r>
              <a:rPr lang="en-US" b="1" dirty="0" err="1" smtClean="0"/>
              <a:t>tính</a:t>
            </a:r>
            <a:r>
              <a:rPr lang="en-US" b="1" dirty="0" smtClean="0"/>
              <a:t> </a:t>
            </a:r>
            <a:r>
              <a:rPr lang="en-US" b="1" dirty="0" err="1" smtClean="0"/>
              <a:t>nâng</a:t>
            </a:r>
            <a:r>
              <a:rPr lang="en-US" b="1" dirty="0" smtClean="0"/>
              <a:t> </a:t>
            </a:r>
            <a:r>
              <a:rPr lang="en-US" b="1" dirty="0" err="1" smtClean="0"/>
              <a:t>mạnh</a:t>
            </a:r>
            <a:r>
              <a:rPr lang="en-US" b="1" dirty="0" smtClean="0"/>
              <a:t> </a:t>
            </a:r>
            <a:r>
              <a:rPr lang="en-US" b="1" dirty="0" err="1" smtClean="0"/>
              <a:t>mẽ</a:t>
            </a:r>
            <a:r>
              <a:rPr lang="en-US" b="1" dirty="0" smtClean="0"/>
              <a:t> </a:t>
            </a:r>
            <a:r>
              <a:rPr lang="en-US" b="1" dirty="0" err="1" smtClean="0"/>
              <a:t>phát</a:t>
            </a:r>
            <a:r>
              <a:rPr lang="en-US" b="1" dirty="0" smtClean="0"/>
              <a:t> </a:t>
            </a:r>
            <a:r>
              <a:rPr lang="en-US" b="1" dirty="0" err="1" smtClean="0"/>
              <a:t>trienr</a:t>
            </a:r>
            <a:r>
              <a:rPr lang="en-US" b="1" dirty="0" smtClean="0"/>
              <a:t> </a:t>
            </a:r>
            <a:r>
              <a:rPr lang="en-US" b="1" dirty="0" err="1" smtClean="0"/>
              <a:t>website,mobile</a:t>
            </a:r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 smtClean="0"/>
          </a:p>
          <a:p>
            <a:r>
              <a:rPr lang="en-US" b="1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395968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chemeClr val="tx1">
                    <a:lumMod val="95000"/>
                  </a:schemeClr>
                </a:solidFill>
              </a:rPr>
              <a:t>I.Công</a:t>
            </a:r>
            <a:r>
              <a:rPr lang="en-US" b="1" dirty="0" smtClean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tx1">
                    <a:lumMod val="95000"/>
                  </a:schemeClr>
                </a:solidFill>
              </a:rPr>
              <a:t>nghệ</a:t>
            </a:r>
            <a:r>
              <a:rPr lang="en-US" b="1" dirty="0" smtClean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tx1">
                    <a:lumMod val="95000"/>
                  </a:schemeClr>
                </a:solidFill>
              </a:rPr>
              <a:t>sử</a:t>
            </a:r>
            <a:r>
              <a:rPr lang="en-US" b="1" dirty="0" smtClean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tx1">
                    <a:lumMod val="95000"/>
                  </a:schemeClr>
                </a:solidFill>
              </a:rPr>
              <a:t>dụng</a:t>
            </a:r>
            <a:endParaRPr lang="en-US" b="1" dirty="0">
              <a:solidFill>
                <a:schemeClr val="tx1">
                  <a:lumMod val="95000"/>
                </a:schemeClr>
              </a:solidFill>
            </a:endParaRPr>
          </a:p>
        </p:txBody>
      </p:sp>
      <p:pic>
        <p:nvPicPr>
          <p:cNvPr id="1028" name="Picture 4" descr="Kết quả hình ảnh cho mern stack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4239" y="1877927"/>
            <a:ext cx="3649662" cy="3649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617838" y="2001964"/>
            <a:ext cx="6096000" cy="563231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/>
              <a:t>3.</a:t>
            </a:r>
            <a:r>
              <a:rPr lang="en-US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Mongo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DB</a:t>
            </a:r>
            <a:r>
              <a:rPr lang="en-US" b="1" dirty="0" smtClean="0"/>
              <a:t>:</a:t>
            </a:r>
          </a:p>
          <a:p>
            <a:r>
              <a:rPr lang="en-US" b="1" dirty="0" smtClean="0"/>
              <a:t>	- </a:t>
            </a:r>
            <a:r>
              <a:rPr lang="en-US" b="1" dirty="0" err="1" smtClean="0"/>
              <a:t>Là</a:t>
            </a:r>
            <a:r>
              <a:rPr lang="en-US" b="1" dirty="0" smtClean="0"/>
              <a:t> </a:t>
            </a:r>
            <a:r>
              <a:rPr lang="en-US" b="1" dirty="0" err="1" smtClean="0"/>
              <a:t>một</a:t>
            </a:r>
            <a:r>
              <a:rPr lang="en-US" b="1" dirty="0" smtClean="0"/>
              <a:t> </a:t>
            </a:r>
            <a:r>
              <a:rPr lang="en-US" b="1" dirty="0" err="1" smtClean="0"/>
              <a:t>cơ</a:t>
            </a:r>
            <a:r>
              <a:rPr lang="en-US" b="1" dirty="0" smtClean="0"/>
              <a:t> </a:t>
            </a:r>
            <a:r>
              <a:rPr lang="en-US" b="1" dirty="0" err="1" smtClean="0"/>
              <a:t>sở</a:t>
            </a:r>
            <a:r>
              <a:rPr lang="en-US" b="1" dirty="0" smtClean="0"/>
              <a:t> </a:t>
            </a:r>
            <a:r>
              <a:rPr lang="en-US" b="1" dirty="0" err="1" smtClean="0"/>
              <a:t>dữ</a:t>
            </a:r>
            <a:r>
              <a:rPr lang="en-US" b="1" dirty="0" smtClean="0"/>
              <a:t> </a:t>
            </a:r>
            <a:r>
              <a:rPr lang="en-US" b="1" dirty="0" err="1" smtClean="0"/>
              <a:t>liệu</a:t>
            </a:r>
            <a:r>
              <a:rPr lang="en-US" b="1" dirty="0" smtClean="0"/>
              <a:t> </a:t>
            </a:r>
            <a:r>
              <a:rPr lang="en-US" b="1" dirty="0" err="1" smtClean="0"/>
              <a:t>mã</a:t>
            </a:r>
            <a:r>
              <a:rPr lang="en-US" b="1" dirty="0" smtClean="0"/>
              <a:t> </a:t>
            </a:r>
            <a:r>
              <a:rPr lang="en-US" b="1" dirty="0" err="1" smtClean="0"/>
              <a:t>nguồn</a:t>
            </a:r>
            <a:r>
              <a:rPr lang="en-US" b="1" dirty="0" smtClean="0"/>
              <a:t> </a:t>
            </a:r>
            <a:r>
              <a:rPr lang="en-US" b="1" dirty="0" err="1" smtClean="0"/>
              <a:t>mở</a:t>
            </a:r>
            <a:r>
              <a:rPr lang="en-US" b="1" dirty="0"/>
              <a:t> </a:t>
            </a:r>
            <a:r>
              <a:rPr lang="en-US" b="1" dirty="0" err="1" smtClean="0"/>
              <a:t>và</a:t>
            </a:r>
            <a:r>
              <a:rPr lang="en-US" b="1" dirty="0" smtClean="0"/>
              <a:t> </a:t>
            </a:r>
            <a:r>
              <a:rPr lang="en-US" b="1" dirty="0" err="1" smtClean="0"/>
              <a:t>là</a:t>
            </a:r>
            <a:r>
              <a:rPr lang="en-US" b="1" dirty="0" smtClean="0"/>
              <a:t> </a:t>
            </a:r>
            <a:r>
              <a:rPr lang="en-US" b="1" dirty="0" err="1" smtClean="0"/>
              <a:t>cơ</a:t>
            </a:r>
            <a:r>
              <a:rPr lang="en-US" b="1" dirty="0" smtClean="0"/>
              <a:t> </a:t>
            </a:r>
            <a:r>
              <a:rPr lang="en-US" b="1" dirty="0" err="1" smtClean="0"/>
              <a:t>sở</a:t>
            </a:r>
            <a:r>
              <a:rPr lang="en-US" b="1" dirty="0" smtClean="0"/>
              <a:t> </a:t>
            </a:r>
            <a:r>
              <a:rPr lang="en-US" b="1" dirty="0" err="1" smtClean="0"/>
              <a:t>dữ</a:t>
            </a:r>
            <a:r>
              <a:rPr lang="en-US" b="1" dirty="0" smtClean="0"/>
              <a:t> </a:t>
            </a:r>
            <a:r>
              <a:rPr lang="en-US" b="1" dirty="0" err="1" smtClean="0"/>
              <a:t>liệu</a:t>
            </a:r>
            <a:r>
              <a:rPr lang="en-US" b="1" dirty="0" smtClean="0"/>
              <a:t> 	phi </a:t>
            </a:r>
            <a:r>
              <a:rPr lang="en-US" b="1" dirty="0" err="1" smtClean="0"/>
              <a:t>quan</a:t>
            </a:r>
            <a:r>
              <a:rPr lang="en-US" b="1" dirty="0" smtClean="0"/>
              <a:t> </a:t>
            </a:r>
            <a:r>
              <a:rPr lang="en-US" b="1" dirty="0" err="1" smtClean="0"/>
              <a:t>hệ</a:t>
            </a:r>
            <a:r>
              <a:rPr lang="en-US" b="1" dirty="0" smtClean="0"/>
              <a:t> (NoSQL).</a:t>
            </a:r>
          </a:p>
          <a:p>
            <a:r>
              <a:rPr lang="en-US" b="1" dirty="0"/>
              <a:t>	</a:t>
            </a:r>
            <a:r>
              <a:rPr lang="en-US" b="1" dirty="0" smtClean="0"/>
              <a:t>-</a:t>
            </a:r>
            <a:r>
              <a:rPr lang="en-US" b="1" dirty="0" err="1" smtClean="0"/>
              <a:t>Là</a:t>
            </a:r>
            <a:r>
              <a:rPr lang="en-US" b="1" dirty="0" smtClean="0"/>
              <a:t> </a:t>
            </a:r>
            <a:r>
              <a:rPr lang="en-US" b="1" dirty="0" err="1" smtClean="0"/>
              <a:t>cơ</a:t>
            </a:r>
            <a:r>
              <a:rPr lang="en-US" b="1" dirty="0" smtClean="0"/>
              <a:t> </a:t>
            </a:r>
            <a:r>
              <a:rPr lang="en-US" b="1" dirty="0" err="1" smtClean="0"/>
              <a:t>sở</a:t>
            </a:r>
            <a:r>
              <a:rPr lang="en-US" b="1" dirty="0" smtClean="0"/>
              <a:t> </a:t>
            </a:r>
            <a:r>
              <a:rPr lang="en-US" b="1" dirty="0" err="1" smtClean="0"/>
              <a:t>dữ</a:t>
            </a:r>
            <a:r>
              <a:rPr lang="en-US" b="1" dirty="0" smtClean="0"/>
              <a:t> </a:t>
            </a:r>
            <a:r>
              <a:rPr lang="en-US" b="1" dirty="0" err="1" smtClean="0"/>
              <a:t>liệu</a:t>
            </a:r>
            <a:r>
              <a:rPr lang="en-US" b="1" dirty="0" smtClean="0"/>
              <a:t> </a:t>
            </a:r>
            <a:r>
              <a:rPr lang="en-US" b="1" dirty="0" err="1" smtClean="0"/>
              <a:t>đa</a:t>
            </a:r>
            <a:r>
              <a:rPr lang="en-US" b="1" dirty="0" smtClean="0"/>
              <a:t> </a:t>
            </a:r>
            <a:r>
              <a:rPr lang="en-US" b="1" dirty="0" err="1" smtClean="0"/>
              <a:t>nền</a:t>
            </a:r>
            <a:r>
              <a:rPr lang="en-US" b="1" dirty="0" smtClean="0"/>
              <a:t> </a:t>
            </a:r>
            <a:r>
              <a:rPr lang="en-US" b="1" dirty="0" err="1" smtClean="0"/>
              <a:t>tảng</a:t>
            </a:r>
            <a:r>
              <a:rPr lang="en-US" b="1" dirty="0" smtClean="0"/>
              <a:t>, </a:t>
            </a:r>
            <a:r>
              <a:rPr lang="en-US" b="1" dirty="0" err="1" smtClean="0"/>
              <a:t>hoạt</a:t>
            </a:r>
            <a:r>
              <a:rPr lang="en-US" b="1" dirty="0" smtClean="0"/>
              <a:t> </a:t>
            </a:r>
            <a:r>
              <a:rPr lang="en-US" b="1" dirty="0" err="1" smtClean="0"/>
              <a:t>động</a:t>
            </a:r>
            <a:r>
              <a:rPr lang="en-US" b="1" dirty="0" smtClean="0"/>
              <a:t> </a:t>
            </a:r>
            <a:r>
              <a:rPr lang="en-US" b="1" dirty="0" err="1" smtClean="0"/>
              <a:t>trên</a:t>
            </a:r>
            <a:r>
              <a:rPr lang="en-US" b="1" dirty="0" smtClean="0"/>
              <a:t> </a:t>
            </a:r>
            <a:r>
              <a:rPr lang="en-US" b="1" dirty="0" err="1" smtClean="0"/>
              <a:t>các</a:t>
            </a:r>
            <a:r>
              <a:rPr lang="en-US" b="1" dirty="0" smtClean="0"/>
              <a:t> </a:t>
            </a:r>
            <a:r>
              <a:rPr lang="en-US" b="1" dirty="0" err="1" smtClean="0"/>
              <a:t>khái</a:t>
            </a:r>
            <a:r>
              <a:rPr lang="en-US" b="1" dirty="0" smtClean="0"/>
              <a:t> 	</a:t>
            </a:r>
            <a:r>
              <a:rPr lang="en-US" b="1" dirty="0" err="1" smtClean="0"/>
              <a:t>niệm</a:t>
            </a:r>
            <a:r>
              <a:rPr lang="en-US" b="1" dirty="0" smtClean="0"/>
              <a:t> Collection </a:t>
            </a:r>
            <a:r>
              <a:rPr lang="en-US" b="1" dirty="0" err="1" smtClean="0"/>
              <a:t>và</a:t>
            </a:r>
            <a:r>
              <a:rPr lang="en-US" b="1" dirty="0" smtClean="0"/>
              <a:t> Document.</a:t>
            </a:r>
          </a:p>
          <a:p>
            <a:r>
              <a:rPr lang="en-US" b="1" dirty="0"/>
              <a:t>	</a:t>
            </a:r>
            <a:r>
              <a:rPr lang="en-US" b="1" dirty="0" smtClean="0"/>
              <a:t>-</a:t>
            </a:r>
            <a:r>
              <a:rPr lang="en-US" b="1" dirty="0" err="1" smtClean="0"/>
              <a:t>Hiệu</a:t>
            </a:r>
            <a:r>
              <a:rPr lang="en-US" b="1" dirty="0" smtClean="0"/>
              <a:t> </a:t>
            </a:r>
            <a:r>
              <a:rPr lang="en-US" b="1" dirty="0" err="1" smtClean="0"/>
              <a:t>suất</a:t>
            </a:r>
            <a:r>
              <a:rPr lang="en-US" b="1" dirty="0" smtClean="0"/>
              <a:t> </a:t>
            </a:r>
            <a:r>
              <a:rPr lang="en-US" b="1" dirty="0" err="1" smtClean="0"/>
              <a:t>cao,tính</a:t>
            </a:r>
            <a:r>
              <a:rPr lang="en-US" b="1" dirty="0" smtClean="0"/>
              <a:t> </a:t>
            </a:r>
            <a:r>
              <a:rPr lang="en-US" b="1" dirty="0" err="1" smtClean="0"/>
              <a:t>khả</a:t>
            </a:r>
            <a:r>
              <a:rPr lang="en-US" b="1" dirty="0" smtClean="0"/>
              <a:t> </a:t>
            </a:r>
            <a:r>
              <a:rPr lang="en-US" b="1" dirty="0" err="1" smtClean="0"/>
              <a:t>dụng</a:t>
            </a:r>
            <a:r>
              <a:rPr lang="en-US" b="1" dirty="0" smtClean="0"/>
              <a:t> </a:t>
            </a:r>
            <a:r>
              <a:rPr lang="en-US" b="1" dirty="0" err="1" smtClean="0"/>
              <a:t>cao,khả</a:t>
            </a:r>
            <a:r>
              <a:rPr lang="en-US" b="1" dirty="0" smtClean="0"/>
              <a:t> </a:t>
            </a:r>
            <a:r>
              <a:rPr lang="en-US" b="1" dirty="0" err="1" smtClean="0"/>
              <a:t>năng</a:t>
            </a:r>
            <a:r>
              <a:rPr lang="en-US" b="1" dirty="0" smtClean="0"/>
              <a:t> </a:t>
            </a:r>
            <a:r>
              <a:rPr lang="en-US" b="1" dirty="0" err="1" smtClean="0"/>
              <a:t>mở</a:t>
            </a:r>
            <a:r>
              <a:rPr lang="en-US" b="1" dirty="0" smtClean="0"/>
              <a:t> </a:t>
            </a:r>
            <a:r>
              <a:rPr lang="en-US" b="1" dirty="0" err="1" smtClean="0"/>
              <a:t>rộng</a:t>
            </a:r>
            <a:r>
              <a:rPr lang="en-US" b="1" dirty="0" smtClean="0"/>
              <a:t> </a:t>
            </a:r>
          </a:p>
          <a:p>
            <a:r>
              <a:rPr lang="en-US" b="1" dirty="0"/>
              <a:t>	</a:t>
            </a:r>
            <a:r>
              <a:rPr lang="en-US" b="1" dirty="0" err="1" smtClean="0"/>
              <a:t>dễ</a:t>
            </a:r>
            <a:r>
              <a:rPr lang="en-US" b="1" dirty="0" smtClean="0"/>
              <a:t> </a:t>
            </a:r>
            <a:r>
              <a:rPr lang="en-US" b="1" dirty="0" err="1" smtClean="0"/>
              <a:t>dàng</a:t>
            </a:r>
            <a:r>
              <a:rPr lang="en-US" b="1" dirty="0" smtClean="0"/>
              <a:t>.  </a:t>
            </a:r>
          </a:p>
          <a:p>
            <a:r>
              <a:rPr lang="en-US" b="1" dirty="0" smtClean="0"/>
              <a:t>4.</a:t>
            </a:r>
            <a:r>
              <a:rPr lang="en-US" b="1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React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JS: </a:t>
            </a:r>
          </a:p>
          <a:p>
            <a:r>
              <a:rPr lang="en-US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	</a:t>
            </a:r>
            <a:r>
              <a:rPr lang="en-US" b="1" dirty="0" smtClean="0"/>
              <a:t>- </a:t>
            </a:r>
            <a:r>
              <a:rPr lang="en-US" b="1" dirty="0" err="1" smtClean="0"/>
              <a:t>Là</a:t>
            </a:r>
            <a:r>
              <a:rPr lang="en-US" b="1" dirty="0" smtClean="0"/>
              <a:t> </a:t>
            </a:r>
            <a:r>
              <a:rPr lang="en-US" b="1" dirty="0" err="1" smtClean="0"/>
              <a:t>thư</a:t>
            </a:r>
            <a:r>
              <a:rPr lang="en-US" b="1" dirty="0" smtClean="0"/>
              <a:t> </a:t>
            </a:r>
            <a:r>
              <a:rPr lang="en-US" b="1" dirty="0" err="1" smtClean="0"/>
              <a:t>viện</a:t>
            </a:r>
            <a:r>
              <a:rPr lang="en-US" b="1" dirty="0" smtClean="0"/>
              <a:t> UI </a:t>
            </a:r>
            <a:r>
              <a:rPr lang="en-US" b="1" dirty="0" err="1" smtClean="0"/>
              <a:t>phát</a:t>
            </a:r>
            <a:r>
              <a:rPr lang="en-US" b="1" dirty="0" smtClean="0"/>
              <a:t> </a:t>
            </a:r>
            <a:r>
              <a:rPr lang="en-US" b="1" dirty="0" err="1" smtClean="0"/>
              <a:t>triển</a:t>
            </a:r>
            <a:r>
              <a:rPr lang="en-US" b="1" dirty="0" smtClean="0"/>
              <a:t> </a:t>
            </a:r>
            <a:r>
              <a:rPr lang="en-US" b="1" dirty="0" err="1" smtClean="0"/>
              <a:t>bởi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Facebook </a:t>
            </a:r>
            <a:r>
              <a:rPr lang="en-US" b="1" dirty="0" err="1" smtClean="0"/>
              <a:t>để</a:t>
            </a:r>
            <a:r>
              <a:rPr lang="en-US" b="1" dirty="0" smtClean="0"/>
              <a:t> </a:t>
            </a:r>
            <a:r>
              <a:rPr lang="en-US" b="1" dirty="0" err="1" smtClean="0"/>
              <a:t>hỗ</a:t>
            </a:r>
            <a:r>
              <a:rPr lang="en-US" b="1" dirty="0" smtClean="0"/>
              <a:t> </a:t>
            </a:r>
            <a:r>
              <a:rPr lang="en-US" b="1" dirty="0" err="1" smtClean="0"/>
              <a:t>trợ</a:t>
            </a:r>
            <a:r>
              <a:rPr lang="en-US" b="1" dirty="0" smtClean="0"/>
              <a:t> </a:t>
            </a:r>
            <a:r>
              <a:rPr lang="en-US" b="1" dirty="0" err="1" smtClean="0"/>
              <a:t>việc</a:t>
            </a:r>
            <a:r>
              <a:rPr lang="en-US" b="1" dirty="0" smtClean="0"/>
              <a:t> 	</a:t>
            </a:r>
            <a:r>
              <a:rPr lang="en-US" b="1" dirty="0" err="1" smtClean="0"/>
              <a:t>xây</a:t>
            </a:r>
            <a:r>
              <a:rPr lang="en-US" b="1" dirty="0" smtClean="0"/>
              <a:t> </a:t>
            </a:r>
            <a:r>
              <a:rPr lang="en-US" b="1" dirty="0" err="1" smtClean="0"/>
              <a:t>dựng</a:t>
            </a:r>
            <a:r>
              <a:rPr lang="en-US" b="1" dirty="0" smtClean="0"/>
              <a:t> </a:t>
            </a:r>
            <a:r>
              <a:rPr lang="en-US" b="1" dirty="0" err="1" smtClean="0"/>
              <a:t>những</a:t>
            </a:r>
            <a:r>
              <a:rPr lang="en-US" b="1" dirty="0" smtClean="0"/>
              <a:t> components UI </a:t>
            </a:r>
            <a:r>
              <a:rPr lang="en-US" b="1" dirty="0" err="1" smtClean="0"/>
              <a:t>có</a:t>
            </a:r>
            <a:r>
              <a:rPr lang="en-US" b="1" dirty="0" smtClean="0"/>
              <a:t> </a:t>
            </a:r>
            <a:r>
              <a:rPr lang="en-US" b="1" dirty="0" err="1" smtClean="0"/>
              <a:t>tính</a:t>
            </a:r>
            <a:r>
              <a:rPr lang="en-US" b="1" dirty="0" smtClean="0"/>
              <a:t> </a:t>
            </a:r>
            <a:r>
              <a:rPr lang="en-US" b="1" dirty="0" err="1" smtClean="0"/>
              <a:t>tương</a:t>
            </a:r>
            <a:r>
              <a:rPr lang="en-US" b="1" dirty="0" smtClean="0"/>
              <a:t> </a:t>
            </a:r>
            <a:r>
              <a:rPr lang="en-US" b="1" dirty="0" err="1" smtClean="0"/>
              <a:t>tác</a:t>
            </a:r>
            <a:r>
              <a:rPr lang="en-US" b="1" dirty="0" smtClean="0"/>
              <a:t> </a:t>
            </a:r>
            <a:r>
              <a:rPr lang="en-US" b="1" dirty="0" err="1" smtClean="0"/>
              <a:t>cao</a:t>
            </a:r>
            <a:endParaRPr lang="en-US" b="1" dirty="0" smtClean="0"/>
          </a:p>
          <a:p>
            <a:r>
              <a:rPr lang="en-US" b="1" dirty="0"/>
              <a:t>	</a:t>
            </a:r>
            <a:r>
              <a:rPr lang="en-US" b="1" dirty="0" err="1" smtClean="0"/>
              <a:t>và</a:t>
            </a:r>
            <a:r>
              <a:rPr lang="en-US" b="1" dirty="0" smtClean="0"/>
              <a:t> </a:t>
            </a:r>
            <a:r>
              <a:rPr lang="en-US" b="1" dirty="0" err="1" smtClean="0"/>
              <a:t>có</a:t>
            </a:r>
            <a:r>
              <a:rPr lang="en-US" b="1" dirty="0" smtClean="0"/>
              <a:t> </a:t>
            </a:r>
            <a:r>
              <a:rPr lang="en-US" b="1" dirty="0" err="1" smtClean="0"/>
              <a:t>thể</a:t>
            </a:r>
            <a:r>
              <a:rPr lang="en-US" b="1" dirty="0" smtClean="0"/>
              <a:t> </a:t>
            </a:r>
            <a:r>
              <a:rPr lang="en-US" b="1" dirty="0" err="1" smtClean="0"/>
              <a:t>tái</a:t>
            </a:r>
            <a:r>
              <a:rPr lang="en-US" b="1" dirty="0" smtClean="0"/>
              <a:t> </a:t>
            </a:r>
            <a:r>
              <a:rPr lang="en-US" b="1" dirty="0" err="1" smtClean="0"/>
              <a:t>sử</a:t>
            </a:r>
            <a:r>
              <a:rPr lang="en-US" b="1" dirty="0" smtClean="0"/>
              <a:t> </a:t>
            </a:r>
            <a:r>
              <a:rPr lang="en-US" b="1" dirty="0" err="1" smtClean="0"/>
              <a:t>dụng</a:t>
            </a:r>
            <a:r>
              <a:rPr lang="en-US" b="1" dirty="0" smtClean="0"/>
              <a:t> </a:t>
            </a:r>
            <a:r>
              <a:rPr lang="en-US" b="1" dirty="0" err="1" smtClean="0"/>
              <a:t>được</a:t>
            </a:r>
            <a:r>
              <a:rPr lang="en-US" b="1" dirty="0" smtClean="0"/>
              <a:t>.</a:t>
            </a:r>
          </a:p>
          <a:p>
            <a:r>
              <a:rPr lang="en-US" b="1" dirty="0"/>
              <a:t>	</a:t>
            </a:r>
            <a:r>
              <a:rPr lang="en-US" b="1" dirty="0" smtClean="0"/>
              <a:t>-Xu </a:t>
            </a:r>
            <a:r>
              <a:rPr lang="en-US" b="1" dirty="0" err="1" smtClean="0"/>
              <a:t>hướng</a:t>
            </a:r>
            <a:r>
              <a:rPr lang="en-US" b="1" dirty="0" smtClean="0"/>
              <a:t> SPA </a:t>
            </a:r>
            <a:r>
              <a:rPr lang="en-US" b="1" dirty="0" err="1" smtClean="0"/>
              <a:t>nổi</a:t>
            </a:r>
            <a:r>
              <a:rPr lang="en-US" b="1" dirty="0" smtClean="0"/>
              <a:t> </a:t>
            </a:r>
            <a:r>
              <a:rPr lang="en-US" b="1" dirty="0" err="1" smtClean="0"/>
              <a:t>bật</a:t>
            </a:r>
            <a:r>
              <a:rPr lang="en-US" b="1" dirty="0" smtClean="0"/>
              <a:t> </a:t>
            </a:r>
            <a:r>
              <a:rPr lang="en-US" b="1" dirty="0" err="1" smtClean="0"/>
              <a:t>với</a:t>
            </a:r>
            <a:r>
              <a:rPr lang="en-US" b="1" dirty="0" smtClean="0"/>
              <a:t> </a:t>
            </a:r>
            <a:r>
              <a:rPr lang="en-US" b="1" dirty="0" err="1" smtClean="0"/>
              <a:t>sự</a:t>
            </a:r>
            <a:r>
              <a:rPr lang="en-US" b="1" dirty="0" smtClean="0"/>
              <a:t> </a:t>
            </a:r>
            <a:r>
              <a:rPr lang="en-US" b="1" dirty="0" err="1" smtClean="0"/>
              <a:t>đơn</a:t>
            </a:r>
            <a:r>
              <a:rPr lang="en-US" b="1" dirty="0" smtClean="0"/>
              <a:t> </a:t>
            </a:r>
            <a:r>
              <a:rPr lang="en-US" b="1" dirty="0" err="1" smtClean="0"/>
              <a:t>giản</a:t>
            </a:r>
            <a:r>
              <a:rPr lang="en-US" b="1" dirty="0" smtClean="0"/>
              <a:t> </a:t>
            </a:r>
            <a:r>
              <a:rPr lang="en-US" b="1" dirty="0" err="1" smtClean="0"/>
              <a:t>và</a:t>
            </a:r>
            <a:r>
              <a:rPr lang="en-US" b="1" dirty="0" smtClean="0"/>
              <a:t> </a:t>
            </a:r>
            <a:r>
              <a:rPr lang="en-US" b="1" dirty="0" err="1" smtClean="0"/>
              <a:t>dễ</a:t>
            </a:r>
            <a:r>
              <a:rPr lang="en-US" b="1" dirty="0" smtClean="0"/>
              <a:t> </a:t>
            </a:r>
            <a:r>
              <a:rPr lang="en-US" b="1" dirty="0" err="1" smtClean="0"/>
              <a:t>dàng</a:t>
            </a:r>
            <a:r>
              <a:rPr lang="en-US" b="1" dirty="0" smtClean="0"/>
              <a:t> </a:t>
            </a:r>
            <a:r>
              <a:rPr lang="en-US" b="1" dirty="0" err="1" smtClean="0"/>
              <a:t>phối</a:t>
            </a:r>
            <a:endParaRPr lang="en-US" b="1" dirty="0" smtClean="0"/>
          </a:p>
          <a:p>
            <a:r>
              <a:rPr lang="en-US" b="1" dirty="0"/>
              <a:t>	</a:t>
            </a:r>
            <a:r>
              <a:rPr lang="en-US" b="1" dirty="0" err="1" smtClean="0"/>
              <a:t>hợp</a:t>
            </a:r>
            <a:r>
              <a:rPr lang="en-US" b="1" dirty="0" smtClean="0"/>
              <a:t> </a:t>
            </a:r>
            <a:r>
              <a:rPr lang="en-US" b="1" dirty="0" err="1" smtClean="0"/>
              <a:t>với</a:t>
            </a:r>
            <a:r>
              <a:rPr lang="en-US" b="1" dirty="0" smtClean="0"/>
              <a:t> </a:t>
            </a:r>
            <a:r>
              <a:rPr lang="en-US" b="1" dirty="0" err="1" smtClean="0"/>
              <a:t>những</a:t>
            </a:r>
            <a:r>
              <a:rPr lang="en-US" b="1" dirty="0" smtClean="0"/>
              <a:t> </a:t>
            </a:r>
            <a:r>
              <a:rPr lang="en-US" b="1" dirty="0" err="1" smtClean="0"/>
              <a:t>thư</a:t>
            </a:r>
            <a:r>
              <a:rPr lang="en-US" b="1" dirty="0" smtClean="0"/>
              <a:t> </a:t>
            </a:r>
            <a:r>
              <a:rPr lang="en-US" b="1" dirty="0" err="1" smtClean="0"/>
              <a:t>viện</a:t>
            </a:r>
            <a:r>
              <a:rPr lang="en-US" b="1" dirty="0" smtClean="0"/>
              <a:t> </a:t>
            </a:r>
            <a:r>
              <a:rPr lang="en-US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Javascript</a:t>
            </a:r>
            <a:r>
              <a:rPr lang="en-US" b="1" dirty="0" smtClean="0"/>
              <a:t> </a:t>
            </a:r>
            <a:r>
              <a:rPr lang="en-US" b="1" dirty="0" err="1" smtClean="0"/>
              <a:t>khác</a:t>
            </a:r>
            <a:r>
              <a:rPr lang="en-US" b="1" dirty="0" smtClean="0"/>
              <a:t>.</a:t>
            </a:r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 smtClean="0"/>
          </a:p>
          <a:p>
            <a:r>
              <a:rPr lang="en-US" b="1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712687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ii.Mục</a:t>
            </a:r>
            <a:r>
              <a:rPr lang="en-US" b="1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tiêu</a:t>
            </a:r>
            <a:r>
              <a:rPr lang="en-US" b="1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đề</a:t>
            </a:r>
            <a:r>
              <a:rPr lang="en-US" b="1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tài</a:t>
            </a:r>
            <a:endParaRPr lang="en-US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Đây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website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nhằm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rộng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mặt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ty </a:t>
            </a:r>
          </a:p>
          <a:p>
            <a:pPr marL="0" indent="0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mặt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6476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II.DATABASE</a:t>
            </a:r>
            <a:endParaRPr lang="en-US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2904" y="2298850"/>
            <a:ext cx="1743075" cy="18192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2689" y="2298850"/>
            <a:ext cx="1438275" cy="21240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7674" y="2298850"/>
            <a:ext cx="1552575" cy="30670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82930" y="2251225"/>
            <a:ext cx="1524000" cy="311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8475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III.Một</a:t>
            </a:r>
            <a:r>
              <a:rPr lang="en-US" b="1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Số</a:t>
            </a:r>
            <a:r>
              <a:rPr lang="en-US" b="1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chức</a:t>
            </a:r>
            <a:r>
              <a:rPr lang="en-US" b="1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năng</a:t>
            </a:r>
            <a:r>
              <a:rPr lang="en-US" b="1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nổi</a:t>
            </a:r>
            <a:r>
              <a:rPr lang="en-US" b="1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bật</a:t>
            </a:r>
            <a:endParaRPr lang="en-US" b="1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186248" y="213377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/>
              <a:t>1.SẢN PHẨM NỔI BẬT-GIẢM GIÁ</a:t>
            </a:r>
          </a:p>
          <a:p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634" y="2780101"/>
            <a:ext cx="9216079" cy="3701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3830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III.Một</a:t>
            </a:r>
            <a:r>
              <a:rPr lang="en-US" b="1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Số</a:t>
            </a:r>
            <a:r>
              <a:rPr lang="en-US" b="1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chức</a:t>
            </a:r>
            <a:r>
              <a:rPr lang="en-US" b="1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năng</a:t>
            </a:r>
            <a:r>
              <a:rPr lang="en-US" b="1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nổi</a:t>
            </a:r>
            <a:r>
              <a:rPr lang="en-US" b="1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bật</a:t>
            </a:r>
            <a:endParaRPr lang="en-US" b="1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186248" y="2133770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/>
              <a:t>2.LỌC SẢN PHẨM THEO TÊN-GIÁ</a:t>
            </a:r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1209" y="2571005"/>
            <a:ext cx="8260607" cy="4078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8393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III.Một</a:t>
            </a:r>
            <a:r>
              <a:rPr lang="en-US" b="1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Số</a:t>
            </a:r>
            <a:r>
              <a:rPr lang="en-US" b="1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chức</a:t>
            </a:r>
            <a:r>
              <a:rPr lang="en-US" b="1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năng</a:t>
            </a:r>
            <a:r>
              <a:rPr lang="en-US" b="1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nổi</a:t>
            </a:r>
            <a:r>
              <a:rPr lang="en-US" b="1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bật</a:t>
            </a:r>
            <a:endParaRPr lang="en-US" b="1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186248" y="2133770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/>
              <a:t>3.XÁC NHẬN ĐƠN HÀNG</a:t>
            </a:r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3557" y="2503102"/>
            <a:ext cx="8375911" cy="4137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9473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IV.ƯU ĐIỂM,NHƯỢC ĐIỂM</a:t>
            </a:r>
            <a:endParaRPr lang="en-US" b="1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186248" y="2133770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1.ƯU ĐIỂM:</a:t>
            </a:r>
          </a:p>
          <a:p>
            <a:r>
              <a:rPr lang="en-US" b="1" dirty="0" smtClean="0"/>
              <a:t>	-</a:t>
            </a:r>
            <a:r>
              <a:rPr lang="en-US" dirty="0" err="1"/>
              <a:t>Trang</a:t>
            </a:r>
            <a:r>
              <a:rPr lang="en-US" dirty="0"/>
              <a:t> web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 </a:t>
            </a:r>
            <a:r>
              <a:rPr lang="en-US" dirty="0" err="1"/>
              <a:t>thân</a:t>
            </a:r>
            <a:r>
              <a:rPr lang="en-US" dirty="0"/>
              <a:t> </a:t>
            </a:r>
            <a:r>
              <a:rPr lang="en-US" dirty="0" err="1"/>
              <a:t>thiện</a:t>
            </a:r>
            <a:r>
              <a:rPr lang="en-US" dirty="0"/>
              <a:t>, 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-</a:t>
            </a:r>
            <a:r>
              <a:rPr lang="en-US" dirty="0" err="1" smtClean="0"/>
              <a:t>Dễ</a:t>
            </a:r>
            <a:r>
              <a:rPr lang="en-US" dirty="0" smtClean="0"/>
              <a:t> </a:t>
            </a:r>
            <a:r>
              <a:rPr lang="en-US" dirty="0" err="1"/>
              <a:t>thao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.</a:t>
            </a:r>
          </a:p>
          <a:p>
            <a:r>
              <a:rPr lang="en-US" b="1" dirty="0"/>
              <a:t>	</a:t>
            </a:r>
            <a:r>
              <a:rPr lang="en-US" b="1" dirty="0" smtClean="0"/>
              <a:t>-</a:t>
            </a:r>
            <a:r>
              <a:rPr lang="en-US" dirty="0" smtClean="0"/>
              <a:t> </a:t>
            </a:r>
            <a:r>
              <a:rPr lang="en-US" dirty="0" err="1"/>
              <a:t>Đ</a:t>
            </a:r>
            <a:r>
              <a:rPr lang="en-US" dirty="0" err="1" smtClean="0"/>
              <a:t>ược</a:t>
            </a:r>
            <a:r>
              <a:rPr lang="en-US" dirty="0" smtClean="0"/>
              <a:t> </a:t>
            </a:r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M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E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R</a:t>
            </a:r>
            <a:r>
              <a:rPr lang="en-US" dirty="0" smtClean="0">
                <a:solidFill>
                  <a:schemeClr val="accent4"/>
                </a:solidFill>
              </a:rPr>
              <a:t>N</a:t>
            </a:r>
            <a:r>
              <a:rPr lang="en-US" dirty="0" smtClean="0"/>
              <a:t> STACK </a:t>
            </a:r>
            <a:r>
              <a:rPr lang="en-US" dirty="0" err="1" smtClean="0"/>
              <a:t>nên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/>
              <a:t>tốc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/>
              <a:t>lí</a:t>
            </a:r>
            <a:r>
              <a:rPr lang="en-US" dirty="0"/>
              <a:t> </a:t>
            </a:r>
            <a:r>
              <a:rPr lang="en-US" dirty="0" err="1"/>
              <a:t>cao</a:t>
            </a:r>
            <a:r>
              <a:rPr lang="en-US" dirty="0" smtClean="0"/>
              <a:t>.</a:t>
            </a:r>
          </a:p>
          <a:p>
            <a:r>
              <a:rPr lang="en-US" dirty="0"/>
              <a:t>	</a:t>
            </a:r>
            <a:r>
              <a:rPr lang="en-US" dirty="0" smtClean="0"/>
              <a:t>-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r>
              <a:rPr lang="en-US" dirty="0" smtClean="0"/>
              <a:t> </a:t>
            </a:r>
            <a:r>
              <a:rPr lang="en-US" dirty="0" err="1" smtClean="0"/>
              <a:t>nổi</a:t>
            </a:r>
            <a:r>
              <a:rPr lang="en-US" dirty="0" smtClean="0"/>
              <a:t> </a:t>
            </a:r>
            <a:r>
              <a:rPr lang="en-US" dirty="0" err="1" smtClean="0"/>
              <a:t>bật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.</a:t>
            </a:r>
            <a:endParaRPr lang="en-US" dirty="0"/>
          </a:p>
          <a:p>
            <a:endParaRPr lang="en-US" b="1" dirty="0"/>
          </a:p>
          <a:p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2.NHƯỢC ĐIỂM:</a:t>
            </a:r>
          </a:p>
          <a:p>
            <a:r>
              <a:rPr lang="en-US" b="1" dirty="0"/>
              <a:t>	</a:t>
            </a:r>
            <a:r>
              <a:rPr lang="en-US" dirty="0" smtClean="0"/>
              <a:t>-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triển</a:t>
            </a:r>
            <a:r>
              <a:rPr lang="en-US" dirty="0" smtClean="0"/>
              <a:t> </a:t>
            </a:r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thanh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online</a:t>
            </a:r>
            <a:r>
              <a:rPr lang="en-US" b="1" dirty="0" smtClean="0"/>
              <a:t>.</a:t>
            </a:r>
          </a:p>
          <a:p>
            <a:r>
              <a:rPr lang="en-US" b="1" dirty="0"/>
              <a:t>	</a:t>
            </a:r>
            <a:r>
              <a:rPr lang="en-US" dirty="0" smtClean="0"/>
              <a:t>-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triển</a:t>
            </a:r>
            <a:r>
              <a:rPr lang="en-US" dirty="0" smtClean="0"/>
              <a:t> </a:t>
            </a:r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/>
              <a:t>t</a:t>
            </a:r>
            <a:r>
              <a:rPr lang="en-US" dirty="0" err="1" smtClean="0"/>
              <a:t>hống</a:t>
            </a:r>
            <a:r>
              <a:rPr lang="en-US" dirty="0" smtClean="0"/>
              <a:t> </a:t>
            </a:r>
            <a:r>
              <a:rPr lang="en-US" dirty="0" err="1" smtClean="0"/>
              <a:t>kê</a:t>
            </a:r>
            <a:r>
              <a:rPr lang="en-US" dirty="0" smtClean="0"/>
              <a:t> </a:t>
            </a:r>
            <a:r>
              <a:rPr lang="en-US" dirty="0" err="1" smtClean="0"/>
              <a:t>doanh</a:t>
            </a:r>
            <a:r>
              <a:rPr lang="en-US" dirty="0" smtClean="0"/>
              <a:t> </a:t>
            </a:r>
            <a:r>
              <a:rPr lang="en-US" dirty="0" err="1" smtClean="0"/>
              <a:t>thu</a:t>
            </a:r>
            <a:r>
              <a:rPr lang="en-US" dirty="0" smtClean="0"/>
              <a:t>.</a:t>
            </a:r>
          </a:p>
          <a:p>
            <a:r>
              <a:rPr lang="en-US" dirty="0"/>
              <a:t>	</a:t>
            </a:r>
            <a:endParaRPr lang="en-US" dirty="0" smtClean="0"/>
          </a:p>
          <a:p>
            <a:endParaRPr lang="en-US" b="1" dirty="0" smtClean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873854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75</TotalTime>
  <Words>112</Words>
  <Application>Microsoft Office PowerPoint</Application>
  <PresentationFormat>Widescreen</PresentationFormat>
  <Paragraphs>60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Celestial</vt:lpstr>
      <vt:lpstr>ĐỀ TÀI: Xây dựng website bán giày sử dụng  mern stack</vt:lpstr>
      <vt:lpstr>I.Công nghệ sử dụng</vt:lpstr>
      <vt:lpstr>I.Công nghệ sử dụng</vt:lpstr>
      <vt:lpstr>ii.Mục tiêu đề tài</vt:lpstr>
      <vt:lpstr>II.DATABASE</vt:lpstr>
      <vt:lpstr>III.Một Số chức năng nổi bật</vt:lpstr>
      <vt:lpstr>III.Một Số chức năng nổi bật</vt:lpstr>
      <vt:lpstr>III.Một Số chức năng nổi bật</vt:lpstr>
      <vt:lpstr>IV.ƯU ĐIỂM,NHƯỢC ĐIỂM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ĐỀ TÀI: Xây dựng website bán giày sử dụng  mern stack</dc:title>
  <dc:creator>toan pham</dc:creator>
  <cp:lastModifiedBy>toan pham</cp:lastModifiedBy>
  <cp:revision>10</cp:revision>
  <dcterms:created xsi:type="dcterms:W3CDTF">2019-12-10T14:51:03Z</dcterms:created>
  <dcterms:modified xsi:type="dcterms:W3CDTF">2019-12-11T05:49:54Z</dcterms:modified>
</cp:coreProperties>
</file>