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861000" cy="43891200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24" userDrawn="1">
          <p15:clr>
            <a:srgbClr val="A4A3A4"/>
          </p15:clr>
        </p15:guide>
        <p15:guide id="2" orient="horz" pos="7509" userDrawn="1">
          <p15:clr>
            <a:srgbClr val="A4A3A4"/>
          </p15:clr>
        </p15:guide>
        <p15:guide id="3" orient="horz" pos="4710" userDrawn="1">
          <p15:clr>
            <a:srgbClr val="A4A3A4"/>
          </p15:clr>
        </p15:guide>
        <p15:guide id="4" orient="horz" pos="8329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4860" userDrawn="1">
          <p15:clr>
            <a:srgbClr val="A4A3A4"/>
          </p15:clr>
        </p15:guide>
        <p15:guide id="7" pos="5198" userDrawn="1">
          <p15:clr>
            <a:srgbClr val="A4A3A4"/>
          </p15:clr>
        </p15:guide>
        <p15:guide id="8" pos="9551" userDrawn="1">
          <p15:clr>
            <a:srgbClr val="A4A3A4"/>
          </p15:clr>
        </p15:guide>
        <p15:guide id="9" pos="9889" userDrawn="1">
          <p15:clr>
            <a:srgbClr val="A4A3A4"/>
          </p15:clr>
        </p15:guide>
        <p15:guide id="10" pos="14243" userDrawn="1">
          <p15:clr>
            <a:srgbClr val="A4A3A4"/>
          </p15:clr>
        </p15:guide>
        <p15:guide id="11" pos="14580" userDrawn="1">
          <p15:clr>
            <a:srgbClr val="A4A3A4"/>
          </p15:clr>
        </p15:guide>
        <p15:guide id="12" pos="189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070"/>
    <a:srgbClr val="D3AB02"/>
    <a:srgbClr val="C09202"/>
    <a:srgbClr val="6D934E"/>
    <a:srgbClr val="703148"/>
    <a:srgbClr val="D3BB17"/>
    <a:srgbClr val="702804"/>
    <a:srgbClr val="749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>
      <p:cViewPr>
        <p:scale>
          <a:sx n="25" d="100"/>
          <a:sy n="25" d="100"/>
        </p:scale>
        <p:origin x="1574" y="-821"/>
      </p:cViewPr>
      <p:guideLst>
        <p:guide orient="horz" pos="26624"/>
        <p:guide orient="horz" pos="7509"/>
        <p:guide orient="horz" pos="4710"/>
        <p:guide orient="horz" pos="8329"/>
        <p:guide pos="506"/>
        <p:guide pos="4860"/>
        <p:guide pos="5198"/>
        <p:guide pos="9551"/>
        <p:guide pos="9889"/>
        <p:guide pos="14243"/>
        <p:guide pos="14580"/>
        <p:guide pos="18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2BBF86-C6F7-148E-40C4-D217030660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317993E-8458-FD59-3F9D-627E2A7061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95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049AD70-E7DA-EAD6-FBDF-82310A01CA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9038"/>
            <a:ext cx="30226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679F76F-4B3B-4C3C-D00B-E86B34B30C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09038"/>
            <a:ext cx="30956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pPr>
              <a:defRPr/>
            </a:pPr>
            <a:fld id="{F53F06C6-3615-4FF8-90B7-28A76E9BF6F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445B73-B3D8-DB71-B769-397B4F59B2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795B38-F271-EF36-6B5C-259665E0EF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95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B340F81-9E9D-D319-7E4D-5D18B67AFF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7425" y="693738"/>
            <a:ext cx="2438400" cy="3467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FF58C54-FF74-B9F9-81F1-8FC7F13A81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438650"/>
            <a:ext cx="513715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7F2738D-07C6-E758-AEE1-054D6A15B3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9038"/>
            <a:ext cx="30226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9796F89-21DD-D7C4-BBC2-D7C7822FC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09038"/>
            <a:ext cx="30956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pPr>
              <a:defRPr/>
            </a:pPr>
            <a:fld id="{6D2A4A4F-BFE3-4D2A-B232-15D8FEE618B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5022" y="13634721"/>
            <a:ext cx="26230957" cy="9408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928" y="24871680"/>
            <a:ext cx="21603146" cy="1121664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B03A29-ABE3-BE82-D8C8-4C92A34EB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2DCD69-0D6D-F46C-E56F-AA01EF0A7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1D7D65-2759-CC33-8DB2-7D3CC8A35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6907B-E27D-4F66-ACF3-C99DF6130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0E4A1D-9BE2-027C-1267-31F7753FD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5AB721-C0F2-307B-532D-0FC4F4B42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E7DA52-BC9D-010E-C294-31F7B8A3B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3A459-B077-4434-B6AC-B6575A130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49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88240" y="3901440"/>
            <a:ext cx="6557739" cy="35112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5021" y="3901440"/>
            <a:ext cx="19566062" cy="35112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36BC80-A642-1128-D934-6973742C4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420CE0-B5ED-5B87-FA08-405A0F92D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3D1F0-052C-9F5E-9282-46F3D07473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27F85-363A-44ED-A499-532B64E4A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0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CC254B-0496-4431-0858-12FB42FAE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6BA7B-C205-C53F-0DE4-E3F014375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989E82-EF50-2C21-FD66-A00C499EBF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8436-F685-496A-8540-8619AA962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804" y="28204160"/>
            <a:ext cx="26232074" cy="871728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804" y="18604089"/>
            <a:ext cx="26232074" cy="960007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6B14AC-E414-C98E-8D4E-60F0AC96C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BD4A75-C083-9CE9-DAB5-F93747C36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BA27F6-102F-82D9-7409-0A2A427805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C9F55-E4D9-43C0-A557-1687BE98D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0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5022" y="12679680"/>
            <a:ext cx="13061900" cy="26334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84079" y="12679680"/>
            <a:ext cx="13061900" cy="26334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44C0B-0647-AEDA-C26C-28DAD4BDA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0270F-D4C7-CD40-C09D-538F8CF9C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B6886-3B25-3B5E-EE92-6DB6EAFDBC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59D28-5A98-4075-B2C3-AFB7D2B41E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1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04" y="1758810"/>
            <a:ext cx="2777579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2603" y="9825849"/>
            <a:ext cx="13635633" cy="40933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2603" y="13919202"/>
            <a:ext cx="13635633" cy="25289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7183" y="9825849"/>
            <a:ext cx="13641214" cy="40933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7183" y="13919202"/>
            <a:ext cx="13641214" cy="25289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D59883-BECE-BC9D-FBE1-544CAA782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46D98A-CAB9-E2DC-CEF6-67308E784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B092E4-7043-D1D5-FB51-609A1EA2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821ED-AB45-4467-8F03-28FF566BA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0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2081AC-061C-08C8-6479-89DBD38A17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60D05B-B961-8A9C-0764-2A19E51DA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7BCCB4-F092-9ED5-5728-741EDA9D7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15BD2-02D8-43CC-ABC1-2AC1AB8BC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92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D48DB88-D08B-B95A-BEF9-943681441D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1CF09B-21F8-D16B-A2F3-647C9C255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C09633-AE5A-C059-D100-4C00B82454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7A9F-3D93-4A02-9E01-95D857219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1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03" y="1747521"/>
            <a:ext cx="10153055" cy="7437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240" y="1747520"/>
            <a:ext cx="17252156" cy="374610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2603" y="9184641"/>
            <a:ext cx="10153055" cy="300239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12DC6-8BCC-DB59-C226-52894170B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CAA35-1E34-6E1E-F727-CEFAAF816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54D36-DACE-C5E2-FDF7-66FDEABA5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636C6-33B2-4C70-B7CE-2643105C2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5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748" y="30723841"/>
            <a:ext cx="18516823" cy="3628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48748" y="3921761"/>
            <a:ext cx="18516823" cy="26334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8748" y="34352091"/>
            <a:ext cx="18516823" cy="51499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D96EB-7664-205F-D944-1B1A42CFCC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6B854-6CC6-8944-B589-8F642FFDC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C5ACF-CD7A-63A6-448C-BA22964E0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0A71F-9249-492E-8A45-C196739C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9B9489-145A-5726-39C0-DC2DCD221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15022" y="3901440"/>
            <a:ext cx="26230957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2AD031-70EB-0E0B-6B0B-E2BAE4B5D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15022" y="12679680"/>
            <a:ext cx="26230957" cy="2633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07822E6-4B1D-A5F3-4B53-5B3DD751A2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15021" y="39989760"/>
            <a:ext cx="6429375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>
              <a:defRPr sz="65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2726ED-A746-FC7D-2BF7-D55FC8178B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3729" y="39989760"/>
            <a:ext cx="9773543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ctr">
              <a:defRPr sz="65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39CF42-D809-CAD8-B6E2-8144A569D9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116604" y="39989760"/>
            <a:ext cx="6429375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r">
              <a:defRPr sz="6500"/>
            </a:lvl1pPr>
          </a:lstStyle>
          <a:p>
            <a:pPr>
              <a:defRPr/>
            </a:pPr>
            <a:fld id="{BC58E347-D90C-4B0F-8962-F6D13031C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CC3348E-2F26-7516-DC65-DA24C80659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861000" cy="4389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" charset="0"/>
        </a:defRPr>
      </a:lvl9pPr>
    </p:titleStyle>
    <p:bodyStyle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react.dev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xpressjs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nodejs.org/en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javascript.info/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4">
            <a:extLst>
              <a:ext uri="{FF2B5EF4-FFF2-40B4-BE49-F238E27FC236}">
                <a16:creationId xmlns:a16="http://schemas.microsoft.com/office/drawing/2014/main" id="{C9447EEB-2369-1EEE-6327-7F45225A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499" y="29108400"/>
            <a:ext cx="14720506" cy="42115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4000" b="1" dirty="0">
                <a:solidFill>
                  <a:srgbClr val="CC33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40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40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Hướng</a:t>
            </a:r>
            <a:r>
              <a:rPr lang="en-US" altLang="en-US" sz="40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40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triển</a:t>
            </a:r>
            <a:endParaRPr lang="en-US" altLang="en-US" sz="4000" b="1" dirty="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/>
              <a:t>Mở rộng phát triển tính năng </a:t>
            </a:r>
            <a:r>
              <a:rPr lang="en-US" sz="2800" dirty="0"/>
              <a:t>share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.</a:t>
            </a:r>
            <a:endParaRPr lang="en-GB" sz="2800" dirty="0"/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hạng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  <a:endParaRPr lang="en-GB" sz="2800" dirty="0"/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/>
              <a:t>Phát triển phiên bản </a:t>
            </a:r>
            <a:r>
              <a:rPr lang="en-US" sz="2800" dirty="0"/>
              <a:t>app mobile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thoại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vi-VN" sz="2800" dirty="0"/>
              <a:t>.</a:t>
            </a:r>
            <a:endParaRPr lang="en-GB" sz="2800" dirty="0"/>
          </a:p>
          <a:p>
            <a:pPr algn="just">
              <a:spcBef>
                <a:spcPct val="50000"/>
              </a:spcBef>
            </a:pPr>
            <a:endParaRPr lang="en-GB" altLang="en-US" sz="12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29">
            <a:extLst>
              <a:ext uri="{FF2B5EF4-FFF2-40B4-BE49-F238E27FC236}">
                <a16:creationId xmlns:a16="http://schemas.microsoft.com/office/drawing/2014/main" id="{F73AB63B-1D09-88BD-4C2D-F4822078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6975474"/>
            <a:ext cx="13883641" cy="1268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 algn="just">
              <a:spcBef>
                <a:spcPct val="50000"/>
              </a:spcBef>
              <a:buAutoNum type="arabicPeriod"/>
            </a:pP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CC3300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3600" b="1" dirty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CC3300"/>
                </a:solidFill>
                <a:latin typeface="Arial" panose="020B0604020202020204" pitchFamily="34" charset="0"/>
              </a:rPr>
              <a:t>bài</a:t>
            </a:r>
            <a:r>
              <a:rPr lang="en-US" altLang="en-US" sz="3600" b="1" dirty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toán</a:t>
            </a:r>
            <a:endParaRPr lang="en-US" altLang="en-US" sz="3600" b="1" dirty="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n-GB" sz="12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31">
            <a:extLst>
              <a:ext uri="{FF2B5EF4-FFF2-40B4-BE49-F238E27FC236}">
                <a16:creationId xmlns:a16="http://schemas.microsoft.com/office/drawing/2014/main" id="{7378A41E-DD30-DF82-8991-F307A61F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598" y="6975474"/>
            <a:ext cx="14706603" cy="213152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3.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quả</a:t>
            </a:r>
            <a:endParaRPr lang="en-US" altLang="en-US" sz="36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Text Box 2">
            <a:extLst>
              <a:ext uri="{FF2B5EF4-FFF2-40B4-BE49-F238E27FC236}">
                <a16:creationId xmlns:a16="http://schemas.microsoft.com/office/drawing/2014/main" id="{C8062500-40D3-F570-22D4-B3E510FC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130"/>
            <a:ext cx="30860999" cy="4045202"/>
          </a:xfrm>
          <a:prstGeom prst="rect">
            <a:avLst/>
          </a:prstGeom>
          <a:solidFill>
            <a:srgbClr val="E1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540000" tIns="540000" rIns="540000" bIns="540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9600" dirty="0" smtClean="0">
                <a:solidFill>
                  <a:srgbClr val="000000"/>
                </a:solidFill>
              </a:rPr>
              <a:t>XÂY DỰNG WEBSITE LÀM BÀI KIỂM</a:t>
            </a:r>
          </a:p>
          <a:p>
            <a:pPr algn="ctr"/>
            <a:r>
              <a:rPr lang="en-US" altLang="en-US" sz="9600" dirty="0" smtClean="0">
                <a:solidFill>
                  <a:srgbClr val="000000"/>
                </a:solidFill>
              </a:rPr>
              <a:t>TRA SỬ DỤNG MERN STACK</a:t>
            </a:r>
            <a:endParaRPr lang="en-US" altLang="en-US" sz="9600" dirty="0">
              <a:solidFill>
                <a:srgbClr val="000000"/>
              </a:solidFill>
            </a:endParaRPr>
          </a:p>
        </p:txBody>
      </p:sp>
      <p:sp>
        <p:nvSpPr>
          <p:cNvPr id="4103" name="Text Box 4">
            <a:extLst>
              <a:ext uri="{FF2B5EF4-FFF2-40B4-BE49-F238E27FC236}">
                <a16:creationId xmlns:a16="http://schemas.microsoft.com/office/drawing/2014/main" id="{86FE2DE6-FE18-F9EB-566E-D24559DB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3794501"/>
            <a:ext cx="19550858" cy="29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Sinh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viên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Phạm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Trần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Linh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Chi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– 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2020601056</a:t>
            </a:r>
            <a:endParaRPr lang="en-US" altLang="en-US" sz="5600" b="1" baseline="300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Khoa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Công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nghệ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tin,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Trường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Đại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học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Công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nghiệp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Hà</a:t>
            </a:r>
            <a:r>
              <a:rPr lang="en-US" altLang="en-US" sz="5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Nội</a:t>
            </a:r>
            <a:endParaRPr lang="en-US" altLang="en-US" sz="5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106" name="Google Shape;17;p13">
            <a:extLst>
              <a:ext uri="{FF2B5EF4-FFF2-40B4-BE49-F238E27FC236}">
                <a16:creationId xmlns:a16="http://schemas.microsoft.com/office/drawing/2014/main" id="{33C3B656-C3B3-5F42-01CB-6B7B5FC9EC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716881"/>
            <a:ext cx="26273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Rectangle 33">
            <a:extLst>
              <a:ext uri="{FF2B5EF4-FFF2-40B4-BE49-F238E27FC236}">
                <a16:creationId xmlns:a16="http://schemas.microsoft.com/office/drawing/2014/main" id="{F1C52812-174F-59FF-57D7-BF83884C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0529575"/>
            <a:ext cx="13883641" cy="226808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2.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Phương</a:t>
            </a: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pháp</a:t>
            </a: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3600" b="1" dirty="0" smtClean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hiện</a:t>
            </a:r>
            <a:endParaRPr lang="en-US" altLang="en-US" sz="3600" b="1" dirty="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86FE2DE6-FE18-F9EB-566E-D24559DB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4700" y="3992481"/>
            <a:ext cx="11023599" cy="29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GVHD: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ThS.Lê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Anh</a:t>
            </a:r>
            <a:r>
              <a:rPr lang="en-US" altLang="en-US" sz="5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5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Thắng</a:t>
            </a:r>
            <a:endParaRPr lang="en-US" altLang="en-US" sz="5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B9141004-4546-25FE-5369-7EFFC10F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598" y="34137600"/>
            <a:ext cx="14744701" cy="908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0" tIns="360000" rIns="360000" bIns="360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CC3300"/>
                </a:solidFill>
                <a:latin typeface="Arial" panose="020B0604020202020204" pitchFamily="34" charset="0"/>
              </a:rPr>
              <a:t>5. </a:t>
            </a:r>
            <a:r>
              <a:rPr lang="en-US" sz="4000" b="1" dirty="0" err="1">
                <a:solidFill>
                  <a:srgbClr val="CC3300"/>
                </a:solidFill>
                <a:latin typeface="Arial" panose="020B0604020202020204" pitchFamily="34" charset="0"/>
              </a:rPr>
              <a:t>Tài</a:t>
            </a:r>
            <a:r>
              <a:rPr lang="en-US" sz="4000" b="1" dirty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CC3300"/>
                </a:solidFill>
                <a:latin typeface="Arial" panose="020B0604020202020204" pitchFamily="34" charset="0"/>
              </a:rPr>
              <a:t>liệu</a:t>
            </a:r>
            <a:r>
              <a:rPr lang="en-US" sz="4000" b="1" dirty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CC3300"/>
                </a:solidFill>
                <a:latin typeface="Arial" panose="020B0604020202020204" pitchFamily="34" charset="0"/>
              </a:rPr>
              <a:t>tham</a:t>
            </a:r>
            <a:r>
              <a:rPr lang="en-US" sz="4000" b="1" dirty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CC3300"/>
                </a:solidFill>
                <a:latin typeface="Arial" panose="020B0604020202020204" pitchFamily="34" charset="0"/>
              </a:rPr>
              <a:t>khảo</a:t>
            </a:r>
            <a:endParaRPr lang="en-US" sz="4000" b="1" dirty="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defRPr/>
            </a:pPr>
            <a:endParaRPr lang="en-US" sz="1200" b="1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2800" dirty="0"/>
              <a:t>[1] </a:t>
            </a:r>
            <a:r>
              <a:rPr lang="en-GB" sz="2800" dirty="0" err="1"/>
              <a:t>Hoàng</a:t>
            </a:r>
            <a:r>
              <a:rPr lang="en-GB" sz="2800" dirty="0"/>
              <a:t> </a:t>
            </a:r>
            <a:r>
              <a:rPr lang="en-GB" sz="2800" dirty="0" err="1"/>
              <a:t>Quang</a:t>
            </a:r>
            <a:r>
              <a:rPr lang="en-GB" sz="2800" dirty="0"/>
              <a:t> </a:t>
            </a:r>
            <a:r>
              <a:rPr lang="en-GB" sz="2800" dirty="0" err="1"/>
              <a:t>Huy</a:t>
            </a:r>
            <a:r>
              <a:rPr lang="en-GB" sz="2800" dirty="0"/>
              <a:t>, </a:t>
            </a:r>
            <a:r>
              <a:rPr lang="en-GB" sz="2800" dirty="0" err="1"/>
              <a:t>Phùng</a:t>
            </a:r>
            <a:r>
              <a:rPr lang="en-GB" sz="2800" dirty="0"/>
              <a:t> </a:t>
            </a:r>
            <a:r>
              <a:rPr lang="en-GB" sz="2800" dirty="0" err="1"/>
              <a:t>Đức</a:t>
            </a:r>
            <a:r>
              <a:rPr lang="en-GB" sz="2800" dirty="0"/>
              <a:t> </a:t>
            </a:r>
            <a:r>
              <a:rPr lang="en-GB" sz="2800" dirty="0" err="1"/>
              <a:t>Hòa</a:t>
            </a:r>
            <a:r>
              <a:rPr lang="en-GB" sz="2800" dirty="0"/>
              <a:t>, </a:t>
            </a:r>
            <a:r>
              <a:rPr lang="en-GB" sz="2800" dirty="0" err="1"/>
              <a:t>Trịnh</a:t>
            </a:r>
            <a:r>
              <a:rPr lang="en-GB" sz="2800" dirty="0"/>
              <a:t> </a:t>
            </a:r>
            <a:r>
              <a:rPr lang="en-GB" sz="2800" dirty="0" err="1"/>
              <a:t>Bá</a:t>
            </a:r>
            <a:r>
              <a:rPr lang="en-GB" sz="2800" dirty="0"/>
              <a:t> </a:t>
            </a:r>
            <a:r>
              <a:rPr lang="en-GB" sz="2800" dirty="0" err="1"/>
              <a:t>Quý</a:t>
            </a:r>
            <a:r>
              <a:rPr lang="en-GB" sz="2800" dirty="0"/>
              <a:t>, </a:t>
            </a:r>
            <a:r>
              <a:rPr lang="en-GB" sz="2800" i="1" dirty="0" err="1"/>
              <a:t>Nhập</a:t>
            </a:r>
            <a:r>
              <a:rPr lang="en-GB" sz="2800" i="1" dirty="0"/>
              <a:t> </a:t>
            </a:r>
            <a:r>
              <a:rPr lang="en-GB" sz="2800" i="1" dirty="0" err="1"/>
              <a:t>môn</a:t>
            </a:r>
            <a:r>
              <a:rPr lang="en-GB" sz="2800" i="1" dirty="0"/>
              <a:t> </a:t>
            </a:r>
            <a:r>
              <a:rPr lang="en-GB" sz="2800" i="1" dirty="0" err="1"/>
              <a:t>công</a:t>
            </a:r>
            <a:r>
              <a:rPr lang="en-GB" sz="2800" i="1" dirty="0"/>
              <a:t> </a:t>
            </a:r>
            <a:r>
              <a:rPr lang="en-GB" sz="2800" i="1" dirty="0" err="1"/>
              <a:t>nghệ</a:t>
            </a:r>
            <a:r>
              <a:rPr lang="en-GB" sz="2800" i="1" dirty="0"/>
              <a:t> </a:t>
            </a:r>
            <a:r>
              <a:rPr lang="en-GB" sz="2800" i="1" dirty="0" err="1"/>
              <a:t>phần</a:t>
            </a:r>
            <a:r>
              <a:rPr lang="en-GB" sz="2800" i="1" dirty="0"/>
              <a:t> </a:t>
            </a:r>
            <a:r>
              <a:rPr lang="en-GB" sz="2800" i="1" dirty="0" err="1"/>
              <a:t>mềm</a:t>
            </a:r>
            <a:r>
              <a:rPr lang="en-GB" sz="2800" dirty="0"/>
              <a:t>, NXB </a:t>
            </a:r>
            <a:r>
              <a:rPr lang="en-GB" sz="2800" dirty="0" err="1"/>
              <a:t>Đại</a:t>
            </a:r>
            <a:r>
              <a:rPr lang="en-GB" sz="2800" dirty="0"/>
              <a:t> </a:t>
            </a:r>
            <a:r>
              <a:rPr lang="en-GB" sz="2800" dirty="0" err="1"/>
              <a:t>học</a:t>
            </a:r>
            <a:r>
              <a:rPr lang="en-GB" sz="2800" dirty="0"/>
              <a:t> </a:t>
            </a:r>
            <a:r>
              <a:rPr lang="en-GB" sz="2800" dirty="0" err="1"/>
              <a:t>Công</a:t>
            </a:r>
            <a:r>
              <a:rPr lang="en-GB" sz="2800" dirty="0"/>
              <a:t> </a:t>
            </a:r>
            <a:r>
              <a:rPr lang="en-GB" sz="2800" dirty="0" err="1"/>
              <a:t>nghiệp</a:t>
            </a:r>
            <a:r>
              <a:rPr lang="en-GB" sz="2800" dirty="0"/>
              <a:t> </a:t>
            </a:r>
            <a:r>
              <a:rPr lang="en-GB" sz="2800" dirty="0" err="1"/>
              <a:t>Hà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[2] </a:t>
            </a:r>
            <a:r>
              <a:rPr lang="en-GB" sz="2800" dirty="0" err="1"/>
              <a:t>Nguyễn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r>
              <a:rPr lang="en-GB" sz="2800" dirty="0"/>
              <a:t> </a:t>
            </a:r>
            <a:r>
              <a:rPr lang="en-GB" sz="2800" dirty="0" err="1"/>
              <a:t>Thanh</a:t>
            </a:r>
            <a:r>
              <a:rPr lang="en-GB" sz="2800" dirty="0"/>
              <a:t> </a:t>
            </a:r>
            <a:r>
              <a:rPr lang="en-GB" sz="2800" dirty="0" err="1"/>
              <a:t>Huyền</a:t>
            </a:r>
            <a:r>
              <a:rPr lang="en-GB" sz="2800" dirty="0"/>
              <a:t>, </a:t>
            </a:r>
            <a:r>
              <a:rPr lang="en-GB" sz="2800" dirty="0" err="1"/>
              <a:t>Ngô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r>
              <a:rPr lang="en-GB" sz="2800" dirty="0"/>
              <a:t> </a:t>
            </a:r>
            <a:r>
              <a:rPr lang="en-GB" sz="2800" dirty="0" err="1"/>
              <a:t>Bích</a:t>
            </a:r>
            <a:r>
              <a:rPr lang="en-GB" sz="2800" dirty="0"/>
              <a:t> </a:t>
            </a:r>
            <a:r>
              <a:rPr lang="en-GB" sz="2800" dirty="0" err="1"/>
              <a:t>Thúy</a:t>
            </a:r>
            <a:r>
              <a:rPr lang="en-GB" sz="2800" dirty="0"/>
              <a:t>, </a:t>
            </a:r>
            <a:r>
              <a:rPr lang="en-GB" sz="2800" dirty="0" err="1"/>
              <a:t>Phạm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r>
              <a:rPr lang="en-GB" sz="2800" dirty="0"/>
              <a:t> Kim </a:t>
            </a:r>
            <a:r>
              <a:rPr lang="en-GB" sz="2800" dirty="0" err="1"/>
              <a:t>Phượng</a:t>
            </a:r>
            <a:r>
              <a:rPr lang="en-GB" sz="2800" dirty="0"/>
              <a:t>, </a:t>
            </a:r>
            <a:r>
              <a:rPr lang="en-GB" sz="2800" i="1" dirty="0" err="1"/>
              <a:t>Giáo</a:t>
            </a:r>
            <a:r>
              <a:rPr lang="en-GB" sz="2800" i="1" dirty="0"/>
              <a:t> </a:t>
            </a:r>
            <a:r>
              <a:rPr lang="en-GB" sz="2800" i="1" dirty="0" err="1"/>
              <a:t>trình</a:t>
            </a:r>
            <a:r>
              <a:rPr lang="en-GB" sz="2800" i="1" dirty="0"/>
              <a:t> </a:t>
            </a:r>
            <a:r>
              <a:rPr lang="en-GB" sz="2800" i="1" dirty="0" err="1"/>
              <a:t>phân</a:t>
            </a:r>
            <a:r>
              <a:rPr lang="en-GB" sz="2800" i="1" dirty="0"/>
              <a:t> </a:t>
            </a:r>
            <a:r>
              <a:rPr lang="en-GB" sz="2800" i="1" dirty="0" err="1"/>
              <a:t>tích</a:t>
            </a:r>
            <a:r>
              <a:rPr lang="en-GB" sz="2800" i="1" dirty="0"/>
              <a:t> </a:t>
            </a:r>
            <a:r>
              <a:rPr lang="en-GB" sz="2800" i="1" dirty="0" err="1"/>
              <a:t>thiết</a:t>
            </a:r>
            <a:r>
              <a:rPr lang="en-GB" sz="2800" i="1" dirty="0"/>
              <a:t> </a:t>
            </a:r>
            <a:r>
              <a:rPr lang="en-GB" sz="2800" i="1" dirty="0" err="1"/>
              <a:t>kế</a:t>
            </a:r>
            <a:r>
              <a:rPr lang="en-GB" sz="2800" i="1" dirty="0"/>
              <a:t> </a:t>
            </a:r>
            <a:r>
              <a:rPr lang="en-GB" sz="2800" i="1" dirty="0" err="1"/>
              <a:t>hệ</a:t>
            </a:r>
            <a:r>
              <a:rPr lang="en-GB" sz="2800" i="1" dirty="0"/>
              <a:t> </a:t>
            </a:r>
            <a:r>
              <a:rPr lang="en-GB" sz="2800" i="1" dirty="0" err="1"/>
              <a:t>thống</a:t>
            </a:r>
            <a:r>
              <a:rPr lang="en-GB" sz="2800" dirty="0"/>
              <a:t>, NXB </a:t>
            </a:r>
            <a:r>
              <a:rPr lang="en-GB" sz="2800" dirty="0" err="1"/>
              <a:t>Giáo</a:t>
            </a:r>
            <a:r>
              <a:rPr lang="en-GB" sz="2800" dirty="0"/>
              <a:t> </a:t>
            </a:r>
            <a:r>
              <a:rPr lang="en-GB" sz="2800" dirty="0" err="1"/>
              <a:t>dục</a:t>
            </a:r>
            <a:r>
              <a:rPr lang="en-GB" sz="2800" dirty="0"/>
              <a:t> VN.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[</a:t>
            </a:r>
            <a:r>
              <a:rPr lang="vi-VN" sz="2800" dirty="0"/>
              <a:t>3</a:t>
            </a:r>
            <a:r>
              <a:rPr lang="en-GB" sz="2800" dirty="0"/>
              <a:t>] </a:t>
            </a:r>
            <a:r>
              <a:rPr lang="en-GB" sz="2800" i="1" dirty="0" err="1"/>
              <a:t>Giáo</a:t>
            </a:r>
            <a:r>
              <a:rPr lang="en-GB" sz="2800" i="1" dirty="0"/>
              <a:t> </a:t>
            </a:r>
            <a:r>
              <a:rPr lang="en-GB" sz="2800" i="1" dirty="0" err="1"/>
              <a:t>trình</a:t>
            </a:r>
            <a:r>
              <a:rPr lang="en-GB" sz="2800" i="1" dirty="0"/>
              <a:t> </a:t>
            </a:r>
            <a:r>
              <a:rPr lang="en-GB" sz="2800" i="1" dirty="0" err="1"/>
              <a:t>thiết</a:t>
            </a:r>
            <a:r>
              <a:rPr lang="en-GB" sz="2800" i="1" dirty="0"/>
              <a:t> </a:t>
            </a:r>
            <a:r>
              <a:rPr lang="en-GB" sz="2800" i="1" dirty="0" err="1"/>
              <a:t>kế</a:t>
            </a:r>
            <a:r>
              <a:rPr lang="en-GB" sz="2800" i="1" dirty="0"/>
              <a:t> web</a:t>
            </a:r>
            <a:r>
              <a:rPr lang="en-GB" sz="2800" dirty="0"/>
              <a:t>, </a:t>
            </a:r>
            <a:r>
              <a:rPr lang="en-GB" sz="2800" dirty="0" err="1"/>
              <a:t>Trường</a:t>
            </a:r>
            <a:r>
              <a:rPr lang="en-GB" sz="2800" dirty="0"/>
              <a:t> </a:t>
            </a:r>
            <a:r>
              <a:rPr lang="en-GB" sz="2800" dirty="0" err="1"/>
              <a:t>đại</a:t>
            </a:r>
            <a:r>
              <a:rPr lang="en-GB" sz="2800" dirty="0"/>
              <a:t> </a:t>
            </a:r>
            <a:r>
              <a:rPr lang="en-GB" sz="2800" dirty="0" err="1"/>
              <a:t>học</a:t>
            </a:r>
            <a:r>
              <a:rPr lang="en-GB" sz="2800" dirty="0"/>
              <a:t> </a:t>
            </a:r>
            <a:r>
              <a:rPr lang="en-GB" sz="2800" dirty="0" err="1"/>
              <a:t>Công</a:t>
            </a:r>
            <a:r>
              <a:rPr lang="en-GB" sz="2800" dirty="0"/>
              <a:t> </a:t>
            </a:r>
            <a:r>
              <a:rPr lang="en-GB" sz="2800" dirty="0" err="1"/>
              <a:t>Nghiệp</a:t>
            </a:r>
            <a:r>
              <a:rPr lang="en-GB" sz="2800" dirty="0"/>
              <a:t> </a:t>
            </a:r>
            <a:r>
              <a:rPr lang="en-GB" sz="2800" dirty="0" err="1"/>
              <a:t>Hà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[</a:t>
            </a:r>
            <a:r>
              <a:rPr lang="vi-VN" sz="2800" dirty="0"/>
              <a:t>4</a:t>
            </a:r>
            <a:r>
              <a:rPr lang="en-GB" sz="2800" dirty="0"/>
              <a:t>] </a:t>
            </a:r>
            <a:r>
              <a:rPr lang="en-GB" sz="2800" dirty="0" err="1"/>
              <a:t>Trang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vi-VN" sz="2800" dirty="0"/>
              <a:t> HTML, CSS </a:t>
            </a:r>
            <a:r>
              <a:rPr lang="en-GB" sz="2800" u="sng" dirty="0">
                <a:hlinkClick r:id="rId3"/>
              </a:rPr>
              <a:t>https://www.w3schools.com/html/default.asp</a:t>
            </a:r>
            <a:endParaRPr lang="en-GB" sz="2800" dirty="0"/>
          </a:p>
          <a:p>
            <a:pPr algn="just">
              <a:lnSpc>
                <a:spcPct val="150000"/>
              </a:lnSpc>
            </a:pPr>
            <a:r>
              <a:rPr lang="en-GB" sz="2800" dirty="0"/>
              <a:t>[</a:t>
            </a:r>
            <a:r>
              <a:rPr lang="vi-VN" sz="2800" dirty="0"/>
              <a:t>5</a:t>
            </a:r>
            <a:r>
              <a:rPr lang="en-GB" sz="2800" dirty="0"/>
              <a:t>] </a:t>
            </a:r>
            <a:r>
              <a:rPr lang="en-GB" sz="2800" dirty="0" err="1"/>
              <a:t>Trang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 JavaScript </a:t>
            </a:r>
            <a:r>
              <a:rPr lang="en-GB" sz="2800" u="sng" dirty="0">
                <a:hlinkClick r:id="rId4"/>
              </a:rPr>
              <a:t>https://javascript.info</a:t>
            </a:r>
            <a:endParaRPr lang="en-GB" sz="2800" dirty="0"/>
          </a:p>
          <a:p>
            <a:pPr algn="just">
              <a:lnSpc>
                <a:spcPct val="150000"/>
              </a:lnSpc>
            </a:pPr>
            <a:r>
              <a:rPr lang="en-GB" sz="2800" dirty="0"/>
              <a:t>[6] </a:t>
            </a:r>
            <a:r>
              <a:rPr lang="en-GB" sz="2800" dirty="0" err="1"/>
              <a:t>Trang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vi-VN" sz="2800" dirty="0"/>
              <a:t> NodeJS</a:t>
            </a:r>
            <a:r>
              <a:rPr lang="en-GB" sz="2800" dirty="0"/>
              <a:t>  </a:t>
            </a:r>
            <a:r>
              <a:rPr lang="en-GB" sz="2800" u="sng" dirty="0">
                <a:hlinkClick r:id="rId5"/>
              </a:rPr>
              <a:t>https://nodejs.org/en</a:t>
            </a:r>
            <a:endParaRPr lang="en-GB" sz="2800" dirty="0"/>
          </a:p>
          <a:p>
            <a:pPr algn="just">
              <a:lnSpc>
                <a:spcPct val="150000"/>
              </a:lnSpc>
            </a:pPr>
            <a:r>
              <a:rPr lang="en-GB" sz="2800" dirty="0"/>
              <a:t>[7] </a:t>
            </a:r>
            <a:r>
              <a:rPr lang="en-GB" sz="2800" dirty="0" err="1"/>
              <a:t>Trang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 </a:t>
            </a:r>
            <a:r>
              <a:rPr lang="en-GB" sz="2800" dirty="0" err="1"/>
              <a:t>ExpressJS</a:t>
            </a:r>
            <a:r>
              <a:rPr lang="en-GB" sz="2800" dirty="0"/>
              <a:t> </a:t>
            </a:r>
            <a:r>
              <a:rPr lang="en-GB" sz="2800" u="sng" dirty="0">
                <a:hlinkClick r:id="rId6"/>
              </a:rPr>
              <a:t>http://expressjs.com/</a:t>
            </a:r>
            <a:endParaRPr lang="en-GB" sz="2800" dirty="0"/>
          </a:p>
          <a:p>
            <a:pPr algn="just">
              <a:lnSpc>
                <a:spcPct val="150000"/>
              </a:lnSpc>
            </a:pPr>
            <a:r>
              <a:rPr lang="en-GB" sz="2800" dirty="0"/>
              <a:t>[9] </a:t>
            </a:r>
            <a:r>
              <a:rPr lang="en-GB" sz="2800" dirty="0" err="1"/>
              <a:t>Trang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 </a:t>
            </a:r>
            <a:r>
              <a:rPr lang="en-US" sz="2800" dirty="0"/>
              <a:t>React</a:t>
            </a:r>
            <a:r>
              <a:rPr lang="en-GB" sz="2800" dirty="0"/>
              <a:t>JS </a:t>
            </a:r>
            <a:r>
              <a:rPr lang="en-GB" sz="2800" u="sng" dirty="0">
                <a:hlinkClick r:id="rId7"/>
              </a:rPr>
              <a:t>https://react.dev/</a:t>
            </a:r>
            <a:endParaRPr lang="en-GB" sz="2800" dirty="0"/>
          </a:p>
          <a:p>
            <a:pPr algn="just">
              <a:lnSpc>
                <a:spcPct val="150000"/>
              </a:lnSpc>
            </a:pPr>
            <a:r>
              <a:rPr lang="en-GB" sz="2800" dirty="0"/>
              <a:t>[1</a:t>
            </a:r>
            <a:r>
              <a:rPr lang="en-US" sz="2800" dirty="0"/>
              <a:t>0</a:t>
            </a:r>
            <a:r>
              <a:rPr lang="en-GB" sz="2800" dirty="0"/>
              <a:t>] </a:t>
            </a:r>
            <a:r>
              <a:rPr lang="en-GB" sz="2800" dirty="0" err="1"/>
              <a:t>Trang</a:t>
            </a:r>
            <a:r>
              <a:rPr lang="en-GB" sz="2800" dirty="0"/>
              <a:t> tin </a:t>
            </a:r>
            <a:r>
              <a:rPr lang="en-GB" sz="2800" dirty="0" err="1"/>
              <a:t>tức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</a:t>
            </a:r>
            <a:r>
              <a:rPr lang="en-GB" sz="2800" dirty="0" err="1"/>
              <a:t>lập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 </a:t>
            </a:r>
            <a:r>
              <a:rPr lang="en-GB" sz="2800" u="sng" dirty="0">
                <a:hlinkClick r:id="rId8"/>
              </a:rPr>
              <a:t>https://viblo.asia</a:t>
            </a:r>
            <a:endParaRPr lang="en-GB" sz="2800" dirty="0"/>
          </a:p>
          <a:p>
            <a:pPr algn="just">
              <a:spcBef>
                <a:spcPct val="50000"/>
              </a:spcBef>
              <a:defRPr/>
            </a:pPr>
            <a:endParaRPr lang="en-US" altLang="en-US" sz="36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2429" y="2813804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 smtClean="0">
                <a:latin typeface="+mn-lt"/>
              </a:rPr>
              <a:t>Biểu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err="1" smtClean="0">
                <a:latin typeface="+mn-lt"/>
              </a:rPr>
              <a:t>đồ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smtClean="0">
                <a:latin typeface="+mn-lt"/>
              </a:rPr>
              <a:t>Use </a:t>
            </a:r>
            <a:r>
              <a:rPr lang="en-US" altLang="en-US" sz="2800" dirty="0">
                <a:latin typeface="+mn-lt"/>
              </a:rPr>
              <a:t>case </a:t>
            </a:r>
            <a:r>
              <a:rPr lang="en-US" altLang="en-US" sz="2800" dirty="0" err="1">
                <a:latin typeface="+mn-lt"/>
              </a:rPr>
              <a:t>tổng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quát</a:t>
            </a:r>
            <a:r>
              <a:rPr lang="en-US" altLang="en-US" sz="2800" dirty="0">
                <a:latin typeface="+mn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2429" y="21860232"/>
            <a:ext cx="8458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 smtClean="0">
                <a:latin typeface="+mn-lt"/>
              </a:rPr>
              <a:t>Công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cụ</a:t>
            </a:r>
            <a:r>
              <a:rPr lang="en-US" altLang="en-US" sz="2800" dirty="0">
                <a:latin typeface="+mn-lt"/>
              </a:rPr>
              <a:t>: </a:t>
            </a:r>
            <a:endParaRPr lang="en-US" altLang="en-US" sz="2800" dirty="0" smtClean="0">
              <a:latin typeface="+mn-lt"/>
            </a:endParaRP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+mn-lt"/>
              </a:rPr>
              <a:t>Visual Studio Code</a:t>
            </a: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+mn-lt"/>
              </a:rPr>
              <a:t>MongoDB </a:t>
            </a: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+mn-lt"/>
              </a:rPr>
              <a:t>Postman</a:t>
            </a: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+mn-lt"/>
              </a:rPr>
              <a:t>Docket</a:t>
            </a: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+mn-lt"/>
              </a:rPr>
              <a:t>Chrome </a:t>
            </a:r>
            <a:r>
              <a:rPr lang="en-US" altLang="en-US" sz="2800" dirty="0" err="1" smtClean="0">
                <a:latin typeface="+mn-lt"/>
              </a:rPr>
              <a:t>DevTools</a:t>
            </a:r>
            <a:endParaRPr lang="en-US" altLang="en-US" sz="2800" dirty="0" smtClean="0">
              <a:latin typeface="+mn-lt"/>
            </a:endParaRP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err="1" smtClean="0">
                <a:latin typeface="+mn-lt"/>
              </a:rPr>
              <a:t>Drawio</a:t>
            </a:r>
            <a:r>
              <a:rPr lang="en-US" altLang="en-US" sz="2800" dirty="0" smtClean="0">
                <a:latin typeface="+mn-lt"/>
              </a:rPr>
              <a:t>, Moon modeler</a:t>
            </a:r>
          </a:p>
          <a:p>
            <a:pPr marL="1028700" lvl="1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err="1" smtClean="0">
                <a:latin typeface="+mn-lt"/>
              </a:rPr>
              <a:t>Git</a:t>
            </a:r>
            <a:r>
              <a:rPr lang="en-US" altLang="en-US" sz="2800" dirty="0" smtClean="0">
                <a:latin typeface="+mn-lt"/>
              </a:rPr>
              <a:t>, </a:t>
            </a:r>
            <a:r>
              <a:rPr lang="en-US" altLang="en-US" sz="2800" dirty="0" err="1" smtClean="0">
                <a:latin typeface="+mn-lt"/>
              </a:rPr>
              <a:t>Github</a:t>
            </a:r>
            <a:endParaRPr lang="en-US" altLang="en-US" sz="2800" dirty="0">
              <a:latin typeface="+mn-lt"/>
            </a:endParaRPr>
          </a:p>
          <a:p>
            <a:pPr marL="571500" indent="-5715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+mn-lt"/>
              </a:rPr>
              <a:t>Ngôn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ngữ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sử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dụng</a:t>
            </a:r>
            <a:r>
              <a:rPr lang="en-US" altLang="en-US" sz="2800" dirty="0">
                <a:latin typeface="+mn-lt"/>
              </a:rPr>
              <a:t>: </a:t>
            </a:r>
            <a:r>
              <a:rPr lang="en-US" altLang="en-US" sz="2800" dirty="0" err="1" smtClean="0">
                <a:latin typeface="+mn-lt"/>
              </a:rPr>
              <a:t>NodeJS</a:t>
            </a:r>
            <a:r>
              <a:rPr lang="en-US" altLang="en-US" sz="2800" dirty="0" smtClean="0">
                <a:latin typeface="+mn-lt"/>
              </a:rPr>
              <a:t>, </a:t>
            </a:r>
            <a:r>
              <a:rPr lang="en-US" altLang="en-US" sz="2800" dirty="0" err="1" smtClean="0">
                <a:latin typeface="+mn-lt"/>
              </a:rPr>
              <a:t>ReactJS</a:t>
            </a:r>
            <a:endParaRPr lang="en-US" altLang="en-US" sz="28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412429" y="34808920"/>
            <a:ext cx="86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Mô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hình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thực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thể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liên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kết</a:t>
            </a:r>
            <a:endParaRPr lang="en-GB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5300" y="8338700"/>
            <a:ext cx="1264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err="1"/>
              <a:t>Hiểu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quá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 </a:t>
            </a: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kế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website </a:t>
            </a:r>
            <a:r>
              <a:rPr lang="en-GB" sz="2800" dirty="0" err="1"/>
              <a:t>thực</a:t>
            </a:r>
            <a:r>
              <a:rPr lang="en-GB" sz="2800" dirty="0"/>
              <a:t> </a:t>
            </a:r>
            <a:r>
              <a:rPr lang="en-GB" sz="2800" dirty="0" err="1"/>
              <a:t>tế</a:t>
            </a:r>
            <a:r>
              <a:rPr lang="en-GB" sz="2800" dirty="0"/>
              <a:t> </a:t>
            </a:r>
            <a:r>
              <a:rPr lang="en-GB" sz="2800" dirty="0" err="1"/>
              <a:t>đi</a:t>
            </a:r>
            <a:r>
              <a:rPr lang="en-GB" sz="2800" dirty="0"/>
              <a:t> </a:t>
            </a:r>
            <a:r>
              <a:rPr lang="en-GB" sz="2800" dirty="0" err="1"/>
              <a:t>từ</a:t>
            </a:r>
            <a:r>
              <a:rPr lang="en-GB" sz="2800" dirty="0"/>
              <a:t> </a:t>
            </a:r>
            <a:r>
              <a:rPr lang="en-GB" sz="2800" dirty="0" err="1"/>
              <a:t>bước</a:t>
            </a:r>
            <a:r>
              <a:rPr lang="en-GB" sz="2800" dirty="0"/>
              <a:t> </a:t>
            </a:r>
            <a:r>
              <a:rPr lang="en-GB" sz="2800" dirty="0" err="1"/>
              <a:t>cơ</a:t>
            </a:r>
            <a:r>
              <a:rPr lang="en-GB" sz="2800" dirty="0"/>
              <a:t> </a:t>
            </a:r>
            <a:r>
              <a:rPr lang="en-GB" sz="2800" dirty="0" err="1"/>
              <a:t>bản</a:t>
            </a:r>
            <a:r>
              <a:rPr lang="en-GB" sz="2800" dirty="0"/>
              <a:t>: </a:t>
            </a:r>
            <a:r>
              <a:rPr lang="en-GB" sz="2800" dirty="0" err="1"/>
              <a:t>khảo</a:t>
            </a:r>
            <a:r>
              <a:rPr lang="en-GB" sz="2800" dirty="0"/>
              <a:t> </a:t>
            </a:r>
            <a:r>
              <a:rPr lang="en-GB" sz="2800" dirty="0" err="1"/>
              <a:t>sát</a:t>
            </a:r>
            <a:r>
              <a:rPr lang="en-GB" sz="2800" dirty="0"/>
              <a:t> </a:t>
            </a:r>
            <a:r>
              <a:rPr lang="en-GB" sz="2800" dirty="0" err="1"/>
              <a:t>dự</a:t>
            </a:r>
            <a:r>
              <a:rPr lang="en-GB" sz="2800" dirty="0"/>
              <a:t> </a:t>
            </a:r>
            <a:r>
              <a:rPr lang="en-GB" sz="2800" dirty="0" err="1"/>
              <a:t>án</a:t>
            </a:r>
            <a:r>
              <a:rPr lang="en-GB" sz="2800" dirty="0"/>
              <a:t>, </a:t>
            </a:r>
            <a:r>
              <a:rPr lang="en-GB" sz="2800" dirty="0" err="1"/>
              <a:t>phân</a:t>
            </a:r>
            <a:r>
              <a:rPr lang="en-GB" sz="2800" dirty="0"/>
              <a:t> </a:t>
            </a:r>
            <a:r>
              <a:rPr lang="en-GB" sz="2800" dirty="0" err="1"/>
              <a:t>tích</a:t>
            </a:r>
            <a:r>
              <a:rPr lang="en-GB" sz="2800" dirty="0"/>
              <a:t> </a:t>
            </a:r>
            <a:r>
              <a:rPr lang="en-GB" sz="2800" dirty="0" err="1"/>
              <a:t>hệ</a:t>
            </a:r>
            <a:r>
              <a:rPr lang="en-GB" sz="2800" dirty="0"/>
              <a:t> </a:t>
            </a:r>
            <a:r>
              <a:rPr lang="en-GB" sz="2800" dirty="0" err="1"/>
              <a:t>thống</a:t>
            </a:r>
            <a:r>
              <a:rPr lang="en-GB" sz="2800" dirty="0"/>
              <a:t>, </a:t>
            </a: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kế</a:t>
            </a:r>
            <a:r>
              <a:rPr lang="en-GB" sz="2800" dirty="0"/>
              <a:t>, </a:t>
            </a:r>
            <a:r>
              <a:rPr lang="vi-VN" sz="2800" dirty="0"/>
              <a:t>viết chương trình, kiểm thử.</a:t>
            </a:r>
            <a:endParaRPr lang="en-GB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err="1"/>
              <a:t>Xây</a:t>
            </a:r>
            <a:r>
              <a:rPr lang="en-GB" sz="2800" dirty="0"/>
              <a:t> </a:t>
            </a:r>
            <a:r>
              <a:rPr lang="en-GB" sz="2800" dirty="0" err="1"/>
              <a:t>dựng</a:t>
            </a:r>
            <a:r>
              <a:rPr lang="en-GB" sz="2800" dirty="0"/>
              <a:t> website </a:t>
            </a:r>
            <a:r>
              <a:rPr lang="en-GB" sz="2800" dirty="0" err="1"/>
              <a:t>đáp</a:t>
            </a:r>
            <a:r>
              <a:rPr lang="en-GB" sz="2800" dirty="0"/>
              <a:t> </a:t>
            </a:r>
            <a:r>
              <a:rPr lang="en-GB" sz="2800" dirty="0" err="1"/>
              <a:t>ứng</a:t>
            </a:r>
            <a:r>
              <a:rPr lang="en-GB" sz="2800" dirty="0"/>
              <a:t> </a:t>
            </a:r>
            <a:r>
              <a:rPr lang="vi-VN" sz="2800" dirty="0"/>
              <a:t>các nhu cầu cơ bản trong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cử</a:t>
            </a:r>
            <a:r>
              <a:rPr lang="en-US" sz="2800" dirty="0"/>
              <a:t>, </a:t>
            </a:r>
            <a:r>
              <a:rPr lang="vi-VN" sz="2800" dirty="0"/>
              <a:t> phục vụ cho các trung tâm </a:t>
            </a:r>
            <a:r>
              <a:rPr lang="en-US" sz="2800" dirty="0" err="1"/>
              <a:t>giáo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vi-VN" sz="2800" dirty="0"/>
              <a:t>.</a:t>
            </a:r>
            <a:endParaRPr lang="en-GB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/>
              <a:t>Hiểu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kiến</a:t>
            </a:r>
            <a:r>
              <a:rPr lang="en-GB" sz="2800" dirty="0"/>
              <a:t> </a:t>
            </a:r>
            <a:r>
              <a:rPr lang="en-GB" sz="2800" dirty="0" err="1"/>
              <a:t>thức</a:t>
            </a:r>
            <a:r>
              <a:rPr lang="en-GB" sz="2800" dirty="0"/>
              <a:t> </a:t>
            </a:r>
            <a:r>
              <a:rPr lang="en-GB" sz="2800" dirty="0" err="1"/>
              <a:t>xây</a:t>
            </a:r>
            <a:r>
              <a:rPr lang="en-GB" sz="2800" dirty="0"/>
              <a:t> </a:t>
            </a:r>
            <a:r>
              <a:rPr lang="en-GB" sz="2800" dirty="0" err="1"/>
              <a:t>dựng</a:t>
            </a:r>
            <a:r>
              <a:rPr lang="en-GB" sz="2800" dirty="0"/>
              <a:t> </a:t>
            </a:r>
            <a:r>
              <a:rPr lang="en-GB" sz="2800" dirty="0" err="1"/>
              <a:t>giao</a:t>
            </a:r>
            <a:r>
              <a:rPr lang="en-GB" sz="2800" dirty="0"/>
              <a:t> </a:t>
            </a:r>
            <a:r>
              <a:rPr lang="en-GB" sz="2800" dirty="0" err="1"/>
              <a:t>diện</a:t>
            </a:r>
            <a:r>
              <a:rPr lang="en-GB" sz="2800" dirty="0"/>
              <a:t> website: HTML, CSS, JavaScript.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/>
              <a:t>Hiểu được các kiến thức về </a:t>
            </a:r>
            <a:r>
              <a:rPr lang="en-GB" sz="2800" dirty="0"/>
              <a:t>framework </a:t>
            </a:r>
            <a:r>
              <a:rPr lang="vi-VN" sz="2800" dirty="0"/>
              <a:t>NodeJS</a:t>
            </a:r>
            <a:r>
              <a:rPr lang="en-GB" sz="2800" dirty="0"/>
              <a:t>,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ReactJS</a:t>
            </a:r>
            <a:r>
              <a:rPr lang="en-US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lập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vi-VN" sz="2800" dirty="0"/>
              <a:t> web</a:t>
            </a:r>
            <a:r>
              <a:rPr lang="en-GB" sz="2800" dirty="0"/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/>
              <a:t>Hiểu được các kiến thức nền tảng của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công</a:t>
            </a:r>
            <a:r>
              <a:rPr lang="en-GB" sz="2800" dirty="0"/>
              <a:t> </a:t>
            </a:r>
            <a:r>
              <a:rPr lang="en-GB" sz="2800" dirty="0" err="1"/>
              <a:t>cụ</a:t>
            </a:r>
            <a:r>
              <a:rPr lang="en-GB" sz="2800" dirty="0"/>
              <a:t>: Visual Studio Code,</a:t>
            </a:r>
            <a:r>
              <a:rPr lang="vi-VN" sz="2800" dirty="0"/>
              <a:t> Postman, Git, Github.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735300" y="14894341"/>
            <a:ext cx="13514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 smtClean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/>
              <a:t>Thực hiện các chức năng về xác thực và phân quyền cho khách hàng và quản trị hệ thống.</a:t>
            </a:r>
            <a:endParaRPr lang="en-GB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/>
              <a:t>Cho </a:t>
            </a:r>
            <a:r>
              <a:rPr lang="en-GB" sz="2800" dirty="0" err="1"/>
              <a:t>phép</a:t>
            </a:r>
            <a:r>
              <a:rPr lang="en-GB" sz="2800" dirty="0"/>
              <a:t>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online,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vi-VN" sz="2800" dirty="0"/>
              <a:t>.</a:t>
            </a:r>
            <a:endParaRPr lang="en-GB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err="1"/>
              <a:t>Trang</a:t>
            </a:r>
            <a:r>
              <a:rPr lang="en-GB" sz="2800" dirty="0"/>
              <a:t> </a:t>
            </a:r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đầy</a:t>
            </a:r>
            <a:r>
              <a:rPr lang="en-GB" sz="2800" dirty="0"/>
              <a:t> </a:t>
            </a:r>
            <a:r>
              <a:rPr lang="en-GB" sz="2800" dirty="0" err="1"/>
              <a:t>đủ</a:t>
            </a:r>
            <a:r>
              <a:rPr lang="en-GB" sz="2800" dirty="0"/>
              <a:t> </a:t>
            </a:r>
            <a:r>
              <a:rPr lang="en-GB" sz="2800" dirty="0" err="1"/>
              <a:t>chức</a:t>
            </a:r>
            <a:r>
              <a:rPr lang="en-GB" sz="2800" dirty="0"/>
              <a:t> </a:t>
            </a:r>
            <a:r>
              <a:rPr lang="en-GB" sz="2800" dirty="0" err="1"/>
              <a:t>năng</a:t>
            </a:r>
            <a:r>
              <a:rPr lang="vi-VN" sz="2800" dirty="0"/>
              <a:t> quản lý</a:t>
            </a:r>
            <a:r>
              <a:rPr lang="en-GB" sz="2800" dirty="0"/>
              <a:t>: </a:t>
            </a:r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khoản</a:t>
            </a:r>
            <a:r>
              <a:rPr lang="en-GB" sz="2800" dirty="0"/>
              <a:t>,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,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vi-VN" sz="2800" dirty="0" smtClean="0"/>
              <a:t>.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12429" y="8320268"/>
            <a:ext cx="1261146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Website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</a:t>
            </a:r>
            <a:r>
              <a:rPr lang="en-GB" sz="2800" dirty="0" err="1"/>
              <a:t>đáp</a:t>
            </a:r>
            <a:r>
              <a:rPr lang="en-GB" sz="2800" dirty="0"/>
              <a:t> </a:t>
            </a:r>
            <a:r>
              <a:rPr lang="en-GB" sz="2800" dirty="0" err="1"/>
              <a:t>ứng</a:t>
            </a:r>
            <a:r>
              <a:rPr lang="en-GB" sz="2800" dirty="0"/>
              <a:t> </a:t>
            </a:r>
            <a:r>
              <a:rPr lang="en-GB" sz="2800" dirty="0" err="1"/>
              <a:t>nhu</a:t>
            </a:r>
            <a:r>
              <a:rPr lang="en-GB" sz="2800" dirty="0"/>
              <a:t> </a:t>
            </a:r>
            <a:r>
              <a:rPr lang="en-GB" sz="2800" dirty="0" err="1"/>
              <a:t>cầu</a:t>
            </a:r>
            <a:r>
              <a:rPr lang="en-GB" sz="2800" dirty="0"/>
              <a:t> </a:t>
            </a:r>
            <a:r>
              <a:rPr lang="en-GB" sz="2800" dirty="0" err="1"/>
              <a:t>sử</a:t>
            </a:r>
            <a:r>
              <a:rPr lang="en-GB" sz="2800" dirty="0"/>
              <a:t> </a:t>
            </a:r>
            <a:r>
              <a:rPr lang="en-GB" sz="2800" dirty="0" err="1"/>
              <a:t>dụng</a:t>
            </a:r>
            <a:r>
              <a:rPr lang="en-GB" sz="2800" dirty="0"/>
              <a:t> </a:t>
            </a:r>
            <a:r>
              <a:rPr lang="en-GB" sz="2800" dirty="0" err="1"/>
              <a:t>dịch</a:t>
            </a:r>
            <a:r>
              <a:rPr lang="en-GB" sz="2800" dirty="0"/>
              <a:t> </a:t>
            </a:r>
            <a:r>
              <a:rPr lang="en-GB" sz="2800" dirty="0" err="1"/>
              <a:t>vụ</a:t>
            </a:r>
            <a:r>
              <a:rPr lang="en-GB" sz="2800" dirty="0"/>
              <a:t> </a:t>
            </a:r>
            <a:r>
              <a:rPr lang="en-GB" sz="2800" dirty="0" err="1"/>
              <a:t>giáo</a:t>
            </a:r>
            <a:r>
              <a:rPr lang="en-GB" sz="2800" dirty="0"/>
              <a:t> </a:t>
            </a:r>
            <a:r>
              <a:rPr lang="en-GB" sz="2800" dirty="0" err="1"/>
              <a:t>dục</a:t>
            </a:r>
            <a:r>
              <a:rPr lang="en-GB" sz="2800" dirty="0"/>
              <a:t> </a:t>
            </a:r>
            <a:r>
              <a:rPr lang="en-GB" sz="2800" dirty="0" err="1"/>
              <a:t>trực</a:t>
            </a:r>
            <a:r>
              <a:rPr lang="en-GB" sz="2800" dirty="0"/>
              <a:t> </a:t>
            </a:r>
            <a:r>
              <a:rPr lang="en-GB" sz="2800" dirty="0" err="1"/>
              <a:t>tuyến</a:t>
            </a:r>
            <a:r>
              <a:rPr lang="en-GB" sz="2800" dirty="0"/>
              <a:t> </a:t>
            </a:r>
            <a:r>
              <a:rPr lang="en-GB" sz="2800" dirty="0" err="1"/>
              <a:t>đang</a:t>
            </a:r>
            <a:r>
              <a:rPr lang="en-GB" sz="2800" dirty="0"/>
              <a:t> </a:t>
            </a:r>
            <a:r>
              <a:rPr lang="en-GB" sz="2800" dirty="0" err="1"/>
              <a:t>tăng</a:t>
            </a:r>
            <a:r>
              <a:rPr lang="en-GB" sz="2800" dirty="0"/>
              <a:t> </a:t>
            </a:r>
            <a:r>
              <a:rPr lang="en-GB" sz="2800" dirty="0" err="1" smtClean="0"/>
              <a:t>cao</a:t>
            </a:r>
            <a:r>
              <a:rPr lang="en-GB" sz="2800" dirty="0" smtClean="0"/>
              <a:t>.</a:t>
            </a:r>
            <a:endParaRPr lang="en-GB" sz="2800" dirty="0"/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 smtClean="0"/>
              <a:t>Các </a:t>
            </a:r>
            <a:r>
              <a:rPr lang="vi-VN" sz="2800" dirty="0"/>
              <a:t>chức năng truy cập vào hệ thống như: </a:t>
            </a:r>
            <a:r>
              <a:rPr lang="en-GB" sz="2800" dirty="0" err="1"/>
              <a:t>Đăng</a:t>
            </a:r>
            <a:r>
              <a:rPr lang="en-GB" sz="2800" dirty="0"/>
              <a:t> </a:t>
            </a:r>
            <a:r>
              <a:rPr lang="en-GB" sz="2800" dirty="0" err="1"/>
              <a:t>ký</a:t>
            </a:r>
            <a:r>
              <a:rPr lang="en-GB" sz="2800" dirty="0"/>
              <a:t>, </a:t>
            </a:r>
            <a:r>
              <a:rPr lang="en-GB" sz="2800" dirty="0" err="1"/>
              <a:t>đăng</a:t>
            </a:r>
            <a:r>
              <a:rPr lang="en-GB" sz="2800" dirty="0"/>
              <a:t> </a:t>
            </a:r>
            <a:r>
              <a:rPr lang="en-GB" sz="2800" dirty="0" err="1"/>
              <a:t>nhập</a:t>
            </a:r>
            <a:r>
              <a:rPr lang="en-GB" sz="2800" dirty="0"/>
              <a:t>, </a:t>
            </a:r>
            <a:r>
              <a:rPr lang="en-GB" sz="2800" dirty="0" err="1"/>
              <a:t>đăng</a:t>
            </a:r>
            <a:r>
              <a:rPr lang="en-GB" sz="2800" dirty="0"/>
              <a:t> </a:t>
            </a:r>
            <a:r>
              <a:rPr lang="en-GB" sz="2800" dirty="0" err="1"/>
              <a:t>xuất</a:t>
            </a:r>
            <a:r>
              <a:rPr lang="en-GB" sz="2800" dirty="0"/>
              <a:t> </a:t>
            </a:r>
            <a:r>
              <a:rPr lang="en-GB" sz="2800" dirty="0" err="1"/>
              <a:t>tài</a:t>
            </a:r>
            <a:r>
              <a:rPr lang="en-GB" sz="2800" dirty="0"/>
              <a:t> </a:t>
            </a:r>
            <a:r>
              <a:rPr lang="en-GB" sz="2800" dirty="0" err="1"/>
              <a:t>khoản</a:t>
            </a:r>
            <a:r>
              <a:rPr lang="en-GB" sz="2800" dirty="0"/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800" dirty="0"/>
              <a:t>Các chức năng liên quan đến quy trình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vi-VN" sz="2800" dirty="0"/>
              <a:t>: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vi-VN" sz="2800" dirty="0"/>
              <a:t>, </a:t>
            </a:r>
            <a:r>
              <a:rPr lang="en-US" sz="2800" dirty="0" err="1"/>
              <a:t>nộp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vi-VN" sz="2800" dirty="0"/>
              <a:t>, </a:t>
            </a:r>
            <a:r>
              <a:rPr lang="en-US" sz="2800" dirty="0" err="1"/>
              <a:t>chấm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vi-VN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vi-VN" sz="2800" dirty="0"/>
              <a:t>.</a:t>
            </a:r>
            <a:endParaRPr lang="en-GB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err="1"/>
              <a:t>Phân</a:t>
            </a:r>
            <a:r>
              <a:rPr lang="en-GB" sz="2800" dirty="0"/>
              <a:t> </a:t>
            </a:r>
            <a:r>
              <a:rPr lang="en-GB" sz="2800" dirty="0" err="1"/>
              <a:t>quyền</a:t>
            </a:r>
            <a:r>
              <a:rPr lang="en-GB" sz="2800" dirty="0"/>
              <a:t> </a:t>
            </a:r>
            <a:r>
              <a:rPr lang="en-GB" sz="2800" dirty="0" err="1"/>
              <a:t>giữa</a:t>
            </a:r>
            <a:r>
              <a:rPr lang="en-GB" sz="2800" dirty="0"/>
              <a:t> </a:t>
            </a:r>
            <a:r>
              <a:rPr lang="en-GB" sz="2800" dirty="0" err="1"/>
              <a:t>người</a:t>
            </a:r>
            <a:r>
              <a:rPr lang="en-GB" sz="2800" dirty="0"/>
              <a:t> </a:t>
            </a:r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GB" sz="2800" dirty="0"/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/>
              <a:t>C</a:t>
            </a:r>
            <a:r>
              <a:rPr lang="vi-VN" sz="2800" dirty="0"/>
              <a:t>ác c</a:t>
            </a:r>
            <a:r>
              <a:rPr lang="en-GB" sz="2800" dirty="0" err="1"/>
              <a:t>hức</a:t>
            </a:r>
            <a:r>
              <a:rPr lang="en-GB" sz="2800" dirty="0"/>
              <a:t> </a:t>
            </a:r>
            <a:r>
              <a:rPr lang="en-GB" sz="2800" dirty="0" err="1"/>
              <a:t>năng</a:t>
            </a:r>
            <a:r>
              <a:rPr lang="en-GB" sz="2800" dirty="0"/>
              <a:t> </a:t>
            </a:r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:</a:t>
            </a:r>
            <a:r>
              <a:rPr lang="vi-VN" sz="2800" dirty="0"/>
              <a:t> quản lí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GB" sz="2800" dirty="0"/>
              <a:t>, </a:t>
            </a:r>
            <a:r>
              <a:rPr lang="vi-VN" sz="2800" dirty="0"/>
              <a:t>quản lý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,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nộp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GB" sz="2800" dirty="0"/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chấm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GB" sz="2800" dirty="0"/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err="1"/>
              <a:t>Phục</a:t>
            </a:r>
            <a:r>
              <a:rPr lang="en-GB" sz="2800" dirty="0"/>
              <a:t> </a:t>
            </a:r>
            <a:r>
              <a:rPr lang="en-GB" sz="2800" dirty="0" err="1"/>
              <a:t>vụ</a:t>
            </a:r>
            <a:r>
              <a:rPr lang="en-GB" sz="2800" dirty="0"/>
              <a:t> </a:t>
            </a:r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,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,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dạy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GB" sz="2800" dirty="0" smtClean="0"/>
              <a:t>.</a:t>
            </a:r>
            <a:endParaRPr lang="en-GB" sz="2800" dirty="0" smtClean="0"/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Website</a:t>
            </a:r>
            <a:r>
              <a:rPr lang="vi-VN" sz="2800" dirty="0" smtClean="0"/>
              <a:t> </a:t>
            </a:r>
            <a:r>
              <a:rPr lang="vi-VN" sz="2800" dirty="0"/>
              <a:t>sẽ</a:t>
            </a:r>
            <a:r>
              <a:rPr lang="vi-VN" sz="2800" dirty="0"/>
              <a:t> giúp </a:t>
            </a:r>
            <a:r>
              <a:rPr lang="en-GB" sz="2800" dirty="0" err="1"/>
              <a:t>người</a:t>
            </a:r>
            <a:r>
              <a:rPr lang="en-GB" sz="2800" dirty="0"/>
              <a:t> </a:t>
            </a:r>
            <a:r>
              <a:rPr lang="en-GB" sz="2800" dirty="0" err="1"/>
              <a:t>dùng</a:t>
            </a:r>
            <a:r>
              <a:rPr lang="en-GB" sz="2800" dirty="0"/>
              <a:t>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tạo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tham</a:t>
            </a:r>
            <a:r>
              <a:rPr lang="en-GB" sz="2800" dirty="0"/>
              <a:t> </a:t>
            </a:r>
            <a:r>
              <a:rPr lang="en-GB" sz="2800" dirty="0" err="1"/>
              <a:t>gia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bài</a:t>
            </a:r>
            <a:r>
              <a:rPr lang="en-GB" sz="2800" dirty="0"/>
              <a:t> </a:t>
            </a:r>
            <a:r>
              <a:rPr lang="en-GB" sz="2800" dirty="0" err="1"/>
              <a:t>kiểm</a:t>
            </a:r>
            <a:r>
              <a:rPr lang="en-GB" sz="2800" dirty="0"/>
              <a:t> </a:t>
            </a:r>
            <a:r>
              <a:rPr lang="en-GB" sz="2800" dirty="0" err="1"/>
              <a:t>tra</a:t>
            </a:r>
            <a:r>
              <a:rPr lang="en-GB" sz="2800" dirty="0"/>
              <a:t> </a:t>
            </a:r>
            <a:r>
              <a:rPr lang="en-GB" sz="2800" dirty="0" err="1"/>
              <a:t>trực</a:t>
            </a:r>
            <a:r>
              <a:rPr lang="en-GB" sz="2800" dirty="0"/>
              <a:t> </a:t>
            </a:r>
            <a:r>
              <a:rPr lang="en-GB" sz="2800" dirty="0" err="1"/>
              <a:t>tuyến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cách</a:t>
            </a:r>
            <a:r>
              <a:rPr lang="en-GB" sz="2800" dirty="0"/>
              <a:t> </a:t>
            </a:r>
            <a:r>
              <a:rPr lang="en-GB" sz="2800" dirty="0" err="1"/>
              <a:t>nhanh</a:t>
            </a:r>
            <a:r>
              <a:rPr lang="en-GB" sz="2800" dirty="0"/>
              <a:t> </a:t>
            </a:r>
            <a:r>
              <a:rPr lang="en-GB" sz="2800" dirty="0" err="1"/>
              <a:t>chóng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chính</a:t>
            </a:r>
            <a:r>
              <a:rPr lang="en-GB" sz="2800" dirty="0"/>
              <a:t> </a:t>
            </a:r>
            <a:r>
              <a:rPr lang="en-GB" sz="2800" dirty="0" err="1"/>
              <a:t>xác</a:t>
            </a:r>
            <a:r>
              <a:rPr lang="en-GB" sz="2800" dirty="0"/>
              <a:t>, </a:t>
            </a:r>
            <a:r>
              <a:rPr lang="en-GB" sz="2800" dirty="0" err="1"/>
              <a:t>theo</a:t>
            </a:r>
            <a:r>
              <a:rPr lang="en-GB" sz="2800" dirty="0"/>
              <a:t> </a:t>
            </a:r>
            <a:r>
              <a:rPr lang="en-GB" sz="2800" dirty="0" err="1"/>
              <a:t>dõi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quá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 </a:t>
            </a:r>
            <a:r>
              <a:rPr lang="en-GB" sz="2800" dirty="0" err="1"/>
              <a:t>làm</a:t>
            </a:r>
            <a:r>
              <a:rPr lang="en-GB" sz="2800" dirty="0"/>
              <a:t> </a:t>
            </a:r>
            <a:r>
              <a:rPr lang="en-GB" sz="2800" dirty="0" err="1"/>
              <a:t>bài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kết</a:t>
            </a:r>
            <a:r>
              <a:rPr lang="en-GB" sz="2800" dirty="0"/>
              <a:t> </a:t>
            </a:r>
            <a:r>
              <a:rPr lang="en-GB" sz="2800" dirty="0" err="1"/>
              <a:t>quả</a:t>
            </a:r>
            <a:r>
              <a:rPr lang="en-GB" sz="2800" dirty="0"/>
              <a:t> </a:t>
            </a:r>
            <a:r>
              <a:rPr lang="en-GB" sz="2800" dirty="0" err="1"/>
              <a:t>thi</a:t>
            </a:r>
            <a:r>
              <a:rPr lang="en-GB" sz="2800" dirty="0"/>
              <a:t>, </a:t>
            </a:r>
            <a:r>
              <a:rPr lang="en-GB" sz="2800" dirty="0" err="1"/>
              <a:t>từ</a:t>
            </a:r>
            <a:r>
              <a:rPr lang="en-GB" sz="2800" dirty="0"/>
              <a:t> </a:t>
            </a:r>
            <a:r>
              <a:rPr lang="en-GB" sz="2800" dirty="0" err="1"/>
              <a:t>đó</a:t>
            </a:r>
            <a:r>
              <a:rPr lang="en-GB" sz="2800" dirty="0"/>
              <a:t> </a:t>
            </a:r>
            <a:r>
              <a:rPr lang="en-GB" sz="2800" dirty="0" err="1"/>
              <a:t>tăng</a:t>
            </a:r>
            <a:r>
              <a:rPr lang="en-GB" sz="2800" dirty="0"/>
              <a:t> </a:t>
            </a:r>
            <a:r>
              <a:rPr lang="en-GB" sz="2800" dirty="0" err="1"/>
              <a:t>hiệu</a:t>
            </a:r>
            <a:r>
              <a:rPr lang="en-GB" sz="2800" dirty="0"/>
              <a:t> </a:t>
            </a:r>
            <a:r>
              <a:rPr lang="en-GB" sz="2800" dirty="0" err="1"/>
              <a:t>suất</a:t>
            </a:r>
            <a:r>
              <a:rPr lang="en-GB" sz="2800" dirty="0"/>
              <a:t> </a:t>
            </a:r>
            <a:r>
              <a:rPr lang="en-GB" sz="2800" dirty="0" err="1"/>
              <a:t>học</a:t>
            </a:r>
            <a:r>
              <a:rPr lang="en-GB" sz="2800" dirty="0"/>
              <a:t> </a:t>
            </a:r>
            <a:r>
              <a:rPr lang="en-GB" sz="2800" dirty="0" err="1"/>
              <a:t>tập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giảng</a:t>
            </a:r>
            <a:r>
              <a:rPr lang="en-GB" sz="2800" dirty="0"/>
              <a:t> </a:t>
            </a:r>
            <a:r>
              <a:rPr lang="en-GB" sz="2800" dirty="0" err="1"/>
              <a:t>dạy</a:t>
            </a:r>
            <a:r>
              <a:rPr lang="en-GB" sz="28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35300" y="18913838"/>
            <a:ext cx="1272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:</a:t>
            </a:r>
            <a:endParaRPr lang="en-GB" sz="2800" dirty="0"/>
          </a:p>
        </p:txBody>
      </p:sp>
      <p:pic>
        <p:nvPicPr>
          <p:cNvPr id="25" name="Picture 24"/>
          <p:cNvPicPr/>
          <p:nvPr/>
        </p:nvPicPr>
        <p:blipFill>
          <a:blip r:embed="rId9"/>
          <a:stretch>
            <a:fillRect/>
          </a:stretch>
        </p:blipFill>
        <p:spPr>
          <a:xfrm>
            <a:off x="3862515" y="28768269"/>
            <a:ext cx="8751313" cy="5616121"/>
          </a:xfrm>
          <a:prstGeom prst="rect">
            <a:avLst/>
          </a:prstGeom>
          <a:effectLst>
            <a:innerShdw blurRad="114300">
              <a:prstClr val="black">
                <a:alpha val="83000"/>
              </a:prstClr>
            </a:innerShdw>
          </a:effectLst>
        </p:spPr>
      </p:pic>
      <p:pic>
        <p:nvPicPr>
          <p:cNvPr id="26" name="Picture 25"/>
          <p:cNvPicPr/>
          <p:nvPr/>
        </p:nvPicPr>
        <p:blipFill>
          <a:blip r:embed="rId10"/>
          <a:stretch>
            <a:fillRect/>
          </a:stretch>
        </p:blipFill>
        <p:spPr>
          <a:xfrm>
            <a:off x="3862515" y="36279908"/>
            <a:ext cx="8751313" cy="5706292"/>
          </a:xfrm>
          <a:prstGeom prst="rect">
            <a:avLst/>
          </a:prstGeom>
          <a:effectLst>
            <a:innerShdw blurRad="114300">
              <a:prstClr val="black">
                <a:alpha val="86000"/>
              </a:prstClr>
            </a:inn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01210" y="19747708"/>
            <a:ext cx="5839640" cy="3543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07624" y="19747708"/>
            <a:ext cx="5858693" cy="3572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63900" y="23496165"/>
            <a:ext cx="6396831" cy="3967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50870" y="23481283"/>
            <a:ext cx="6172200" cy="399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731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Ngo</dc:creator>
  <cp:lastModifiedBy>FPTSHOP</cp:lastModifiedBy>
  <cp:revision>57</cp:revision>
  <dcterms:modified xsi:type="dcterms:W3CDTF">2024-05-26T17:44:22Z</dcterms:modified>
</cp:coreProperties>
</file>