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7" r:id="rId3"/>
    <p:sldId id="256" r:id="rId4"/>
    <p:sldId id="257" r:id="rId5"/>
    <p:sldId id="258" r:id="rId6"/>
    <p:sldId id="259" r:id="rId7"/>
    <p:sldId id="262" r:id="rId8"/>
    <p:sldId id="263" r:id="rId9"/>
    <p:sldId id="265" r:id="rId10"/>
    <p:sldId id="266" r:id="rId11"/>
    <p:sldId id="267" r:id="rId12"/>
    <p:sldId id="268" r:id="rId13"/>
    <p:sldId id="273" r:id="rId14"/>
    <p:sldId id="274" r:id="rId15"/>
    <p:sldId id="275" r:id="rId16"/>
    <p:sldId id="277" r:id="rId17"/>
    <p:sldId id="278" r:id="rId18"/>
    <p:sldId id="279" r:id="rId19"/>
    <p:sldId id="280" r:id="rId20"/>
    <p:sldId id="281" r:id="rId21"/>
    <p:sldId id="282" r:id="rId22"/>
    <p:sldId id="269" r:id="rId23"/>
    <p:sldId id="283" r:id="rId24"/>
    <p:sldId id="286" r:id="rId25"/>
    <p:sldId id="285"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4AF5E92-B399-4A6B-AD2C-C7AC7FF1DC16}"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004EEE3-B567-4D09-87AA-CA5DEBB4A25C}">
      <dgm:prSet/>
      <dgm:spPr/>
      <dgm:t>
        <a:bodyPr/>
        <a:lstStyle/>
        <a:p>
          <a:r>
            <a:rPr lang="en-GB" dirty="0" err="1">
              <a:latin typeface="Arial" panose="020B0604020202020204"/>
              <a:cs typeface="Arial" panose="020B0604020202020204"/>
            </a:rPr>
            <a:t>Khả</a:t>
          </a:r>
          <a:r>
            <a:rPr lang="en-GB" dirty="0">
              <a:latin typeface="Arial" panose="020B0604020202020204"/>
              <a:cs typeface="Arial" panose="020B0604020202020204"/>
            </a:rPr>
            <a:t> </a:t>
          </a:r>
          <a:r>
            <a:rPr lang="en-GB" dirty="0" err="1">
              <a:latin typeface="Arial" panose="020B0604020202020204"/>
              <a:cs typeface="Arial" panose="020B0604020202020204"/>
            </a:rPr>
            <a:t>năng</a:t>
          </a:r>
          <a:r>
            <a:rPr lang="en-GB" dirty="0">
              <a:latin typeface="Arial" panose="020B0604020202020204"/>
              <a:cs typeface="Arial" panose="020B0604020202020204"/>
            </a:rPr>
            <a:t> </a:t>
          </a:r>
          <a:r>
            <a:rPr lang="en-GB" dirty="0" err="1">
              <a:latin typeface="Arial" panose="020B0604020202020204"/>
              <a:cs typeface="Arial" panose="020B0604020202020204"/>
            </a:rPr>
            <a:t>đưa</a:t>
          </a:r>
          <a:r>
            <a:rPr lang="en-GB" dirty="0">
              <a:latin typeface="Arial" panose="020B0604020202020204"/>
              <a:cs typeface="Arial" panose="020B0604020202020204"/>
            </a:rPr>
            <a:t> </a:t>
          </a:r>
          <a:r>
            <a:rPr lang="en-GB" dirty="0" err="1">
              <a:latin typeface="Arial" panose="020B0604020202020204"/>
              <a:cs typeface="Arial" panose="020B0604020202020204"/>
            </a:rPr>
            <a:t>ra</a:t>
          </a:r>
          <a:r>
            <a:rPr lang="en-GB" dirty="0">
              <a:latin typeface="Arial" panose="020B0604020202020204"/>
              <a:cs typeface="Arial" panose="020B0604020202020204"/>
            </a:rPr>
            <a:t> </a:t>
          </a:r>
          <a:r>
            <a:rPr lang="en-GB" dirty="0" err="1">
              <a:latin typeface="Arial" panose="020B0604020202020204"/>
              <a:cs typeface="Arial" panose="020B0604020202020204"/>
            </a:rPr>
            <a:t>các</a:t>
          </a:r>
          <a:r>
            <a:rPr lang="en-GB" dirty="0">
              <a:latin typeface="Arial" panose="020B0604020202020204"/>
              <a:cs typeface="Arial" panose="020B0604020202020204"/>
            </a:rPr>
            <a:t> </a:t>
          </a:r>
          <a:r>
            <a:rPr lang="en-GB" dirty="0" err="1">
              <a:latin typeface="Arial" panose="020B0604020202020204"/>
              <a:cs typeface="Arial" panose="020B0604020202020204"/>
            </a:rPr>
            <a:t>dịch</a:t>
          </a:r>
          <a:r>
            <a:rPr lang="en-GB" dirty="0">
              <a:latin typeface="Arial" panose="020B0604020202020204"/>
              <a:cs typeface="Arial" panose="020B0604020202020204"/>
            </a:rPr>
            <a:t> </a:t>
          </a:r>
          <a:r>
            <a:rPr lang="en-GB" dirty="0" err="1">
              <a:latin typeface="Arial" panose="020B0604020202020204"/>
              <a:cs typeface="Arial" panose="020B0604020202020204"/>
            </a:rPr>
            <a:t>vụ</a:t>
          </a:r>
          <a:r>
            <a:rPr lang="en-GB" dirty="0">
              <a:latin typeface="Arial" panose="020B0604020202020204"/>
              <a:cs typeface="Arial" panose="020B0604020202020204"/>
            </a:rPr>
            <a:t> </a:t>
          </a:r>
          <a:r>
            <a:rPr lang="en-GB" dirty="0" err="1">
              <a:latin typeface="Arial" panose="020B0604020202020204"/>
              <a:cs typeface="Arial" panose="020B0604020202020204"/>
            </a:rPr>
            <a:t>cá</a:t>
          </a:r>
          <a:r>
            <a:rPr lang="en-GB" dirty="0">
              <a:latin typeface="Arial" panose="020B0604020202020204"/>
              <a:cs typeface="Arial" panose="020B0604020202020204"/>
            </a:rPr>
            <a:t> </a:t>
          </a:r>
          <a:r>
            <a:rPr lang="en-GB" dirty="0" err="1">
              <a:latin typeface="Arial" panose="020B0604020202020204"/>
              <a:cs typeface="Arial" panose="020B0604020202020204"/>
            </a:rPr>
            <a:t>nhân</a:t>
          </a:r>
          <a:r>
            <a:rPr lang="en-GB" dirty="0">
              <a:latin typeface="Arial" panose="020B0604020202020204"/>
              <a:cs typeface="Arial" panose="020B0604020202020204"/>
            </a:rPr>
            <a:t> </a:t>
          </a:r>
          <a:r>
            <a:rPr lang="en-GB" dirty="0" err="1">
              <a:latin typeface="Arial" panose="020B0604020202020204"/>
              <a:cs typeface="Arial" panose="020B0604020202020204"/>
            </a:rPr>
            <a:t>hóa</a:t>
          </a:r>
          <a:r>
            <a:rPr lang="en-GB" dirty="0">
              <a:latin typeface="Arial" panose="020B0604020202020204"/>
              <a:cs typeface="Arial" panose="020B0604020202020204"/>
            </a:rPr>
            <a:t>, </a:t>
          </a:r>
          <a:r>
            <a:rPr lang="en-GB" dirty="0" err="1">
              <a:latin typeface="Arial" panose="020B0604020202020204"/>
              <a:cs typeface="Arial" panose="020B0604020202020204"/>
            </a:rPr>
            <a:t>hướng</a:t>
          </a:r>
          <a:r>
            <a:rPr lang="en-GB" dirty="0">
              <a:latin typeface="Arial" panose="020B0604020202020204"/>
              <a:cs typeface="Arial" panose="020B0604020202020204"/>
            </a:rPr>
            <a:t> </a:t>
          </a:r>
          <a:r>
            <a:rPr lang="en-GB" dirty="0" err="1">
              <a:latin typeface="Arial" panose="020B0604020202020204"/>
              <a:cs typeface="Arial" panose="020B0604020202020204"/>
            </a:rPr>
            <a:t>tới</a:t>
          </a:r>
          <a:r>
            <a:rPr lang="en-GB" dirty="0">
              <a:latin typeface="Arial" panose="020B0604020202020204"/>
              <a:cs typeface="Arial" panose="020B0604020202020204"/>
            </a:rPr>
            <a:t> </a:t>
          </a:r>
          <a:r>
            <a:rPr lang="en-GB" dirty="0" err="1">
              <a:latin typeface="Arial" panose="020B0604020202020204"/>
              <a:cs typeface="Arial" panose="020B0604020202020204"/>
            </a:rPr>
            <a:t>từng</a:t>
          </a:r>
          <a:r>
            <a:rPr lang="en-GB" dirty="0">
              <a:latin typeface="Arial" panose="020B0604020202020204"/>
              <a:cs typeface="Arial" panose="020B0604020202020204"/>
            </a:rPr>
            <a:t> </a:t>
          </a:r>
          <a:r>
            <a:rPr lang="en-GB" dirty="0" err="1">
              <a:latin typeface="Arial" panose="020B0604020202020204"/>
              <a:cs typeface="Arial" panose="020B0604020202020204"/>
            </a:rPr>
            <a:t>đối</a:t>
          </a:r>
          <a:r>
            <a:rPr lang="en-GB" dirty="0">
              <a:latin typeface="Arial" panose="020B0604020202020204"/>
              <a:cs typeface="Arial" panose="020B0604020202020204"/>
            </a:rPr>
            <a:t> </a:t>
          </a:r>
          <a:r>
            <a:rPr lang="en-GB" dirty="0" err="1">
              <a:latin typeface="Arial" panose="020B0604020202020204"/>
              <a:cs typeface="Arial" panose="020B0604020202020204"/>
            </a:rPr>
            <a:t>tượng</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r>
            <a:rPr lang="en-GB" dirty="0">
              <a:latin typeface="Arial" panose="020B0604020202020204"/>
              <a:cs typeface="Arial" panose="020B0604020202020204"/>
            </a:rPr>
            <a:t> </a:t>
          </a:r>
          <a:r>
            <a:rPr lang="en-GB" dirty="0" err="1">
              <a:latin typeface="Arial" panose="020B0604020202020204"/>
              <a:cs typeface="Arial" panose="020B0604020202020204"/>
            </a:rPr>
            <a:t>cụ</a:t>
          </a:r>
          <a:r>
            <a:rPr lang="en-GB" dirty="0">
              <a:latin typeface="Arial" panose="020B0604020202020204"/>
              <a:cs typeface="Arial" panose="020B0604020202020204"/>
            </a:rPr>
            <a:t> </a:t>
          </a:r>
          <a:r>
            <a:rPr lang="en-GB" dirty="0" err="1">
              <a:latin typeface="Arial" panose="020B0604020202020204"/>
              <a:cs typeface="Arial" panose="020B0604020202020204"/>
            </a:rPr>
            <a:t>thể</a:t>
          </a:r>
          <a:r>
            <a:rPr lang="en-GB" dirty="0">
              <a:latin typeface="Arial" panose="020B0604020202020204"/>
              <a:cs typeface="Arial" panose="020B0604020202020204"/>
            </a:rPr>
            <a:t>.</a:t>
          </a:r>
          <a:endParaRPr lang="en-US" dirty="0">
            <a:latin typeface="Arial" panose="020B0604020202020204"/>
            <a:cs typeface="Arial" panose="020B0604020202020204"/>
          </a:endParaRPr>
        </a:p>
      </dgm:t>
    </dgm:pt>
    <dgm:pt modelId="{F0E33950-2A68-4D96-9BCD-07CE8ECB19C2}" cxnId="{7AB41391-C737-43C3-904B-7FEA210C9E05}" type="parTrans">
      <dgm:prSet/>
      <dgm:spPr/>
      <dgm:t>
        <a:bodyPr/>
        <a:lstStyle/>
        <a:p>
          <a:endParaRPr lang="en-US"/>
        </a:p>
      </dgm:t>
    </dgm:pt>
    <dgm:pt modelId="{201C0D21-229D-49FF-AEAA-0DA6D9E07DA7}" cxnId="{7AB41391-C737-43C3-904B-7FEA210C9E05}" type="sibTrans">
      <dgm:prSet/>
      <dgm:spPr/>
      <dgm:t>
        <a:bodyPr/>
        <a:lstStyle/>
        <a:p>
          <a:endParaRPr lang="en-US"/>
        </a:p>
      </dgm:t>
    </dgm:pt>
    <dgm:pt modelId="{BAB4CAF0-8579-4956-B47E-094B88CC5E8A}">
      <dgm:prSet/>
      <dgm:spPr/>
      <dgm:t>
        <a:bodyPr/>
        <a:lstStyle/>
        <a:p>
          <a:r>
            <a:rPr lang="en-GB" dirty="0">
              <a:latin typeface="Arial" panose="020B0604020202020204"/>
              <a:cs typeface="Arial" panose="020B0604020202020204"/>
            </a:rPr>
            <a:t>Tăng </a:t>
          </a:r>
          <a:r>
            <a:rPr lang="en-GB" dirty="0" err="1">
              <a:latin typeface="Arial" panose="020B0604020202020204"/>
              <a:cs typeface="Arial" panose="020B0604020202020204"/>
            </a:rPr>
            <a:t>mức</a:t>
          </a:r>
          <a:r>
            <a:rPr lang="en-GB" dirty="0">
              <a:latin typeface="Arial" panose="020B0604020202020204"/>
              <a:cs typeface="Arial" panose="020B0604020202020204"/>
            </a:rPr>
            <a:t> </a:t>
          </a:r>
          <a:r>
            <a:rPr lang="en-GB" dirty="0" err="1">
              <a:latin typeface="Arial" panose="020B0604020202020204"/>
              <a:cs typeface="Arial" panose="020B0604020202020204"/>
            </a:rPr>
            <a:t>tín</a:t>
          </a:r>
          <a:r>
            <a:rPr lang="en-GB" dirty="0">
              <a:latin typeface="Arial" panose="020B0604020202020204"/>
              <a:cs typeface="Arial" panose="020B0604020202020204"/>
            </a:rPr>
            <a:t> </a:t>
          </a:r>
          <a:r>
            <a:rPr lang="en-GB" dirty="0" err="1">
              <a:latin typeface="Arial" panose="020B0604020202020204"/>
              <a:cs typeface="Arial" panose="020B0604020202020204"/>
            </a:rPr>
            <a:t>nhiệm</a:t>
          </a:r>
          <a:r>
            <a:rPr lang="en-GB" dirty="0">
              <a:latin typeface="Arial" panose="020B0604020202020204"/>
              <a:cs typeface="Arial" panose="020B0604020202020204"/>
            </a:rPr>
            <a:t> </a:t>
          </a:r>
          <a:r>
            <a:rPr lang="en-GB" dirty="0" err="1">
              <a:latin typeface="Arial" panose="020B0604020202020204"/>
              <a:cs typeface="Arial" panose="020B0604020202020204"/>
            </a:rPr>
            <a:t>và</a:t>
          </a:r>
          <a:r>
            <a:rPr lang="en-GB" dirty="0">
              <a:latin typeface="Arial" panose="020B0604020202020204"/>
              <a:cs typeface="Arial" panose="020B0604020202020204"/>
            </a:rPr>
            <a:t> </a:t>
          </a:r>
          <a:r>
            <a:rPr lang="en-GB" dirty="0" err="1">
              <a:latin typeface="Arial" panose="020B0604020202020204"/>
              <a:cs typeface="Arial" panose="020B0604020202020204"/>
            </a:rPr>
            <a:t>trung</a:t>
          </a:r>
          <a:r>
            <a:rPr lang="en-GB" dirty="0">
              <a:latin typeface="Arial" panose="020B0604020202020204"/>
              <a:cs typeface="Arial" panose="020B0604020202020204"/>
            </a:rPr>
            <a:t> </a:t>
          </a:r>
          <a:r>
            <a:rPr lang="en-GB" dirty="0" err="1">
              <a:latin typeface="Arial" panose="020B0604020202020204"/>
              <a:cs typeface="Arial" panose="020B0604020202020204"/>
            </a:rPr>
            <a:t>thành</a:t>
          </a:r>
          <a:r>
            <a:rPr lang="en-GB" dirty="0">
              <a:latin typeface="Arial" panose="020B0604020202020204"/>
              <a:cs typeface="Arial" panose="020B0604020202020204"/>
            </a:rPr>
            <a:t> </a:t>
          </a:r>
          <a:r>
            <a:rPr lang="en-GB" dirty="0" err="1">
              <a:latin typeface="Arial" panose="020B0604020202020204"/>
              <a:cs typeface="Arial" panose="020B0604020202020204"/>
            </a:rPr>
            <a:t>của</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r>
            <a:rPr lang="en-GB" dirty="0">
              <a:latin typeface="Arial" panose="020B0604020202020204"/>
              <a:cs typeface="Arial" panose="020B0604020202020204"/>
            </a:rPr>
            <a:t>.</a:t>
          </a:r>
          <a:endParaRPr lang="en-US" dirty="0">
            <a:latin typeface="Arial" panose="020B0604020202020204"/>
            <a:cs typeface="Arial" panose="020B0604020202020204"/>
          </a:endParaRPr>
        </a:p>
      </dgm:t>
    </dgm:pt>
    <dgm:pt modelId="{529F97EB-EAA9-4300-9830-A7B5EFFE4AB7}" cxnId="{2745C6D1-65F1-4C34-B610-52AC3E877F9E}" type="parTrans">
      <dgm:prSet/>
      <dgm:spPr/>
      <dgm:t>
        <a:bodyPr/>
        <a:lstStyle/>
        <a:p>
          <a:endParaRPr lang="en-US"/>
        </a:p>
      </dgm:t>
    </dgm:pt>
    <dgm:pt modelId="{E6755F1A-7FF6-48DA-BD98-60E50EAE3A84}" cxnId="{2745C6D1-65F1-4C34-B610-52AC3E877F9E}" type="sibTrans">
      <dgm:prSet/>
      <dgm:spPr/>
      <dgm:t>
        <a:bodyPr/>
        <a:lstStyle/>
        <a:p>
          <a:endParaRPr lang="en-US"/>
        </a:p>
      </dgm:t>
    </dgm:pt>
    <dgm:pt modelId="{643E37DD-4DA1-4E32-901B-27236BC4F48F}">
      <dgm:prSet/>
      <dgm:spPr/>
      <dgm:t>
        <a:bodyPr/>
        <a:lstStyle/>
        <a:p>
          <a:r>
            <a:rPr lang="en-GB" dirty="0">
              <a:latin typeface="Arial" panose="020B0604020202020204"/>
              <a:cs typeface="Arial" panose="020B0604020202020204"/>
            </a:rPr>
            <a:t>Tăng </a:t>
          </a:r>
          <a:r>
            <a:rPr lang="en-GB" dirty="0" err="1">
              <a:latin typeface="Arial" panose="020B0604020202020204"/>
              <a:cs typeface="Arial" panose="020B0604020202020204"/>
            </a:rPr>
            <a:t>doanh</a:t>
          </a:r>
          <a:r>
            <a:rPr lang="en-GB" dirty="0">
              <a:latin typeface="Arial" panose="020B0604020202020204"/>
              <a:cs typeface="Arial" panose="020B0604020202020204"/>
            </a:rPr>
            <a:t> </a:t>
          </a:r>
          <a:r>
            <a:rPr lang="en-GB" dirty="0" err="1">
              <a:latin typeface="Arial" panose="020B0604020202020204"/>
              <a:cs typeface="Arial" panose="020B0604020202020204"/>
            </a:rPr>
            <a:t>thu</a:t>
          </a:r>
          <a:r>
            <a:rPr lang="en-GB" dirty="0">
              <a:latin typeface="Arial" panose="020B0604020202020204"/>
              <a:cs typeface="Arial" panose="020B0604020202020204"/>
            </a:rPr>
            <a:t>, </a:t>
          </a:r>
          <a:r>
            <a:rPr lang="en-GB" dirty="0" err="1">
              <a:latin typeface="Arial" panose="020B0604020202020204"/>
              <a:cs typeface="Arial" panose="020B0604020202020204"/>
            </a:rPr>
            <a:t>tăng</a:t>
          </a:r>
          <a:r>
            <a:rPr lang="en-GB" dirty="0">
              <a:latin typeface="Arial" panose="020B0604020202020204"/>
              <a:cs typeface="Arial" panose="020B0604020202020204"/>
            </a:rPr>
            <a:t> CTR (Click-through rate)…</a:t>
          </a:r>
          <a:endParaRPr lang="en-US" dirty="0">
            <a:latin typeface="Arial" panose="020B0604020202020204"/>
            <a:cs typeface="Arial" panose="020B0604020202020204"/>
          </a:endParaRPr>
        </a:p>
      </dgm:t>
    </dgm:pt>
    <dgm:pt modelId="{0BB056CA-DBF6-4310-AEEE-89562931D0FA}" cxnId="{85D0C948-4551-40DC-BFAA-241668B285C5}" type="parTrans">
      <dgm:prSet/>
      <dgm:spPr/>
      <dgm:t>
        <a:bodyPr/>
        <a:lstStyle/>
        <a:p>
          <a:endParaRPr lang="en-US"/>
        </a:p>
      </dgm:t>
    </dgm:pt>
    <dgm:pt modelId="{5CCCC675-DF3D-48FB-86B7-3DB9FE021685}" cxnId="{85D0C948-4551-40DC-BFAA-241668B285C5}" type="sibTrans">
      <dgm:prSet/>
      <dgm:spPr/>
      <dgm:t>
        <a:bodyPr/>
        <a:lstStyle/>
        <a:p>
          <a:endParaRPr lang="en-US"/>
        </a:p>
      </dgm:t>
    </dgm:pt>
    <dgm:pt modelId="{3409A07A-68E2-49A5-A025-9045ECF6F8DE}">
      <dgm:prSet/>
      <dgm:spPr/>
      <dgm:t>
        <a:bodyPr/>
        <a:lstStyle/>
        <a:p>
          <a:r>
            <a:rPr lang="en-GB" dirty="0" err="1">
              <a:latin typeface="Arial" panose="020B0604020202020204"/>
              <a:cs typeface="Arial" panose="020B0604020202020204"/>
            </a:rPr>
            <a:t>Thêm</a:t>
          </a:r>
          <a:r>
            <a:rPr lang="en-GB" dirty="0">
              <a:latin typeface="Arial" panose="020B0604020202020204"/>
              <a:cs typeface="Arial" panose="020B0604020202020204"/>
            </a:rPr>
            <a:t> </a:t>
          </a:r>
          <a:r>
            <a:rPr lang="en-GB" dirty="0" err="1">
              <a:latin typeface="Arial" panose="020B0604020202020204"/>
              <a:cs typeface="Arial" panose="020B0604020202020204"/>
            </a:rPr>
            <a:t>hiểu</a:t>
          </a:r>
          <a:r>
            <a:rPr lang="en-GB" dirty="0">
              <a:latin typeface="Arial" panose="020B0604020202020204"/>
              <a:cs typeface="Arial" panose="020B0604020202020204"/>
            </a:rPr>
            <a:t> </a:t>
          </a:r>
          <a:r>
            <a:rPr lang="en-GB" dirty="0" err="1">
              <a:latin typeface="Arial" panose="020B0604020202020204"/>
              <a:cs typeface="Arial" panose="020B0604020202020204"/>
            </a:rPr>
            <a:t>biết</a:t>
          </a:r>
          <a:r>
            <a:rPr lang="en-GB" dirty="0">
              <a:latin typeface="Arial" panose="020B0604020202020204"/>
              <a:cs typeface="Arial" panose="020B0604020202020204"/>
            </a:rPr>
            <a:t> </a:t>
          </a:r>
          <a:r>
            <a:rPr lang="en-GB" dirty="0" err="1">
              <a:latin typeface="Arial" panose="020B0604020202020204"/>
              <a:cs typeface="Arial" panose="020B0604020202020204"/>
            </a:rPr>
            <a:t>về</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endParaRPr lang="en-US" dirty="0" err="1">
            <a:latin typeface="Arial" panose="020B0604020202020204"/>
            <a:cs typeface="Arial" panose="020B0604020202020204"/>
          </a:endParaRPr>
        </a:p>
      </dgm:t>
    </dgm:pt>
    <dgm:pt modelId="{C3CCF20D-F64B-49E3-B917-4C2FB5B16447}" cxnId="{1BB0F948-7969-4605-8569-0D71D5711E6F}" type="parTrans">
      <dgm:prSet/>
      <dgm:spPr/>
      <dgm:t>
        <a:bodyPr/>
        <a:lstStyle/>
        <a:p>
          <a:endParaRPr lang="en-US"/>
        </a:p>
      </dgm:t>
    </dgm:pt>
    <dgm:pt modelId="{BF372138-F82B-4162-A32E-32D97FCE6071}" cxnId="{1BB0F948-7969-4605-8569-0D71D5711E6F}" type="sibTrans">
      <dgm:prSet/>
      <dgm:spPr/>
      <dgm:t>
        <a:bodyPr/>
        <a:lstStyle/>
        <a:p>
          <a:endParaRPr lang="en-US"/>
        </a:p>
      </dgm:t>
    </dgm:pt>
    <dgm:pt modelId="{E0ACE3AD-6631-411B-BAE2-93ABC90A1110}" type="pres">
      <dgm:prSet presAssocID="{84AF5E92-B399-4A6B-AD2C-C7AC7FF1DC16}" presName="matrix" presStyleCnt="0">
        <dgm:presLayoutVars>
          <dgm:chMax val="1"/>
          <dgm:dir/>
          <dgm:resizeHandles val="exact"/>
        </dgm:presLayoutVars>
      </dgm:prSet>
      <dgm:spPr/>
    </dgm:pt>
    <dgm:pt modelId="{5AD271FD-8CC2-41E5-A877-465D9D972222}" type="pres">
      <dgm:prSet presAssocID="{84AF5E92-B399-4A6B-AD2C-C7AC7FF1DC16}" presName="diamond" presStyleLbl="bgShp" presStyleIdx="0" presStyleCnt="1"/>
      <dgm:spPr/>
    </dgm:pt>
    <dgm:pt modelId="{4962B23B-6831-4A04-A117-80013A43E476}" type="pres">
      <dgm:prSet presAssocID="{84AF5E92-B399-4A6B-AD2C-C7AC7FF1DC16}" presName="quad1" presStyleLbl="node1" presStyleIdx="0" presStyleCnt="4">
        <dgm:presLayoutVars>
          <dgm:chMax val="0"/>
          <dgm:chPref val="0"/>
          <dgm:bulletEnabled val="1"/>
        </dgm:presLayoutVars>
      </dgm:prSet>
      <dgm:spPr/>
    </dgm:pt>
    <dgm:pt modelId="{B38A4835-54F8-4F9D-A74D-72048D18DABA}" type="pres">
      <dgm:prSet presAssocID="{84AF5E92-B399-4A6B-AD2C-C7AC7FF1DC16}" presName="quad2" presStyleLbl="node1" presStyleIdx="1" presStyleCnt="4">
        <dgm:presLayoutVars>
          <dgm:chMax val="0"/>
          <dgm:chPref val="0"/>
          <dgm:bulletEnabled val="1"/>
        </dgm:presLayoutVars>
      </dgm:prSet>
      <dgm:spPr/>
    </dgm:pt>
    <dgm:pt modelId="{AF820D68-84A1-4F29-92F2-252E44511CFF}" type="pres">
      <dgm:prSet presAssocID="{84AF5E92-B399-4A6B-AD2C-C7AC7FF1DC16}" presName="quad3" presStyleLbl="node1" presStyleIdx="2" presStyleCnt="4">
        <dgm:presLayoutVars>
          <dgm:chMax val="0"/>
          <dgm:chPref val="0"/>
          <dgm:bulletEnabled val="1"/>
        </dgm:presLayoutVars>
      </dgm:prSet>
      <dgm:spPr/>
    </dgm:pt>
    <dgm:pt modelId="{5766C0A9-63DC-4F37-9BAA-752B276C7995}" type="pres">
      <dgm:prSet presAssocID="{84AF5E92-B399-4A6B-AD2C-C7AC7FF1DC16}" presName="quad4" presStyleLbl="node1" presStyleIdx="3" presStyleCnt="4">
        <dgm:presLayoutVars>
          <dgm:chMax val="0"/>
          <dgm:chPref val="0"/>
          <dgm:bulletEnabled val="1"/>
        </dgm:presLayoutVars>
      </dgm:prSet>
      <dgm:spPr/>
    </dgm:pt>
  </dgm:ptLst>
  <dgm:cxnLst>
    <dgm:cxn modelId="{162BAE03-62CD-4C65-9280-451FD99402C7}" type="presOf" srcId="{643E37DD-4DA1-4E32-901B-27236BC4F48F}" destId="{AF820D68-84A1-4F29-92F2-252E44511CFF}" srcOrd="0" destOrd="0" presId="urn:microsoft.com/office/officeart/2005/8/layout/matrix3"/>
    <dgm:cxn modelId="{030F1219-BBF6-4E3D-B82E-1E2A5D1BABD6}" type="presOf" srcId="{84AF5E92-B399-4A6B-AD2C-C7AC7FF1DC16}" destId="{E0ACE3AD-6631-411B-BAE2-93ABC90A1110}" srcOrd="0" destOrd="0" presId="urn:microsoft.com/office/officeart/2005/8/layout/matrix3"/>
    <dgm:cxn modelId="{07B39C1B-36EE-4F31-801A-F2D6B2530E3E}" type="presOf" srcId="{BAB4CAF0-8579-4956-B47E-094B88CC5E8A}" destId="{B38A4835-54F8-4F9D-A74D-72048D18DABA}" srcOrd="0" destOrd="0" presId="urn:microsoft.com/office/officeart/2005/8/layout/matrix3"/>
    <dgm:cxn modelId="{85D0C948-4551-40DC-BFAA-241668B285C5}" srcId="{84AF5E92-B399-4A6B-AD2C-C7AC7FF1DC16}" destId="{643E37DD-4DA1-4E32-901B-27236BC4F48F}" srcOrd="2" destOrd="0" parTransId="{0BB056CA-DBF6-4310-AEEE-89562931D0FA}" sibTransId="{5CCCC675-DF3D-48FB-86B7-3DB9FE021685}"/>
    <dgm:cxn modelId="{1BB0F948-7969-4605-8569-0D71D5711E6F}" srcId="{84AF5E92-B399-4A6B-AD2C-C7AC7FF1DC16}" destId="{3409A07A-68E2-49A5-A025-9045ECF6F8DE}" srcOrd="3" destOrd="0" parTransId="{C3CCF20D-F64B-49E3-B917-4C2FB5B16447}" sibTransId="{BF372138-F82B-4162-A32E-32D97FCE6071}"/>
    <dgm:cxn modelId="{494B194F-9C8C-4B75-AA19-EA1BD96AF0E9}" type="presOf" srcId="{3409A07A-68E2-49A5-A025-9045ECF6F8DE}" destId="{5766C0A9-63DC-4F37-9BAA-752B276C7995}" srcOrd="0" destOrd="0" presId="urn:microsoft.com/office/officeart/2005/8/layout/matrix3"/>
    <dgm:cxn modelId="{DDEB7476-67E8-4EC2-BA2D-4923C31ED6FB}" type="presOf" srcId="{D004EEE3-B567-4D09-87AA-CA5DEBB4A25C}" destId="{4962B23B-6831-4A04-A117-80013A43E476}" srcOrd="0" destOrd="0" presId="urn:microsoft.com/office/officeart/2005/8/layout/matrix3"/>
    <dgm:cxn modelId="{7AB41391-C737-43C3-904B-7FEA210C9E05}" srcId="{84AF5E92-B399-4A6B-AD2C-C7AC7FF1DC16}" destId="{D004EEE3-B567-4D09-87AA-CA5DEBB4A25C}" srcOrd="0" destOrd="0" parTransId="{F0E33950-2A68-4D96-9BCD-07CE8ECB19C2}" sibTransId="{201C0D21-229D-49FF-AEAA-0DA6D9E07DA7}"/>
    <dgm:cxn modelId="{2745C6D1-65F1-4C34-B610-52AC3E877F9E}" srcId="{84AF5E92-B399-4A6B-AD2C-C7AC7FF1DC16}" destId="{BAB4CAF0-8579-4956-B47E-094B88CC5E8A}" srcOrd="1" destOrd="0" parTransId="{529F97EB-EAA9-4300-9830-A7B5EFFE4AB7}" sibTransId="{E6755F1A-7FF6-48DA-BD98-60E50EAE3A84}"/>
    <dgm:cxn modelId="{5001C95F-F2EB-416D-8046-DEBA72AC60B7}" type="presParOf" srcId="{E0ACE3AD-6631-411B-BAE2-93ABC90A1110}" destId="{5AD271FD-8CC2-41E5-A877-465D9D972222}" srcOrd="0" destOrd="0" presId="urn:microsoft.com/office/officeart/2005/8/layout/matrix3"/>
    <dgm:cxn modelId="{8B38003A-6A71-4F36-8A66-B635795795BF}" type="presParOf" srcId="{E0ACE3AD-6631-411B-BAE2-93ABC90A1110}" destId="{4962B23B-6831-4A04-A117-80013A43E476}" srcOrd="1" destOrd="0" presId="urn:microsoft.com/office/officeart/2005/8/layout/matrix3"/>
    <dgm:cxn modelId="{CE3C467F-7EA4-4FA0-BD66-465623246459}" type="presParOf" srcId="{E0ACE3AD-6631-411B-BAE2-93ABC90A1110}" destId="{B38A4835-54F8-4F9D-A74D-72048D18DABA}" srcOrd="2" destOrd="0" presId="urn:microsoft.com/office/officeart/2005/8/layout/matrix3"/>
    <dgm:cxn modelId="{AF16E3DD-9167-436E-9FF3-D58FA4195783}" type="presParOf" srcId="{E0ACE3AD-6631-411B-BAE2-93ABC90A1110}" destId="{AF820D68-84A1-4F29-92F2-252E44511CFF}" srcOrd="3" destOrd="0" presId="urn:microsoft.com/office/officeart/2005/8/layout/matrix3"/>
    <dgm:cxn modelId="{3D603342-64F1-4E47-BB85-B8CF9162EB06}" type="presParOf" srcId="{E0ACE3AD-6631-411B-BAE2-93ABC90A1110}" destId="{5766C0A9-63DC-4F37-9BAA-752B276C7995}"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36141" cy="5536141"/>
        <a:chOff x="0" y="0"/>
        <a:chExt cx="5536141" cy="5536141"/>
      </a:xfrm>
    </dsp:grpSpPr>
    <dsp:sp modelId="{5AD271FD-8CC2-41E5-A877-465D9D972222}">
      <dsp:nvSpPr>
        <dsp:cNvPr id="3" name="Diamond 2"/>
        <dsp:cNvSpPr/>
      </dsp:nvSpPr>
      <dsp:spPr bwMode="white">
        <a:xfrm>
          <a:off x="682186" y="0"/>
          <a:ext cx="5536141" cy="5536141"/>
        </a:xfrm>
        <a:prstGeom prst="diamond">
          <a:avLst/>
        </a:prstGeom>
      </dsp:spPr>
      <dsp:style>
        <a:lnRef idx="0">
          <a:schemeClr val="dk1"/>
        </a:lnRef>
        <a:fillRef idx="1">
          <a:schemeClr val="accent2">
            <a:tint val="40000"/>
          </a:schemeClr>
        </a:fillRef>
        <a:effectRef idx="0">
          <a:scrgbClr r="0" g="0" b="0"/>
        </a:effectRef>
        <a:fontRef idx="minor"/>
      </dsp:style>
      <dsp:txXfrm>
        <a:off x="682186" y="0"/>
        <a:ext cx="5536141" cy="5536141"/>
      </dsp:txXfrm>
    </dsp:sp>
    <dsp:sp modelId="{4962B23B-6831-4A04-A117-80013A43E476}">
      <dsp:nvSpPr>
        <dsp:cNvPr id="4" name="Rounded Rectangle 3"/>
        <dsp:cNvSpPr/>
      </dsp:nvSpPr>
      <dsp:spPr bwMode="white">
        <a:xfrm>
          <a:off x="1208119" y="525933"/>
          <a:ext cx="2159095" cy="2159095"/>
        </a:xfrm>
        <a:prstGeom prst="roundRect">
          <a:avLst/>
        </a:prstGeom>
      </dsp:spPr>
      <dsp:style>
        <a:lnRef idx="2">
          <a:schemeClr val="lt1"/>
        </a:lnRef>
        <a:fillRef idx="1">
          <a:schemeClr val="accent2"/>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GB" dirty="0" err="1">
              <a:latin typeface="Arial" panose="020B0604020202020204"/>
              <a:cs typeface="Arial" panose="020B0604020202020204"/>
            </a:rPr>
            <a:t>Khả</a:t>
          </a:r>
          <a:r>
            <a:rPr lang="en-GB" dirty="0">
              <a:latin typeface="Arial" panose="020B0604020202020204"/>
              <a:cs typeface="Arial" panose="020B0604020202020204"/>
            </a:rPr>
            <a:t> </a:t>
          </a:r>
          <a:r>
            <a:rPr lang="en-GB" dirty="0" err="1">
              <a:latin typeface="Arial" panose="020B0604020202020204"/>
              <a:cs typeface="Arial" panose="020B0604020202020204"/>
            </a:rPr>
            <a:t>năng</a:t>
          </a:r>
          <a:r>
            <a:rPr lang="en-GB" dirty="0">
              <a:latin typeface="Arial" panose="020B0604020202020204"/>
              <a:cs typeface="Arial" panose="020B0604020202020204"/>
            </a:rPr>
            <a:t> </a:t>
          </a:r>
          <a:r>
            <a:rPr lang="en-GB" dirty="0" err="1">
              <a:latin typeface="Arial" panose="020B0604020202020204"/>
              <a:cs typeface="Arial" panose="020B0604020202020204"/>
            </a:rPr>
            <a:t>đưa</a:t>
          </a:r>
          <a:r>
            <a:rPr lang="en-GB" dirty="0">
              <a:latin typeface="Arial" panose="020B0604020202020204"/>
              <a:cs typeface="Arial" panose="020B0604020202020204"/>
            </a:rPr>
            <a:t> </a:t>
          </a:r>
          <a:r>
            <a:rPr lang="en-GB" dirty="0" err="1">
              <a:latin typeface="Arial" panose="020B0604020202020204"/>
              <a:cs typeface="Arial" panose="020B0604020202020204"/>
            </a:rPr>
            <a:t>ra</a:t>
          </a:r>
          <a:r>
            <a:rPr lang="en-GB" dirty="0">
              <a:latin typeface="Arial" panose="020B0604020202020204"/>
              <a:cs typeface="Arial" panose="020B0604020202020204"/>
            </a:rPr>
            <a:t> </a:t>
          </a:r>
          <a:r>
            <a:rPr lang="en-GB" dirty="0" err="1">
              <a:latin typeface="Arial" panose="020B0604020202020204"/>
              <a:cs typeface="Arial" panose="020B0604020202020204"/>
            </a:rPr>
            <a:t>các</a:t>
          </a:r>
          <a:r>
            <a:rPr lang="en-GB" dirty="0">
              <a:latin typeface="Arial" panose="020B0604020202020204"/>
              <a:cs typeface="Arial" panose="020B0604020202020204"/>
            </a:rPr>
            <a:t> </a:t>
          </a:r>
          <a:r>
            <a:rPr lang="en-GB" dirty="0" err="1">
              <a:latin typeface="Arial" panose="020B0604020202020204"/>
              <a:cs typeface="Arial" panose="020B0604020202020204"/>
            </a:rPr>
            <a:t>dịch</a:t>
          </a:r>
          <a:r>
            <a:rPr lang="en-GB" dirty="0">
              <a:latin typeface="Arial" panose="020B0604020202020204"/>
              <a:cs typeface="Arial" panose="020B0604020202020204"/>
            </a:rPr>
            <a:t> </a:t>
          </a:r>
          <a:r>
            <a:rPr lang="en-GB" dirty="0" err="1">
              <a:latin typeface="Arial" panose="020B0604020202020204"/>
              <a:cs typeface="Arial" panose="020B0604020202020204"/>
            </a:rPr>
            <a:t>vụ</a:t>
          </a:r>
          <a:r>
            <a:rPr lang="en-GB" dirty="0">
              <a:latin typeface="Arial" panose="020B0604020202020204"/>
              <a:cs typeface="Arial" panose="020B0604020202020204"/>
            </a:rPr>
            <a:t> </a:t>
          </a:r>
          <a:r>
            <a:rPr lang="en-GB" dirty="0" err="1">
              <a:latin typeface="Arial" panose="020B0604020202020204"/>
              <a:cs typeface="Arial" panose="020B0604020202020204"/>
            </a:rPr>
            <a:t>cá</a:t>
          </a:r>
          <a:r>
            <a:rPr lang="en-GB" dirty="0">
              <a:latin typeface="Arial" panose="020B0604020202020204"/>
              <a:cs typeface="Arial" panose="020B0604020202020204"/>
            </a:rPr>
            <a:t> </a:t>
          </a:r>
          <a:r>
            <a:rPr lang="en-GB" dirty="0" err="1">
              <a:latin typeface="Arial" panose="020B0604020202020204"/>
              <a:cs typeface="Arial" panose="020B0604020202020204"/>
            </a:rPr>
            <a:t>nhân</a:t>
          </a:r>
          <a:r>
            <a:rPr lang="en-GB" dirty="0">
              <a:latin typeface="Arial" panose="020B0604020202020204"/>
              <a:cs typeface="Arial" panose="020B0604020202020204"/>
            </a:rPr>
            <a:t> </a:t>
          </a:r>
          <a:r>
            <a:rPr lang="en-GB" dirty="0" err="1">
              <a:latin typeface="Arial" panose="020B0604020202020204"/>
              <a:cs typeface="Arial" panose="020B0604020202020204"/>
            </a:rPr>
            <a:t>hóa</a:t>
          </a:r>
          <a:r>
            <a:rPr lang="en-GB" dirty="0">
              <a:latin typeface="Arial" panose="020B0604020202020204"/>
              <a:cs typeface="Arial" panose="020B0604020202020204"/>
            </a:rPr>
            <a:t>, </a:t>
          </a:r>
          <a:r>
            <a:rPr lang="en-GB" dirty="0" err="1">
              <a:latin typeface="Arial" panose="020B0604020202020204"/>
              <a:cs typeface="Arial" panose="020B0604020202020204"/>
            </a:rPr>
            <a:t>hướng</a:t>
          </a:r>
          <a:r>
            <a:rPr lang="en-GB" dirty="0">
              <a:latin typeface="Arial" panose="020B0604020202020204"/>
              <a:cs typeface="Arial" panose="020B0604020202020204"/>
            </a:rPr>
            <a:t> </a:t>
          </a:r>
          <a:r>
            <a:rPr lang="en-GB" dirty="0" err="1">
              <a:latin typeface="Arial" panose="020B0604020202020204"/>
              <a:cs typeface="Arial" panose="020B0604020202020204"/>
            </a:rPr>
            <a:t>tới</a:t>
          </a:r>
          <a:r>
            <a:rPr lang="en-GB" dirty="0">
              <a:latin typeface="Arial" panose="020B0604020202020204"/>
              <a:cs typeface="Arial" panose="020B0604020202020204"/>
            </a:rPr>
            <a:t> </a:t>
          </a:r>
          <a:r>
            <a:rPr lang="en-GB" dirty="0" err="1">
              <a:latin typeface="Arial" panose="020B0604020202020204"/>
              <a:cs typeface="Arial" panose="020B0604020202020204"/>
            </a:rPr>
            <a:t>từng</a:t>
          </a:r>
          <a:r>
            <a:rPr lang="en-GB" dirty="0">
              <a:latin typeface="Arial" panose="020B0604020202020204"/>
              <a:cs typeface="Arial" panose="020B0604020202020204"/>
            </a:rPr>
            <a:t> </a:t>
          </a:r>
          <a:r>
            <a:rPr lang="en-GB" dirty="0" err="1">
              <a:latin typeface="Arial" panose="020B0604020202020204"/>
              <a:cs typeface="Arial" panose="020B0604020202020204"/>
            </a:rPr>
            <a:t>đối</a:t>
          </a:r>
          <a:r>
            <a:rPr lang="en-GB" dirty="0">
              <a:latin typeface="Arial" panose="020B0604020202020204"/>
              <a:cs typeface="Arial" panose="020B0604020202020204"/>
            </a:rPr>
            <a:t> </a:t>
          </a:r>
          <a:r>
            <a:rPr lang="en-GB" dirty="0" err="1">
              <a:latin typeface="Arial" panose="020B0604020202020204"/>
              <a:cs typeface="Arial" panose="020B0604020202020204"/>
            </a:rPr>
            <a:t>tượng</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r>
            <a:rPr lang="en-GB" dirty="0">
              <a:latin typeface="Arial" panose="020B0604020202020204"/>
              <a:cs typeface="Arial" panose="020B0604020202020204"/>
            </a:rPr>
            <a:t> </a:t>
          </a:r>
          <a:r>
            <a:rPr lang="en-GB" dirty="0" err="1">
              <a:latin typeface="Arial" panose="020B0604020202020204"/>
              <a:cs typeface="Arial" panose="020B0604020202020204"/>
            </a:rPr>
            <a:t>cụ</a:t>
          </a:r>
          <a:r>
            <a:rPr lang="en-GB" dirty="0">
              <a:latin typeface="Arial" panose="020B0604020202020204"/>
              <a:cs typeface="Arial" panose="020B0604020202020204"/>
            </a:rPr>
            <a:t> </a:t>
          </a:r>
          <a:r>
            <a:rPr lang="en-GB" dirty="0" err="1">
              <a:latin typeface="Arial" panose="020B0604020202020204"/>
              <a:cs typeface="Arial" panose="020B0604020202020204"/>
            </a:rPr>
            <a:t>thể</a:t>
          </a:r>
          <a:r>
            <a:rPr lang="en-GB" dirty="0">
              <a:latin typeface="Arial" panose="020B0604020202020204"/>
              <a:cs typeface="Arial" panose="020B0604020202020204"/>
            </a:rPr>
            <a:t>.</a:t>
          </a:r>
          <a:endParaRPr lang="en-US" dirty="0">
            <a:latin typeface="Arial" panose="020B0604020202020204"/>
            <a:cs typeface="Arial" panose="020B0604020202020204"/>
          </a:endParaRPr>
        </a:p>
      </dsp:txBody>
      <dsp:txXfrm>
        <a:off x="1208119" y="525933"/>
        <a:ext cx="2159095" cy="2159095"/>
      </dsp:txXfrm>
    </dsp:sp>
    <dsp:sp modelId="{B38A4835-54F8-4F9D-A74D-72048D18DABA}">
      <dsp:nvSpPr>
        <dsp:cNvPr id="5" name="Rounded Rectangle 4"/>
        <dsp:cNvSpPr/>
      </dsp:nvSpPr>
      <dsp:spPr bwMode="white">
        <a:xfrm>
          <a:off x="3533298" y="525933"/>
          <a:ext cx="2159095" cy="2159095"/>
        </a:xfrm>
        <a:prstGeom prst="roundRect">
          <a:avLst/>
        </a:prstGeom>
      </dsp:spPr>
      <dsp:style>
        <a:lnRef idx="2">
          <a:schemeClr val="lt1"/>
        </a:lnRef>
        <a:fillRef idx="1">
          <a:schemeClr val="accent3"/>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GB" dirty="0">
              <a:latin typeface="Arial" panose="020B0604020202020204"/>
              <a:cs typeface="Arial" panose="020B0604020202020204"/>
            </a:rPr>
            <a:t>Tăng </a:t>
          </a:r>
          <a:r>
            <a:rPr lang="en-GB" dirty="0" err="1">
              <a:latin typeface="Arial" panose="020B0604020202020204"/>
              <a:cs typeface="Arial" panose="020B0604020202020204"/>
            </a:rPr>
            <a:t>mức</a:t>
          </a:r>
          <a:r>
            <a:rPr lang="en-GB" dirty="0">
              <a:latin typeface="Arial" panose="020B0604020202020204"/>
              <a:cs typeface="Arial" panose="020B0604020202020204"/>
            </a:rPr>
            <a:t> </a:t>
          </a:r>
          <a:r>
            <a:rPr lang="en-GB" dirty="0" err="1">
              <a:latin typeface="Arial" panose="020B0604020202020204"/>
              <a:cs typeface="Arial" panose="020B0604020202020204"/>
            </a:rPr>
            <a:t>tín</a:t>
          </a:r>
          <a:r>
            <a:rPr lang="en-GB" dirty="0">
              <a:latin typeface="Arial" panose="020B0604020202020204"/>
              <a:cs typeface="Arial" panose="020B0604020202020204"/>
            </a:rPr>
            <a:t> </a:t>
          </a:r>
          <a:r>
            <a:rPr lang="en-GB" dirty="0" err="1">
              <a:latin typeface="Arial" panose="020B0604020202020204"/>
              <a:cs typeface="Arial" panose="020B0604020202020204"/>
            </a:rPr>
            <a:t>nhiệm</a:t>
          </a:r>
          <a:r>
            <a:rPr lang="en-GB" dirty="0">
              <a:latin typeface="Arial" panose="020B0604020202020204"/>
              <a:cs typeface="Arial" panose="020B0604020202020204"/>
            </a:rPr>
            <a:t> </a:t>
          </a:r>
          <a:r>
            <a:rPr lang="en-GB" dirty="0" err="1">
              <a:latin typeface="Arial" panose="020B0604020202020204"/>
              <a:cs typeface="Arial" panose="020B0604020202020204"/>
            </a:rPr>
            <a:t>và</a:t>
          </a:r>
          <a:r>
            <a:rPr lang="en-GB" dirty="0">
              <a:latin typeface="Arial" panose="020B0604020202020204"/>
              <a:cs typeface="Arial" panose="020B0604020202020204"/>
            </a:rPr>
            <a:t> </a:t>
          </a:r>
          <a:r>
            <a:rPr lang="en-GB" dirty="0" err="1">
              <a:latin typeface="Arial" panose="020B0604020202020204"/>
              <a:cs typeface="Arial" panose="020B0604020202020204"/>
            </a:rPr>
            <a:t>trung</a:t>
          </a:r>
          <a:r>
            <a:rPr lang="en-GB" dirty="0">
              <a:latin typeface="Arial" panose="020B0604020202020204"/>
              <a:cs typeface="Arial" panose="020B0604020202020204"/>
            </a:rPr>
            <a:t> </a:t>
          </a:r>
          <a:r>
            <a:rPr lang="en-GB" dirty="0" err="1">
              <a:latin typeface="Arial" panose="020B0604020202020204"/>
              <a:cs typeface="Arial" panose="020B0604020202020204"/>
            </a:rPr>
            <a:t>thành</a:t>
          </a:r>
          <a:r>
            <a:rPr lang="en-GB" dirty="0">
              <a:latin typeface="Arial" panose="020B0604020202020204"/>
              <a:cs typeface="Arial" panose="020B0604020202020204"/>
            </a:rPr>
            <a:t> </a:t>
          </a:r>
          <a:r>
            <a:rPr lang="en-GB" dirty="0" err="1">
              <a:latin typeface="Arial" panose="020B0604020202020204"/>
              <a:cs typeface="Arial" panose="020B0604020202020204"/>
            </a:rPr>
            <a:t>của</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r>
            <a:rPr lang="en-GB" dirty="0">
              <a:latin typeface="Arial" panose="020B0604020202020204"/>
              <a:cs typeface="Arial" panose="020B0604020202020204"/>
            </a:rPr>
            <a:t>.</a:t>
          </a:r>
          <a:endParaRPr lang="en-US" dirty="0">
            <a:latin typeface="Arial" panose="020B0604020202020204"/>
            <a:cs typeface="Arial" panose="020B0604020202020204"/>
          </a:endParaRPr>
        </a:p>
      </dsp:txBody>
      <dsp:txXfrm>
        <a:off x="3533298" y="525933"/>
        <a:ext cx="2159095" cy="2159095"/>
      </dsp:txXfrm>
    </dsp:sp>
    <dsp:sp modelId="{AF820D68-84A1-4F29-92F2-252E44511CFF}">
      <dsp:nvSpPr>
        <dsp:cNvPr id="6" name="Rounded Rectangle 5"/>
        <dsp:cNvSpPr/>
      </dsp:nvSpPr>
      <dsp:spPr bwMode="white">
        <a:xfrm>
          <a:off x="1208119" y="2851113"/>
          <a:ext cx="2159095" cy="2159095"/>
        </a:xfrm>
        <a:prstGeom prst="roundRect">
          <a:avLst/>
        </a:prstGeom>
      </dsp:spPr>
      <dsp:style>
        <a:lnRef idx="2">
          <a:schemeClr val="lt1"/>
        </a:lnRef>
        <a:fillRef idx="1">
          <a:schemeClr val="accent4"/>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GB" dirty="0">
              <a:latin typeface="Arial" panose="020B0604020202020204"/>
              <a:cs typeface="Arial" panose="020B0604020202020204"/>
            </a:rPr>
            <a:t>Tăng </a:t>
          </a:r>
          <a:r>
            <a:rPr lang="en-GB" dirty="0" err="1">
              <a:latin typeface="Arial" panose="020B0604020202020204"/>
              <a:cs typeface="Arial" panose="020B0604020202020204"/>
            </a:rPr>
            <a:t>doanh</a:t>
          </a:r>
          <a:r>
            <a:rPr lang="en-GB" dirty="0">
              <a:latin typeface="Arial" panose="020B0604020202020204"/>
              <a:cs typeface="Arial" panose="020B0604020202020204"/>
            </a:rPr>
            <a:t> </a:t>
          </a:r>
          <a:r>
            <a:rPr lang="en-GB" dirty="0" err="1">
              <a:latin typeface="Arial" panose="020B0604020202020204"/>
              <a:cs typeface="Arial" panose="020B0604020202020204"/>
            </a:rPr>
            <a:t>thu</a:t>
          </a:r>
          <a:r>
            <a:rPr lang="en-GB" dirty="0">
              <a:latin typeface="Arial" panose="020B0604020202020204"/>
              <a:cs typeface="Arial" panose="020B0604020202020204"/>
            </a:rPr>
            <a:t>, </a:t>
          </a:r>
          <a:r>
            <a:rPr lang="en-GB" dirty="0" err="1">
              <a:latin typeface="Arial" panose="020B0604020202020204"/>
              <a:cs typeface="Arial" panose="020B0604020202020204"/>
            </a:rPr>
            <a:t>tăng</a:t>
          </a:r>
          <a:r>
            <a:rPr lang="en-GB" dirty="0">
              <a:latin typeface="Arial" panose="020B0604020202020204"/>
              <a:cs typeface="Arial" panose="020B0604020202020204"/>
            </a:rPr>
            <a:t> CTR (Click-through rate)…</a:t>
          </a:r>
          <a:endParaRPr lang="en-US" dirty="0">
            <a:latin typeface="Arial" panose="020B0604020202020204"/>
            <a:cs typeface="Arial" panose="020B0604020202020204"/>
          </a:endParaRPr>
        </a:p>
      </dsp:txBody>
      <dsp:txXfrm>
        <a:off x="1208119" y="2851113"/>
        <a:ext cx="2159095" cy="2159095"/>
      </dsp:txXfrm>
    </dsp:sp>
    <dsp:sp modelId="{5766C0A9-63DC-4F37-9BAA-752B276C7995}">
      <dsp:nvSpPr>
        <dsp:cNvPr id="7" name="Rounded Rectangle 6"/>
        <dsp:cNvSpPr/>
      </dsp:nvSpPr>
      <dsp:spPr bwMode="white">
        <a:xfrm>
          <a:off x="3533298" y="2851113"/>
          <a:ext cx="2159095" cy="2159095"/>
        </a:xfrm>
        <a:prstGeom prst="roundRect">
          <a:avLst/>
        </a:prstGeom>
      </dsp:spPr>
      <dsp:style>
        <a:lnRef idx="2">
          <a:schemeClr val="lt1"/>
        </a:lnRef>
        <a:fillRef idx="1">
          <a:schemeClr val="accent5"/>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GB" dirty="0" err="1">
              <a:latin typeface="Arial" panose="020B0604020202020204"/>
              <a:cs typeface="Arial" panose="020B0604020202020204"/>
            </a:rPr>
            <a:t>Thêm</a:t>
          </a:r>
          <a:r>
            <a:rPr lang="en-GB" dirty="0">
              <a:latin typeface="Arial" panose="020B0604020202020204"/>
              <a:cs typeface="Arial" panose="020B0604020202020204"/>
            </a:rPr>
            <a:t> </a:t>
          </a:r>
          <a:r>
            <a:rPr lang="en-GB" dirty="0" err="1">
              <a:latin typeface="Arial" panose="020B0604020202020204"/>
              <a:cs typeface="Arial" panose="020B0604020202020204"/>
            </a:rPr>
            <a:t>hiểu</a:t>
          </a:r>
          <a:r>
            <a:rPr lang="en-GB" dirty="0">
              <a:latin typeface="Arial" panose="020B0604020202020204"/>
              <a:cs typeface="Arial" panose="020B0604020202020204"/>
            </a:rPr>
            <a:t> </a:t>
          </a:r>
          <a:r>
            <a:rPr lang="en-GB" dirty="0" err="1">
              <a:latin typeface="Arial" panose="020B0604020202020204"/>
              <a:cs typeface="Arial" panose="020B0604020202020204"/>
            </a:rPr>
            <a:t>biết</a:t>
          </a:r>
          <a:r>
            <a:rPr lang="en-GB" dirty="0">
              <a:latin typeface="Arial" panose="020B0604020202020204"/>
              <a:cs typeface="Arial" panose="020B0604020202020204"/>
            </a:rPr>
            <a:t> </a:t>
          </a:r>
          <a:r>
            <a:rPr lang="en-GB" dirty="0" err="1">
              <a:latin typeface="Arial" panose="020B0604020202020204"/>
              <a:cs typeface="Arial" panose="020B0604020202020204"/>
            </a:rPr>
            <a:t>về</a:t>
          </a:r>
          <a:r>
            <a:rPr lang="en-GB" dirty="0">
              <a:latin typeface="Arial" panose="020B0604020202020204"/>
              <a:cs typeface="Arial" panose="020B0604020202020204"/>
            </a:rPr>
            <a:t> </a:t>
          </a:r>
          <a:r>
            <a:rPr lang="en-GB" dirty="0" err="1">
              <a:latin typeface="Arial" panose="020B0604020202020204"/>
              <a:cs typeface="Arial" panose="020B0604020202020204"/>
            </a:rPr>
            <a:t>khách</a:t>
          </a:r>
          <a:r>
            <a:rPr lang="en-GB" dirty="0">
              <a:latin typeface="Arial" panose="020B0604020202020204"/>
              <a:cs typeface="Arial" panose="020B0604020202020204"/>
            </a:rPr>
            <a:t> </a:t>
          </a:r>
          <a:r>
            <a:rPr lang="en-GB" dirty="0" err="1">
              <a:latin typeface="Arial" panose="020B0604020202020204"/>
              <a:cs typeface="Arial" panose="020B0604020202020204"/>
            </a:rPr>
            <a:t>hàng</a:t>
          </a:r>
          <a:endParaRPr lang="en-US" dirty="0" err="1">
            <a:latin typeface="Arial" panose="020B0604020202020204"/>
            <a:cs typeface="Arial" panose="020B0604020202020204"/>
          </a:endParaRPr>
        </a:p>
      </dsp:txBody>
      <dsp:txXfrm>
        <a:off x="3533298" y="2851113"/>
        <a:ext cx="2159095" cy="215909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28:5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41:4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42: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45:3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51:2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7T09:56: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8" name="Rectangle 7"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fld>
            <a:endParaRPr lang="en-US"/>
          </a:p>
        </p:txBody>
      </p:sp>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29384"/>
            <a:ext cx="5181600" cy="42519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929384"/>
            <a:ext cx="518160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9" name="Rectangle 8"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926080"/>
            <a:ext cx="5157787" cy="326440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26080"/>
            <a:ext cx="5183188" cy="32644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fld>
            <a:endParaRPr lang="en-US"/>
          </a:p>
        </p:txBody>
      </p:sp>
      <p:sp>
        <p:nvSpPr>
          <p:cNvPr id="11" name="Rectangle 10"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fld>
            <a:endParaRPr lang="en-US"/>
          </a:p>
        </p:txBody>
      </p:sp>
      <p:sp>
        <p:nvSpPr>
          <p:cNvPr id="6" name="Rectangle 6" descr="Tag=AccentColor&#10;Flavor=Light&#10;Target=FillAndLine"/>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fld>
            <a:endParaRPr lang="en-US"/>
          </a:p>
        </p:txBody>
      </p:sp>
      <p:sp>
        <p:nvSpPr>
          <p:cNvPr id="8" name="Rectangle 6" descr="Tag=AccentColor&#10;Flavor=Light&#10;Target=FillAndLine"/>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ustomXml" Target="../ink/ink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customXml" Target="../ink/ink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customXml" Target="../ink/ink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customXml" Target="../ink/ink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customXml" Target="../ink/ink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5965"/>
          </a:xfrm>
        </p:spPr>
        <p:txBody>
          <a:bodyPr>
            <a:normAutofit fontScale="90000"/>
          </a:bodyPr>
          <a:p>
            <a:endParaRPr lang="en-US"/>
          </a:p>
        </p:txBody>
      </p:sp>
      <p:sp>
        <p:nvSpPr>
          <p:cNvPr id="3" name="Content Placeholder 2"/>
          <p:cNvSpPr>
            <a:spLocks noGrp="1"/>
          </p:cNvSpPr>
          <p:nvPr>
            <p:ph idx="1"/>
          </p:nvPr>
        </p:nvSpPr>
        <p:spPr>
          <a:xfrm>
            <a:off x="838200" y="3549015"/>
            <a:ext cx="10515600" cy="2632075"/>
          </a:xfrm>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6600"/>
              <a:t>các hệ thống gợi ý</a:t>
            </a:r>
            <a:endParaRPr lang="en-US" sz="6600"/>
          </a:p>
        </p:txBody>
      </p:sp>
      <p:sp>
        <p:nvSpPr>
          <p:cNvPr id="76" name="Rectangle 6"/>
          <p:cNvSpPr>
            <a:spLocks noGrp="1" noRot="1" noChangeAspect="1" noMove="1" noResize="1" noEditPoints="1" noAdjustHandles="1" noChangeArrowheads="1" noChangeShapeType="1" noTextEdit="1"/>
          </p:cNvSpPr>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81D7F5"/>
          </a:solidFill>
          <a:ln w="38100" cap="rnd">
            <a:solidFill>
              <a:srgbClr val="81D7F5"/>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640080" y="2872899"/>
            <a:ext cx="4243589" cy="3320668"/>
          </a:xfrm>
        </p:spPr>
        <p:txBody>
          <a:bodyPr vert="horz" lIns="91440" tIns="45720" rIns="91440" bIns="45720" rtlCol="0" anchor="t">
            <a:normAutofit fontScale="92500" lnSpcReduction="20000"/>
          </a:bodyPr>
          <a:lstStyle/>
          <a:p>
            <a:r>
              <a:rPr lang="en-US" b="1" dirty="0" err="1">
                <a:latin typeface="Arial" panose="020B0604020202020204"/>
                <a:ea typeface="+mn-lt"/>
                <a:cs typeface="+mn-lt"/>
              </a:rPr>
              <a:t>Dựa</a:t>
            </a:r>
            <a:r>
              <a:rPr lang="en-US" b="1" dirty="0">
                <a:latin typeface="Arial" panose="020B0604020202020204"/>
                <a:ea typeface="+mn-lt"/>
                <a:cs typeface="+mn-lt"/>
              </a:rPr>
              <a:t> </a:t>
            </a:r>
            <a:r>
              <a:rPr lang="en-US" b="1" dirty="0" err="1">
                <a:latin typeface="Arial" panose="020B0604020202020204"/>
                <a:ea typeface="+mn-lt"/>
                <a:cs typeface="+mn-lt"/>
              </a:rPr>
              <a:t>trên</a:t>
            </a:r>
            <a:r>
              <a:rPr lang="en-US" b="1" dirty="0">
                <a:latin typeface="Arial" panose="020B0604020202020204"/>
                <a:ea typeface="+mn-lt"/>
                <a:cs typeface="+mn-lt"/>
              </a:rPr>
              <a:t> </a:t>
            </a:r>
            <a:r>
              <a:rPr lang="en-US" b="1" dirty="0" err="1">
                <a:latin typeface="Arial" panose="020B0604020202020204"/>
                <a:ea typeface="+mn-lt"/>
                <a:cs typeface="+mn-lt"/>
              </a:rPr>
              <a:t>cộng</a:t>
            </a:r>
            <a:r>
              <a:rPr lang="en-US" b="1" dirty="0">
                <a:latin typeface="Arial" panose="020B0604020202020204"/>
                <a:ea typeface="+mn-lt"/>
                <a:cs typeface="+mn-lt"/>
              </a:rPr>
              <a:t> </a:t>
            </a:r>
            <a:r>
              <a:rPr lang="en-US" b="1" dirty="0" err="1">
                <a:latin typeface="Arial" panose="020B0604020202020204"/>
                <a:ea typeface="+mn-lt"/>
                <a:cs typeface="+mn-lt"/>
              </a:rPr>
              <a:t>đồng</a:t>
            </a:r>
            <a:r>
              <a:rPr lang="en-US" b="1" dirty="0">
                <a:latin typeface="Arial" panose="020B0604020202020204"/>
                <a:ea typeface="+mn-lt"/>
                <a:cs typeface="+mn-lt"/>
              </a:rPr>
              <a:t>:</a:t>
            </a:r>
            <a:r>
              <a:rPr lang="en-US" dirty="0">
                <a:latin typeface="Arial" panose="020B0604020202020204"/>
                <a:ea typeface="+mn-lt"/>
                <a:cs typeface="+mn-lt"/>
              </a:rPr>
              <a:t> </a:t>
            </a:r>
            <a:r>
              <a:rPr lang="en-US" dirty="0" err="1">
                <a:latin typeface="Arial" panose="020B0604020202020204"/>
                <a:ea typeface="+mn-lt"/>
                <a:cs typeface="+mn-lt"/>
              </a:rPr>
              <a:t>Loại</a:t>
            </a:r>
            <a:r>
              <a:rPr lang="en-US" dirty="0">
                <a:latin typeface="Arial" panose="020B0604020202020204"/>
                <a:ea typeface="+mn-lt"/>
                <a:cs typeface="+mn-lt"/>
              </a:rPr>
              <a:t> </a:t>
            </a:r>
            <a:r>
              <a:rPr lang="en-US" dirty="0" err="1">
                <a:latin typeface="Arial" panose="020B0604020202020204"/>
                <a:ea typeface="+mn-lt"/>
                <a:cs typeface="+mn-lt"/>
              </a:rPr>
              <a:t>hệ</a:t>
            </a:r>
            <a:r>
              <a:rPr lang="en-US" dirty="0">
                <a:latin typeface="Arial" panose="020B0604020202020204"/>
                <a:ea typeface="+mn-lt"/>
                <a:cs typeface="+mn-lt"/>
              </a:rPr>
              <a:t> </a:t>
            </a:r>
            <a:r>
              <a:rPr lang="en-US" dirty="0" err="1">
                <a:latin typeface="Arial" panose="020B0604020202020204"/>
                <a:ea typeface="+mn-lt"/>
                <a:cs typeface="+mn-lt"/>
              </a:rPr>
              <a:t>thống</a:t>
            </a:r>
            <a:r>
              <a:rPr lang="en-US" dirty="0">
                <a:latin typeface="Arial" panose="020B0604020202020204"/>
                <a:ea typeface="+mn-lt"/>
                <a:cs typeface="+mn-lt"/>
              </a:rPr>
              <a:t> </a:t>
            </a:r>
            <a:r>
              <a:rPr lang="en-US" dirty="0" err="1">
                <a:latin typeface="Arial" panose="020B0604020202020204"/>
                <a:ea typeface="+mn-lt"/>
                <a:cs typeface="+mn-lt"/>
              </a:rPr>
              <a:t>này</a:t>
            </a:r>
            <a:r>
              <a:rPr lang="en-US" dirty="0">
                <a:latin typeface="Arial" panose="020B0604020202020204"/>
                <a:ea typeface="+mn-lt"/>
                <a:cs typeface="+mn-lt"/>
              </a:rPr>
              <a:t> </a:t>
            </a:r>
            <a:r>
              <a:rPr lang="en-US" dirty="0" err="1">
                <a:latin typeface="Arial" panose="020B0604020202020204"/>
                <a:ea typeface="+mn-lt"/>
                <a:cs typeface="+mn-lt"/>
              </a:rPr>
              <a:t>đề</a:t>
            </a:r>
            <a:r>
              <a:rPr lang="en-US" dirty="0">
                <a:latin typeface="Arial" panose="020B0604020202020204"/>
                <a:ea typeface="+mn-lt"/>
                <a:cs typeface="+mn-lt"/>
              </a:rPr>
              <a:t> </a:t>
            </a:r>
            <a:r>
              <a:rPr lang="en-US" dirty="0" err="1">
                <a:latin typeface="Arial" panose="020B0604020202020204"/>
                <a:ea typeface="+mn-lt"/>
                <a:cs typeface="+mn-lt"/>
              </a:rPr>
              <a:t>xuất</a:t>
            </a:r>
            <a:r>
              <a:rPr lang="en-US" dirty="0">
                <a:latin typeface="Arial" panose="020B0604020202020204"/>
                <a:ea typeface="+mn-lt"/>
                <a:cs typeface="+mn-lt"/>
              </a:rPr>
              <a:t> </a:t>
            </a:r>
            <a:r>
              <a:rPr lang="en-US" dirty="0" err="1">
                <a:latin typeface="Arial" panose="020B0604020202020204"/>
                <a:ea typeface="+mn-lt"/>
                <a:cs typeface="+mn-lt"/>
              </a:rPr>
              <a:t>các</a:t>
            </a:r>
            <a:r>
              <a:rPr lang="en-US" dirty="0">
                <a:latin typeface="Arial" panose="020B0604020202020204"/>
                <a:ea typeface="+mn-lt"/>
                <a:cs typeface="+mn-lt"/>
              </a:rPr>
              <a:t> </a:t>
            </a:r>
            <a:r>
              <a:rPr lang="en-US" dirty="0" err="1">
                <a:latin typeface="Arial" panose="020B0604020202020204"/>
                <a:ea typeface="+mn-lt"/>
                <a:cs typeface="+mn-lt"/>
              </a:rPr>
              <a:t>mặt</a:t>
            </a:r>
            <a:r>
              <a:rPr lang="en-US" dirty="0">
                <a:latin typeface="Arial" panose="020B0604020202020204"/>
                <a:ea typeface="+mn-lt"/>
                <a:cs typeface="+mn-lt"/>
              </a:rPr>
              <a:t> </a:t>
            </a:r>
            <a:r>
              <a:rPr lang="en-US" dirty="0" err="1">
                <a:latin typeface="Arial" panose="020B0604020202020204"/>
                <a:ea typeface="+mn-lt"/>
                <a:cs typeface="+mn-lt"/>
              </a:rPr>
              <a:t>hàng</a:t>
            </a:r>
            <a:r>
              <a:rPr lang="en-US" dirty="0">
                <a:latin typeface="Arial" panose="020B0604020202020204"/>
                <a:ea typeface="+mn-lt"/>
                <a:cs typeface="+mn-lt"/>
              </a:rPr>
              <a:t> </a:t>
            </a:r>
            <a:r>
              <a:rPr lang="en-US" dirty="0" err="1">
                <a:latin typeface="Arial" panose="020B0604020202020204"/>
                <a:ea typeface="+mn-lt"/>
                <a:cs typeface="+mn-lt"/>
              </a:rPr>
              <a:t>dựa</a:t>
            </a:r>
            <a:r>
              <a:rPr lang="en-US" dirty="0">
                <a:latin typeface="Arial" panose="020B0604020202020204"/>
                <a:ea typeface="+mn-lt"/>
                <a:cs typeface="+mn-lt"/>
              </a:rPr>
              <a:t> </a:t>
            </a:r>
            <a:r>
              <a:rPr lang="en-US" dirty="0" err="1">
                <a:latin typeface="Arial" panose="020B0604020202020204"/>
                <a:ea typeface="+mn-lt"/>
                <a:cs typeface="+mn-lt"/>
              </a:rPr>
              <a:t>trên</a:t>
            </a:r>
            <a:r>
              <a:rPr lang="en-US" dirty="0">
                <a:latin typeface="Arial" panose="020B0604020202020204"/>
                <a:ea typeface="+mn-lt"/>
                <a:cs typeface="+mn-lt"/>
              </a:rPr>
              <a:t> </a:t>
            </a:r>
            <a:r>
              <a:rPr lang="en-US" dirty="0" err="1">
                <a:latin typeface="Arial" panose="020B0604020202020204"/>
                <a:ea typeface="+mn-lt"/>
                <a:cs typeface="+mn-lt"/>
              </a:rPr>
              <a:t>ưu</a:t>
            </a:r>
            <a:r>
              <a:rPr lang="en-US" dirty="0">
                <a:latin typeface="Arial" panose="020B0604020202020204"/>
                <a:ea typeface="+mn-lt"/>
                <a:cs typeface="+mn-lt"/>
              </a:rPr>
              <a:t> </a:t>
            </a:r>
            <a:r>
              <a:rPr lang="en-US" dirty="0" err="1">
                <a:latin typeface="Arial" panose="020B0604020202020204"/>
                <a:ea typeface="+mn-lt"/>
                <a:cs typeface="+mn-lt"/>
              </a:rPr>
              <a:t>tiên</a:t>
            </a:r>
            <a:r>
              <a:rPr lang="en-US" dirty="0">
                <a:latin typeface="Arial" panose="020B0604020202020204"/>
                <a:ea typeface="+mn-lt"/>
                <a:cs typeface="+mn-lt"/>
              </a:rPr>
              <a:t> </a:t>
            </a:r>
            <a:r>
              <a:rPr lang="en-US" dirty="0" err="1">
                <a:latin typeface="Arial" panose="020B0604020202020204"/>
                <a:ea typeface="+mn-lt"/>
                <a:cs typeface="+mn-lt"/>
              </a:rPr>
              <a:t>của</a:t>
            </a:r>
            <a:r>
              <a:rPr lang="en-US" dirty="0">
                <a:latin typeface="Arial" panose="020B0604020202020204"/>
                <a:ea typeface="+mn-lt"/>
                <a:cs typeface="+mn-lt"/>
              </a:rPr>
              <a:t> </a:t>
            </a:r>
            <a:r>
              <a:rPr lang="en-US" dirty="0" err="1">
                <a:latin typeface="Arial" panose="020B0604020202020204"/>
                <a:ea typeface="+mn-lt"/>
                <a:cs typeface="+mn-lt"/>
              </a:rPr>
              <a:t>bạn</a:t>
            </a:r>
            <a:r>
              <a:rPr lang="en-US" dirty="0">
                <a:latin typeface="Arial" panose="020B0604020202020204"/>
                <a:ea typeface="+mn-lt"/>
                <a:cs typeface="+mn-lt"/>
              </a:rPr>
              <a:t> </a:t>
            </a:r>
            <a:r>
              <a:rPr lang="en-US" dirty="0" err="1">
                <a:latin typeface="Arial" panose="020B0604020202020204"/>
                <a:ea typeface="+mn-lt"/>
                <a:cs typeface="+mn-lt"/>
              </a:rPr>
              <a:t>bè</a:t>
            </a:r>
            <a:r>
              <a:rPr lang="en-US" dirty="0">
                <a:latin typeface="Arial" panose="020B0604020202020204"/>
                <a:ea typeface="+mn-lt"/>
                <a:cs typeface="+mn-lt"/>
              </a:rPr>
              <a:t> </a:t>
            </a:r>
            <a:r>
              <a:rPr lang="en-US" dirty="0" err="1">
                <a:latin typeface="Arial" panose="020B0604020202020204"/>
                <a:ea typeface="+mn-lt"/>
                <a:cs typeface="+mn-lt"/>
              </a:rPr>
              <a:t>người</a:t>
            </a:r>
            <a:r>
              <a:rPr lang="en-US" dirty="0">
                <a:latin typeface="Arial" panose="020B0604020202020204"/>
                <a:ea typeface="+mn-lt"/>
                <a:cs typeface="+mn-lt"/>
              </a:rPr>
              <a:t> </a:t>
            </a:r>
            <a:r>
              <a:rPr lang="en-US" dirty="0" err="1">
                <a:latin typeface="Arial" panose="020B0604020202020204"/>
                <a:ea typeface="+mn-lt"/>
                <a:cs typeface="+mn-lt"/>
              </a:rPr>
              <a:t>dùng</a:t>
            </a:r>
            <a:r>
              <a:rPr lang="en-US" dirty="0">
                <a:latin typeface="Arial" panose="020B0604020202020204"/>
                <a:ea typeface="+mn-lt"/>
                <a:cs typeface="+mn-lt"/>
              </a:rPr>
              <a:t>. </a:t>
            </a:r>
            <a:r>
              <a:rPr lang="en-US" dirty="0" err="1">
                <a:latin typeface="Arial" panose="020B0604020202020204"/>
                <a:ea typeface="+mn-lt"/>
                <a:cs typeface="+mn-lt"/>
              </a:rPr>
              <a:t>Kỹ</a:t>
            </a:r>
            <a:r>
              <a:rPr lang="en-US" dirty="0">
                <a:latin typeface="Arial" panose="020B0604020202020204"/>
                <a:ea typeface="+mn-lt"/>
                <a:cs typeface="+mn-lt"/>
              </a:rPr>
              <a:t> </a:t>
            </a:r>
            <a:r>
              <a:rPr lang="en-US" dirty="0" err="1">
                <a:latin typeface="Arial" panose="020B0604020202020204"/>
                <a:ea typeface="+mn-lt"/>
                <a:cs typeface="+mn-lt"/>
              </a:rPr>
              <a:t>thuật</a:t>
            </a:r>
            <a:r>
              <a:rPr lang="en-US" dirty="0">
                <a:latin typeface="Arial" panose="020B0604020202020204"/>
                <a:ea typeface="+mn-lt"/>
                <a:cs typeface="+mn-lt"/>
              </a:rPr>
              <a:t> </a:t>
            </a:r>
            <a:r>
              <a:rPr lang="en-US" dirty="0" err="1">
                <a:latin typeface="Arial" panose="020B0604020202020204"/>
                <a:ea typeface="+mn-lt"/>
                <a:cs typeface="+mn-lt"/>
              </a:rPr>
              <a:t>này</a:t>
            </a:r>
            <a:r>
              <a:rPr lang="en-US" dirty="0">
                <a:latin typeface="Arial" panose="020B0604020202020204"/>
                <a:ea typeface="+mn-lt"/>
                <a:cs typeface="+mn-lt"/>
              </a:rPr>
              <a:t> </a:t>
            </a:r>
            <a:r>
              <a:rPr lang="en-US" dirty="0" err="1">
                <a:latin typeface="Arial" panose="020B0604020202020204"/>
                <a:ea typeface="+mn-lt"/>
                <a:cs typeface="+mn-lt"/>
              </a:rPr>
              <a:t>tuân</a:t>
            </a:r>
            <a:r>
              <a:rPr lang="en-US" dirty="0">
                <a:latin typeface="Arial" panose="020B0604020202020204"/>
                <a:ea typeface="+mn-lt"/>
                <a:cs typeface="+mn-lt"/>
              </a:rPr>
              <a:t> </a:t>
            </a:r>
            <a:r>
              <a:rPr lang="en-US" dirty="0" err="1">
                <a:latin typeface="Arial" panose="020B0604020202020204"/>
                <a:ea typeface="+mn-lt"/>
                <a:cs typeface="+mn-lt"/>
              </a:rPr>
              <a:t>theo</a:t>
            </a:r>
            <a:r>
              <a:rPr lang="en-US" dirty="0">
                <a:latin typeface="Arial" panose="020B0604020202020204"/>
                <a:ea typeface="+mn-lt"/>
                <a:cs typeface="+mn-lt"/>
              </a:rPr>
              <a:t> </a:t>
            </a:r>
            <a:r>
              <a:rPr lang="en-US" dirty="0" err="1">
                <a:latin typeface="Arial" panose="020B0604020202020204"/>
                <a:ea typeface="+mn-lt"/>
                <a:cs typeface="+mn-lt"/>
              </a:rPr>
              <a:t>biểu</a:t>
            </a:r>
            <a:r>
              <a:rPr lang="en-US" dirty="0">
                <a:latin typeface="Arial" panose="020B0604020202020204"/>
                <a:ea typeface="+mn-lt"/>
                <a:cs typeface="+mn-lt"/>
              </a:rPr>
              <a:t> </a:t>
            </a:r>
            <a:r>
              <a:rPr lang="en-US" dirty="0" err="1">
                <a:latin typeface="Arial" panose="020B0604020202020204"/>
                <a:ea typeface="+mn-lt"/>
                <a:cs typeface="+mn-lt"/>
              </a:rPr>
              <a:t>thức</a:t>
            </a:r>
            <a:r>
              <a:rPr lang="en-US" dirty="0">
                <a:latin typeface="Arial" panose="020B0604020202020204"/>
                <a:ea typeface="+mn-lt"/>
                <a:cs typeface="+mn-lt"/>
              </a:rPr>
              <a:t> “</a:t>
            </a:r>
            <a:r>
              <a:rPr lang="en-US" dirty="0" err="1">
                <a:latin typeface="Arial" panose="020B0604020202020204"/>
                <a:ea typeface="+mn-lt"/>
                <a:cs typeface="+mn-lt"/>
              </a:rPr>
              <a:t>Hãy</a:t>
            </a:r>
            <a:r>
              <a:rPr lang="en-US" dirty="0">
                <a:latin typeface="Arial" panose="020B0604020202020204"/>
                <a:ea typeface="+mn-lt"/>
                <a:cs typeface="+mn-lt"/>
              </a:rPr>
              <a:t> </a:t>
            </a:r>
            <a:r>
              <a:rPr lang="en-US" dirty="0" err="1">
                <a:latin typeface="Arial" panose="020B0604020202020204"/>
                <a:ea typeface="+mn-lt"/>
                <a:cs typeface="+mn-lt"/>
              </a:rPr>
              <a:t>cho</a:t>
            </a:r>
            <a:r>
              <a:rPr lang="en-US" dirty="0">
                <a:latin typeface="Arial" panose="020B0604020202020204"/>
                <a:ea typeface="+mn-lt"/>
                <a:cs typeface="+mn-lt"/>
              </a:rPr>
              <a:t> </a:t>
            </a:r>
            <a:r>
              <a:rPr lang="en-US" dirty="0" err="1">
                <a:latin typeface="Arial" panose="020B0604020202020204"/>
                <a:ea typeface="+mn-lt"/>
                <a:cs typeface="+mn-lt"/>
              </a:rPr>
              <a:t>tôi</a:t>
            </a:r>
            <a:r>
              <a:rPr lang="en-US" dirty="0">
                <a:latin typeface="Arial" panose="020B0604020202020204"/>
                <a:ea typeface="+mn-lt"/>
                <a:cs typeface="+mn-lt"/>
              </a:rPr>
              <a:t> </a:t>
            </a:r>
            <a:r>
              <a:rPr lang="en-US" dirty="0" err="1">
                <a:latin typeface="Arial" panose="020B0604020202020204"/>
                <a:ea typeface="+mn-lt"/>
                <a:cs typeface="+mn-lt"/>
              </a:rPr>
              <a:t>biết</a:t>
            </a:r>
            <a:r>
              <a:rPr lang="en-US" dirty="0">
                <a:latin typeface="Arial" panose="020B0604020202020204"/>
                <a:ea typeface="+mn-lt"/>
                <a:cs typeface="+mn-lt"/>
              </a:rPr>
              <a:t> </a:t>
            </a:r>
            <a:r>
              <a:rPr lang="en-US" dirty="0" err="1">
                <a:latin typeface="Arial" panose="020B0604020202020204"/>
                <a:ea typeface="+mn-lt"/>
                <a:cs typeface="+mn-lt"/>
              </a:rPr>
              <a:t>bạn</a:t>
            </a:r>
            <a:r>
              <a:rPr lang="en-US" dirty="0">
                <a:latin typeface="Arial" panose="020B0604020202020204"/>
                <a:ea typeface="+mn-lt"/>
                <a:cs typeface="+mn-lt"/>
              </a:rPr>
              <a:t> </a:t>
            </a:r>
            <a:r>
              <a:rPr lang="en-US" dirty="0" err="1">
                <a:latin typeface="Arial" panose="020B0604020202020204"/>
                <a:ea typeface="+mn-lt"/>
                <a:cs typeface="+mn-lt"/>
              </a:rPr>
              <a:t>bè</a:t>
            </a:r>
            <a:r>
              <a:rPr lang="en-US" dirty="0">
                <a:latin typeface="Arial" panose="020B0604020202020204"/>
                <a:ea typeface="+mn-lt"/>
                <a:cs typeface="+mn-lt"/>
              </a:rPr>
              <a:t> </a:t>
            </a:r>
            <a:r>
              <a:rPr lang="en-US" dirty="0" err="1">
                <a:latin typeface="Arial" panose="020B0604020202020204"/>
                <a:ea typeface="+mn-lt"/>
                <a:cs typeface="+mn-lt"/>
              </a:rPr>
              <a:t>của</a:t>
            </a:r>
            <a:r>
              <a:rPr lang="en-US" dirty="0">
                <a:latin typeface="Arial" panose="020B0604020202020204"/>
                <a:ea typeface="+mn-lt"/>
                <a:cs typeface="+mn-lt"/>
              </a:rPr>
              <a:t> </a:t>
            </a:r>
            <a:r>
              <a:rPr lang="en-US" dirty="0" err="1">
                <a:latin typeface="Arial" panose="020B0604020202020204"/>
                <a:ea typeface="+mn-lt"/>
                <a:cs typeface="+mn-lt"/>
              </a:rPr>
              <a:t>bạn</a:t>
            </a:r>
            <a:r>
              <a:rPr lang="en-US" dirty="0">
                <a:latin typeface="Arial" panose="020B0604020202020204"/>
                <a:ea typeface="+mn-lt"/>
                <a:cs typeface="+mn-lt"/>
              </a:rPr>
              <a:t> </a:t>
            </a:r>
            <a:r>
              <a:rPr lang="en-US" dirty="0" err="1">
                <a:latin typeface="Arial" panose="020B0604020202020204"/>
                <a:ea typeface="+mn-lt"/>
                <a:cs typeface="+mn-lt"/>
              </a:rPr>
              <a:t>là</a:t>
            </a:r>
            <a:r>
              <a:rPr lang="en-US" dirty="0">
                <a:latin typeface="Arial" panose="020B0604020202020204"/>
                <a:ea typeface="+mn-lt"/>
                <a:cs typeface="+mn-lt"/>
              </a:rPr>
              <a:t> ai, </a:t>
            </a:r>
            <a:r>
              <a:rPr lang="en-US" dirty="0" err="1">
                <a:latin typeface="Arial" panose="020B0604020202020204"/>
                <a:ea typeface="+mn-lt"/>
                <a:cs typeface="+mn-lt"/>
              </a:rPr>
              <a:t>và</a:t>
            </a:r>
            <a:r>
              <a:rPr lang="en-US" dirty="0">
                <a:latin typeface="Arial" panose="020B0604020202020204"/>
                <a:ea typeface="+mn-lt"/>
                <a:cs typeface="+mn-lt"/>
              </a:rPr>
              <a:t> </a:t>
            </a:r>
            <a:r>
              <a:rPr lang="en-US" dirty="0" err="1">
                <a:latin typeface="Arial" panose="020B0604020202020204"/>
                <a:ea typeface="+mn-lt"/>
                <a:cs typeface="+mn-lt"/>
              </a:rPr>
              <a:t>tôi</a:t>
            </a:r>
            <a:r>
              <a:rPr lang="en-US" dirty="0">
                <a:latin typeface="Arial" panose="020B0604020202020204"/>
                <a:ea typeface="+mn-lt"/>
                <a:cs typeface="+mn-lt"/>
              </a:rPr>
              <a:t> </a:t>
            </a:r>
            <a:r>
              <a:rPr lang="en-US" dirty="0" err="1">
                <a:latin typeface="Arial" panose="020B0604020202020204"/>
                <a:ea typeface="+mn-lt"/>
                <a:cs typeface="+mn-lt"/>
              </a:rPr>
              <a:t>sẽ</a:t>
            </a:r>
            <a:r>
              <a:rPr lang="en-US" dirty="0">
                <a:latin typeface="Arial" panose="020B0604020202020204"/>
                <a:ea typeface="+mn-lt"/>
                <a:cs typeface="+mn-lt"/>
              </a:rPr>
              <a:t> </a:t>
            </a:r>
            <a:r>
              <a:rPr lang="en-US" dirty="0" err="1">
                <a:latin typeface="Arial" panose="020B0604020202020204"/>
                <a:ea typeface="+mn-lt"/>
                <a:cs typeface="+mn-lt"/>
              </a:rPr>
              <a:t>cho</a:t>
            </a:r>
            <a:r>
              <a:rPr lang="en-US" dirty="0">
                <a:latin typeface="Arial" panose="020B0604020202020204"/>
                <a:ea typeface="+mn-lt"/>
                <a:cs typeface="+mn-lt"/>
              </a:rPr>
              <a:t> </a:t>
            </a:r>
            <a:r>
              <a:rPr lang="en-US" dirty="0" err="1">
                <a:latin typeface="Arial" panose="020B0604020202020204"/>
                <a:ea typeface="+mn-lt"/>
                <a:cs typeface="+mn-lt"/>
              </a:rPr>
              <a:t>bạn</a:t>
            </a:r>
            <a:r>
              <a:rPr lang="en-US" dirty="0">
                <a:latin typeface="Arial" panose="020B0604020202020204"/>
                <a:ea typeface="+mn-lt"/>
                <a:cs typeface="+mn-lt"/>
              </a:rPr>
              <a:t> </a:t>
            </a:r>
            <a:r>
              <a:rPr lang="en-US" dirty="0" err="1">
                <a:latin typeface="Arial" panose="020B0604020202020204"/>
                <a:ea typeface="+mn-lt"/>
                <a:cs typeface="+mn-lt"/>
              </a:rPr>
              <a:t>biết</a:t>
            </a:r>
            <a:r>
              <a:rPr lang="en-US" dirty="0">
                <a:latin typeface="Arial" panose="020B0604020202020204"/>
                <a:ea typeface="+mn-lt"/>
                <a:cs typeface="+mn-lt"/>
              </a:rPr>
              <a:t> </a:t>
            </a:r>
            <a:r>
              <a:rPr lang="en-US" dirty="0" err="1">
                <a:latin typeface="Arial" panose="020B0604020202020204"/>
                <a:ea typeface="+mn-lt"/>
                <a:cs typeface="+mn-lt"/>
              </a:rPr>
              <a:t>bạn</a:t>
            </a:r>
            <a:r>
              <a:rPr lang="en-US" dirty="0">
                <a:latin typeface="Arial" panose="020B0604020202020204"/>
                <a:ea typeface="+mn-lt"/>
                <a:cs typeface="+mn-lt"/>
              </a:rPr>
              <a:t> </a:t>
            </a:r>
            <a:r>
              <a:rPr lang="en-US" dirty="0" err="1">
                <a:latin typeface="Arial" panose="020B0604020202020204"/>
                <a:ea typeface="+mn-lt"/>
                <a:cs typeface="+mn-lt"/>
              </a:rPr>
              <a:t>là</a:t>
            </a:r>
            <a:r>
              <a:rPr lang="en-US" dirty="0">
                <a:latin typeface="Arial" panose="020B0604020202020204"/>
                <a:ea typeface="+mn-lt"/>
                <a:cs typeface="+mn-lt"/>
              </a:rPr>
              <a:t> ai”.</a:t>
            </a:r>
            <a:endParaRPr lang="en-US" dirty="0" err="1">
              <a:latin typeface="Arial" panose="020B0604020202020204"/>
              <a:ea typeface="+mn-lt"/>
              <a:cs typeface="Arial" panose="020B0604020202020204"/>
            </a:endParaRPr>
          </a:p>
          <a:p>
            <a:endParaRPr lang="en-US" dirty="0">
              <a:latin typeface="Arial" panose="020B0604020202020204"/>
              <a:cs typeface="Arial" panose="020B0604020202020204"/>
            </a:endParaRPr>
          </a:p>
          <a:p>
            <a:pPr marL="0" indent="0">
              <a:buNone/>
            </a:pPr>
            <a:endParaRPr lang="en-US"/>
          </a:p>
        </p:txBody>
      </p:sp>
      <p:pic>
        <p:nvPicPr>
          <p:cNvPr id="4" name="Picture 4" descr="Diagram&#10;&#10;Description automatically generated"/>
          <p:cNvPicPr>
            <a:picLocks noChangeAspect="1"/>
          </p:cNvPicPr>
          <p:nvPr/>
        </p:nvPicPr>
        <p:blipFill rotWithShape="1">
          <a:blip r:embed="rId1"/>
          <a:srcRect r="2207" b="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dirty="0">
                <a:sym typeface="+mn-ea"/>
              </a:rPr>
              <a:t>ỨNG DỤNG VÀ ĐÁNH GIÁ</a:t>
            </a:r>
            <a:endParaRPr lang="en-US"/>
          </a:p>
        </p:txBody>
      </p:sp>
      <p:sp>
        <p:nvSpPr>
          <p:cNvPr id="3" name="Content Placeholder 2"/>
          <p:cNvSpPr>
            <a:spLocks noGrp="1"/>
          </p:cNvSpPr>
          <p:nvPr>
            <p:ph idx="1"/>
          </p:nvPr>
        </p:nvSpPr>
        <p:spPr/>
        <p:txBody>
          <a:bodyPr/>
          <a:p>
            <a:r>
              <a:rPr lang="vi-VN" dirty="0" err="1">
                <a:latin typeface="Times New Roman" panose="02020603050405020304" charset="0"/>
                <a:cs typeface="Times New Roman" panose="02020603050405020304" charset="0"/>
                <a:sym typeface="+mn-ea"/>
              </a:rPr>
              <a:t>Ứng</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dụng</a:t>
            </a:r>
            <a:r>
              <a:rPr lang="vi-VN" dirty="0">
                <a:latin typeface="Times New Roman" panose="02020603050405020304" charset="0"/>
                <a:cs typeface="Times New Roman" panose="02020603050405020304" charset="0"/>
                <a:sym typeface="+mn-ea"/>
              </a:rPr>
              <a:t>:</a:t>
            </a:r>
            <a:r>
              <a:rPr lang="vi-VN" dirty="0" err="1">
                <a:latin typeface="Times New Roman" panose="02020603050405020304" charset="0"/>
                <a:cs typeface="Times New Roman" panose="02020603050405020304" charset="0"/>
                <a:sym typeface="+mn-ea"/>
              </a:rPr>
              <a:t>Hệ</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thống</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gợi</a:t>
            </a:r>
            <a:r>
              <a:rPr lang="vi-VN" dirty="0">
                <a:latin typeface="Times New Roman" panose="02020603050405020304" charset="0"/>
                <a:cs typeface="Times New Roman" panose="02020603050405020304" charset="0"/>
                <a:sym typeface="+mn-ea"/>
              </a:rPr>
              <a:t> ý đang </a:t>
            </a:r>
            <a:r>
              <a:rPr lang="vi-VN" dirty="0" err="1">
                <a:latin typeface="Times New Roman" panose="02020603050405020304" charset="0"/>
                <a:cs typeface="Times New Roman" panose="02020603050405020304" charset="0"/>
                <a:sym typeface="+mn-ea"/>
              </a:rPr>
              <a:t>được</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thực</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hiện</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với</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sự</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tập</a:t>
            </a:r>
            <a:r>
              <a:rPr lang="vi-VN" dirty="0">
                <a:latin typeface="Times New Roman" panose="02020603050405020304" charset="0"/>
                <a:cs typeface="Times New Roman" panose="02020603050405020304" charset="0"/>
                <a:sym typeface="+mn-ea"/>
              </a:rPr>
              <a:t> trung </a:t>
            </a:r>
            <a:r>
              <a:rPr lang="vi-VN" dirty="0" err="1">
                <a:latin typeface="Times New Roman" panose="02020603050405020304" charset="0"/>
                <a:cs typeface="Times New Roman" panose="02020603050405020304" charset="0"/>
                <a:sym typeface="+mn-ea"/>
              </a:rPr>
              <a:t>mạnh</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mẽ</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vào</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các</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ứng</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dụng</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thực</a:t>
            </a:r>
            <a:r>
              <a:rPr lang="vi-VN" dirty="0">
                <a:latin typeface="Times New Roman" panose="02020603050405020304" charset="0"/>
                <a:cs typeface="Times New Roman" panose="02020603050405020304" charset="0"/>
                <a:sym typeface="+mn-ea"/>
              </a:rPr>
              <a:t> </a:t>
            </a:r>
            <a:r>
              <a:rPr lang="vi-VN" dirty="0" err="1">
                <a:latin typeface="Times New Roman" panose="02020603050405020304" charset="0"/>
                <a:cs typeface="Times New Roman" panose="02020603050405020304" charset="0"/>
                <a:sym typeface="+mn-ea"/>
              </a:rPr>
              <a:t>tế</a:t>
            </a:r>
            <a:r>
              <a:rPr lang="vi-VN" dirty="0">
                <a:latin typeface="Times New Roman" panose="02020603050405020304" charset="0"/>
                <a:cs typeface="Times New Roman" panose="02020603050405020304" charset="0"/>
                <a:sym typeface="+mn-ea"/>
              </a:rPr>
              <a:t> như:</a:t>
            </a:r>
            <a:br>
              <a:rPr lang="vi-VN" dirty="0">
                <a:sym typeface="+mn-ea"/>
              </a:rPr>
            </a:br>
            <a:endParaRPr lang="en-US"/>
          </a:p>
        </p:txBody>
      </p:sp>
      <p:sp>
        <p:nvSpPr>
          <p:cNvPr id="4" name="Chỗ dành sẵn cho Nội dung 5"/>
          <p:cNvSpPr>
            <a:spLocks noGrp="1"/>
          </p:cNvSpPr>
          <p:nvPr>
            <p:ph sz="half" idx="2"/>
          </p:nvPr>
        </p:nvSpPr>
        <p:spPr>
          <a:xfrm>
            <a:off x="898525" y="5521960"/>
            <a:ext cx="4249420" cy="824865"/>
          </a:xfrm>
        </p:spPr>
        <p:txBody>
          <a:bodyPr/>
          <a:p>
            <a:pPr marL="0" indent="0" algn="ctr">
              <a:buNone/>
            </a:pPr>
            <a:r>
              <a:rPr lang="vi-VN" sz="2200" dirty="0" err="1">
                <a:latin typeface="Times New Roman" panose="02020603050405020304" charset="0"/>
                <a:cs typeface="Times New Roman" panose="02020603050405020304" charset="0"/>
              </a:rPr>
              <a:t>Giải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trí</a:t>
            </a:r>
            <a:r>
              <a:rPr lang="vi-VN" sz="2200" dirty="0">
                <a:latin typeface="Times New Roman" panose="02020603050405020304" charset="0"/>
                <a:cs typeface="Times New Roman" panose="02020603050405020304" charset="0"/>
              </a:rPr>
              <a:t> – </a:t>
            </a:r>
            <a:r>
              <a:rPr lang="vi-VN" sz="2200" dirty="0" err="1">
                <a:latin typeface="Times New Roman" panose="02020603050405020304" charset="0"/>
                <a:cs typeface="Times New Roman" panose="02020603050405020304" charset="0"/>
              </a:rPr>
              <a:t>đề</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xuất</a:t>
            </a:r>
            <a:r>
              <a:rPr lang="vi-VN" sz="2200" dirty="0">
                <a:latin typeface="Times New Roman" panose="02020603050405020304" charset="0"/>
                <a:cs typeface="Times New Roman" panose="02020603050405020304" charset="0"/>
              </a:rPr>
              <a:t> phim, </a:t>
            </a:r>
            <a:r>
              <a:rPr lang="vi-VN" sz="2200" dirty="0" err="1">
                <a:latin typeface="Times New Roman" panose="02020603050405020304" charset="0"/>
                <a:cs typeface="Times New Roman" panose="02020603050405020304" charset="0"/>
              </a:rPr>
              <a:t>bài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hát</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pPr marL="0" indent="0" algn="ctr">
              <a:buNone/>
            </a:pPr>
            <a:endParaRPr lang="vi-VN" sz="2200" dirty="0">
              <a:latin typeface="Times New Roman" panose="02020603050405020304" charset="0"/>
              <a:cs typeface="Times New Roman" panose="02020603050405020304" charset="0"/>
            </a:endParaRPr>
          </a:p>
        </p:txBody>
      </p:sp>
      <p:pic>
        <p:nvPicPr>
          <p:cNvPr id="5" name="Hình ảnh 3"/>
          <p:cNvPicPr>
            <a:picLocks noChangeAspect="1"/>
          </p:cNvPicPr>
          <p:nvPr/>
        </p:nvPicPr>
        <p:blipFill>
          <a:blip r:embed="rId1"/>
          <a:stretch>
            <a:fillRect/>
          </a:stretch>
        </p:blipFill>
        <p:spPr>
          <a:xfrm>
            <a:off x="1616075" y="3076575"/>
            <a:ext cx="2814320" cy="2279650"/>
          </a:xfrm>
          <a:prstGeom prst="rect">
            <a:avLst/>
          </a:prstGeom>
        </p:spPr>
      </p:pic>
      <p:pic>
        <p:nvPicPr>
          <p:cNvPr id="10" name="Hình ảnh 9"/>
          <p:cNvPicPr>
            <a:picLocks noChangeAspect="1"/>
          </p:cNvPicPr>
          <p:nvPr/>
        </p:nvPicPr>
        <p:blipFill>
          <a:blip r:embed="rId2"/>
          <a:stretch>
            <a:fillRect/>
          </a:stretch>
        </p:blipFill>
        <p:spPr>
          <a:xfrm>
            <a:off x="6563102" y="3076437"/>
            <a:ext cx="2952750" cy="1543050"/>
          </a:xfrm>
          <a:prstGeom prst="rect">
            <a:avLst/>
          </a:prstGeom>
        </p:spPr>
      </p:pic>
      <p:pic>
        <p:nvPicPr>
          <p:cNvPr id="9" name="Hình ảnh 8"/>
          <p:cNvPicPr>
            <a:picLocks noChangeAspect="1"/>
          </p:cNvPicPr>
          <p:nvPr/>
        </p:nvPicPr>
        <p:blipFill>
          <a:blip r:embed="rId3"/>
          <a:stretch>
            <a:fillRect/>
          </a:stretch>
        </p:blipFill>
        <p:spPr>
          <a:xfrm>
            <a:off x="7783050" y="3816724"/>
            <a:ext cx="2676525" cy="1704975"/>
          </a:xfrm>
          <a:prstGeom prst="rect">
            <a:avLst/>
          </a:prstGeom>
        </p:spPr>
      </p:pic>
      <p:sp>
        <p:nvSpPr>
          <p:cNvPr id="7" name="Rectangles 6"/>
          <p:cNvSpPr/>
          <p:nvPr/>
        </p:nvSpPr>
        <p:spPr>
          <a:xfrm>
            <a:off x="7771130" y="3836035"/>
            <a:ext cx="2740025" cy="1619250"/>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Chỗ dành sẵn cho Nội dung 5"/>
          <p:cNvSpPr>
            <a:spLocks noGrp="1"/>
          </p:cNvSpPr>
          <p:nvPr/>
        </p:nvSpPr>
        <p:spPr>
          <a:xfrm>
            <a:off x="5915025" y="5455285"/>
            <a:ext cx="4249420" cy="82486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vi-VN" sz="2200" dirty="0" err="1">
                <a:latin typeface="Times New Roman" panose="02020603050405020304" charset="0"/>
                <a:cs typeface="Times New Roman" panose="02020603050405020304" charset="0"/>
              </a:rPr>
              <a:t>Báo chí</a:t>
            </a:r>
            <a:endParaRPr lang="en-US" altLang="vi-VN" sz="22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4400" dirty="0"/>
              <a:t>ỨNG DỤNG VÀ ĐÁNH GIÁ</a:t>
            </a:r>
            <a:endParaRPr lang="vi-VN" dirty="0"/>
          </a:p>
        </p:txBody>
      </p:sp>
      <p:sp>
        <p:nvSpPr>
          <p:cNvPr id="4" name="Chỗ dành sẵn cho Nội dung 3"/>
          <p:cNvSpPr>
            <a:spLocks noGrp="1"/>
          </p:cNvSpPr>
          <p:nvPr>
            <p:ph sz="half" idx="2"/>
          </p:nvPr>
        </p:nvSpPr>
        <p:spPr>
          <a:xfrm>
            <a:off x="972820" y="5889625"/>
            <a:ext cx="3589020" cy="495935"/>
          </a:xfrm>
        </p:spPr>
        <p:txBody>
          <a:bodyPr>
            <a:normAutofit/>
          </a:bodyPr>
          <a:lstStyle/>
          <a:p>
            <a:pPr marL="0" indent="0" algn="ctr">
              <a:buNone/>
            </a:pPr>
            <a:r>
              <a:rPr lang="vi-VN" sz="2200" dirty="0">
                <a:latin typeface="Times New Roman" panose="02020603050405020304" charset="0"/>
                <a:cs typeface="Times New Roman" panose="02020603050405020304" charset="0"/>
              </a:rPr>
              <a:t>Thương </a:t>
            </a:r>
            <a:r>
              <a:rPr lang="vi-VN" sz="2200" dirty="0" err="1">
                <a:latin typeface="Times New Roman" panose="02020603050405020304" charset="0"/>
                <a:cs typeface="Times New Roman" panose="02020603050405020304" charset="0"/>
              </a:rPr>
              <a:t>mại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điện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tử</a:t>
            </a:r>
            <a:endParaRPr lang="vi-VN" sz="2200" dirty="0">
              <a:latin typeface="Times New Roman" panose="02020603050405020304" charset="0"/>
              <a:cs typeface="Times New Roman" panose="02020603050405020304" charset="0"/>
            </a:endParaRPr>
          </a:p>
          <a:p>
            <a:pPr marL="0" indent="0" algn="ctr">
              <a:buNone/>
            </a:pPr>
            <a:endParaRPr lang="vi-VN" sz="2200" dirty="0">
              <a:latin typeface="Times New Roman" panose="02020603050405020304" charset="0"/>
              <a:cs typeface="Times New Roman" panose="02020603050405020304" charset="0"/>
            </a:endParaRPr>
          </a:p>
        </p:txBody>
      </p:sp>
      <p:pic>
        <p:nvPicPr>
          <p:cNvPr id="8" name="Chỗ dành sẵn cho Nội dung 7"/>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840105" y="2240915"/>
            <a:ext cx="3855085" cy="3526155"/>
          </a:xfrm>
        </p:spPr>
      </p:pic>
      <p:sp>
        <p:nvSpPr>
          <p:cNvPr id="9" name="Chỗ dành sẵn cho Nội dung 3"/>
          <p:cNvSpPr txBox="1"/>
          <p:nvPr/>
        </p:nvSpPr>
        <p:spPr>
          <a:xfrm>
            <a:off x="5460365" y="5889625"/>
            <a:ext cx="4586605" cy="495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2200" dirty="0" err="1">
                <a:latin typeface="Times New Roman" panose="02020603050405020304" charset="0"/>
                <a:cs typeface="Times New Roman" panose="02020603050405020304" charset="0"/>
              </a:rPr>
              <a:t>Dịch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vụ</a:t>
            </a:r>
            <a:r>
              <a:rPr lang="vi-VN" sz="2200" dirty="0">
                <a:latin typeface="Times New Roman" panose="02020603050405020304" charset="0"/>
                <a:cs typeface="Times New Roman" panose="02020603050405020304" charset="0"/>
              </a:rPr>
              <a:t> - du </a:t>
            </a:r>
            <a:r>
              <a:rPr lang="vi-VN" sz="2200" dirty="0" err="1">
                <a:latin typeface="Times New Roman" panose="02020603050405020304" charset="0"/>
                <a:cs typeface="Times New Roman" panose="02020603050405020304" charset="0"/>
              </a:rPr>
              <a:t>lịch</a:t>
            </a:r>
            <a:r>
              <a:rPr lang="vi-VN" sz="2200" dirty="0">
                <a:latin typeface="Times New Roman" panose="02020603050405020304" charset="0"/>
                <a:cs typeface="Times New Roman" panose="02020603050405020304" charset="0"/>
              </a:rPr>
              <a:t>, cho thuê </a:t>
            </a:r>
            <a:r>
              <a:rPr lang="vi-VN" sz="2200" dirty="0" err="1">
                <a:latin typeface="Times New Roman" panose="02020603050405020304" charset="0"/>
                <a:cs typeface="Times New Roman" panose="02020603050405020304" charset="0"/>
              </a:rPr>
              <a:t>nhà</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p:txBody>
      </p:sp>
      <p:pic>
        <p:nvPicPr>
          <p:cNvPr id="10" name="Hình ảnh 9"/>
          <p:cNvPicPr>
            <a:picLocks noChangeAspect="1"/>
          </p:cNvPicPr>
          <p:nvPr/>
        </p:nvPicPr>
        <p:blipFill>
          <a:blip r:embed="rId2"/>
          <a:stretch>
            <a:fillRect/>
          </a:stretch>
        </p:blipFill>
        <p:spPr>
          <a:xfrm>
            <a:off x="5667413" y="2240681"/>
            <a:ext cx="4173267" cy="35259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6"/>
            <a:ext cx="10515600" cy="927966"/>
          </a:xfrm>
        </p:spPr>
        <p:txBody>
          <a:bodyPr/>
          <a:lstStyle/>
          <a:p>
            <a:r>
              <a:rPr lang="vi-VN" sz="4400" dirty="0"/>
              <a:t>ỨNG DỤNG VÀ ĐÁNH GIÁ</a:t>
            </a:r>
            <a:endParaRPr lang="vi-VN" dirty="0"/>
          </a:p>
        </p:txBody>
      </p:sp>
      <p:sp>
        <p:nvSpPr>
          <p:cNvPr id="4" name="Chỗ dành sẵn cho Nội dung 3"/>
          <p:cNvSpPr>
            <a:spLocks noGrp="1"/>
          </p:cNvSpPr>
          <p:nvPr>
            <p:ph sz="half" idx="2"/>
          </p:nvPr>
        </p:nvSpPr>
        <p:spPr>
          <a:xfrm>
            <a:off x="840105" y="1809115"/>
            <a:ext cx="10515600" cy="4380230"/>
          </a:xfrm>
        </p:spPr>
        <p:txBody>
          <a:bodyPr>
            <a:normAutofit/>
          </a:bodyPr>
          <a:lstStyle/>
          <a:p>
            <a:r>
              <a:rPr lang="vi-VN" sz="2200" dirty="0" err="1">
                <a:latin typeface="Times New Roman" panose="02020603050405020304" charset="0"/>
                <a:cs typeface="Times New Roman" panose="02020603050405020304" charset="0"/>
              </a:rPr>
              <a:t>Một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vấn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đề</a:t>
            </a:r>
            <a:r>
              <a:rPr lang="vi-VN" sz="2200" dirty="0">
                <a:latin typeface="Times New Roman" panose="02020603050405020304" charset="0"/>
                <a:cs typeface="Times New Roman" panose="02020603050405020304" charset="0"/>
              </a:rPr>
              <a:t> quan </a:t>
            </a:r>
            <a:r>
              <a:rPr lang="vi-VN" sz="2200" dirty="0" err="1">
                <a:latin typeface="Times New Roman" panose="02020603050405020304" charset="0"/>
                <a:cs typeface="Times New Roman" panose="02020603050405020304" charset="0"/>
              </a:rPr>
              <a:t>trọng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liên quan </a:t>
            </a:r>
            <a:r>
              <a:rPr lang="vi-VN" sz="2200" dirty="0" err="1">
                <a:latin typeface="Times New Roman" panose="02020603050405020304" charset="0"/>
                <a:cs typeface="Times New Roman" panose="02020603050405020304" charset="0"/>
              </a:rPr>
              <a:t>đến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khía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tế</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việc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triển</a:t>
            </a:r>
            <a:r>
              <a:rPr lang="vi-VN" sz="2200" dirty="0">
                <a:latin typeface="Times New Roman" panose="02020603050405020304" charset="0"/>
                <a:cs typeface="Times New Roman" panose="02020603050405020304" charset="0"/>
              </a:rPr>
              <a:t> khai RS </a:t>
            </a:r>
            <a:r>
              <a:rPr lang="vi-VN" sz="2200" dirty="0" err="1">
                <a:latin typeface="Times New Roman" panose="02020603050405020304" charset="0"/>
                <a:cs typeface="Times New Roman" panose="02020603050405020304" charset="0"/>
              </a:rPr>
              <a:t>là</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sự</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cần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thiết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việc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yêu </a:t>
            </a:r>
            <a:r>
              <a:rPr lang="vi-VN" sz="2200" dirty="0" err="1">
                <a:latin typeface="Times New Roman" panose="02020603050405020304" charset="0"/>
                <a:cs typeface="Times New Roman" panose="02020603050405020304" charset="0"/>
              </a:rPr>
              <a:t>cầu</a:t>
            </a:r>
            <a:r>
              <a:rPr lang="vi-VN" sz="2200" dirty="0">
                <a:latin typeface="Times New Roman" panose="02020603050405020304" charset="0"/>
                <a:cs typeface="Times New Roman" panose="02020603050405020304" charset="0"/>
              </a:rPr>
              <a:t> ở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giai </a:t>
            </a:r>
            <a:r>
              <a:rPr lang="vi-VN" sz="2200" dirty="0" err="1">
                <a:latin typeface="Times New Roman" panose="02020603050405020304" charset="0"/>
                <a:cs typeface="Times New Roman" panose="02020603050405020304" charset="0"/>
              </a:rPr>
              <a:t>đoạn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nhau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vòng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hệ</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thống</a:t>
            </a:r>
            <a:r>
              <a:rPr lang="vi-VN" sz="2200" dirty="0">
                <a:latin typeface="Times New Roman" panose="02020603050405020304" charset="0"/>
                <a:cs typeface="Times New Roman" panose="02020603050405020304" charset="0"/>
              </a:rPr>
              <a:t> cho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mục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nhau.</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err="1">
                <a:latin typeface="Times New Roman" panose="02020603050405020304" charset="0"/>
                <a:cs typeface="Times New Roman" panose="02020603050405020304" charset="0"/>
              </a:rPr>
              <a:t>Tại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điểm</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thiết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kế</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a:latin typeface="Times New Roman" panose="02020603050405020304" charset="0"/>
                <a:cs typeface="Times New Roman" panose="02020603050405020304" charset="0"/>
              </a:rPr>
              <a:t>Sau khi </a:t>
            </a:r>
            <a:r>
              <a:rPr lang="vi-VN" sz="2200" dirty="0" err="1">
                <a:latin typeface="Times New Roman" panose="02020603050405020304" charset="0"/>
                <a:cs typeface="Times New Roman" panose="02020603050405020304" charset="0"/>
              </a:rPr>
              <a:t>hệ</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thống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khởi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chạy</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6"/>
            <a:ext cx="10515600" cy="1084984"/>
          </a:xfrm>
        </p:spPr>
        <p:txBody>
          <a:bodyPr/>
          <a:lstStyle/>
          <a:p>
            <a:r>
              <a:rPr lang="vi-VN" sz="4400" dirty="0"/>
              <a:t>ỨNG DỤNG VÀ ĐÁNH GIÁ</a:t>
            </a:r>
            <a:endParaRPr lang="vi-VN" dirty="0"/>
          </a:p>
        </p:txBody>
      </p:sp>
      <p:sp>
        <p:nvSpPr>
          <p:cNvPr id="4" name="Chỗ dành sẵn cho Nội dung 3"/>
          <p:cNvSpPr>
            <a:spLocks noGrp="1"/>
          </p:cNvSpPr>
          <p:nvPr>
            <p:ph sz="half" idx="2"/>
          </p:nvPr>
        </p:nvSpPr>
        <p:spPr>
          <a:xfrm>
            <a:off x="839788" y="2050473"/>
            <a:ext cx="5157787" cy="4139190"/>
          </a:xfrm>
        </p:spPr>
        <p:txBody>
          <a:bodyPr>
            <a:normAutofit/>
          </a:bodyPr>
          <a:lstStyle/>
          <a:p>
            <a:r>
              <a:rPr lang="vi-VN" sz="2200" dirty="0" err="1">
                <a:latin typeface="Times New Roman" panose="02020603050405020304" charset="0"/>
                <a:cs typeface="Times New Roman" panose="02020603050405020304" charset="0"/>
              </a:rPr>
              <a:t>Tại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điểm</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thiết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kế</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là</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cần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thiết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để</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xác</a:t>
            </a:r>
            <a:r>
              <a:rPr lang="vi-VN" sz="2200" dirty="0">
                <a:latin typeface="Times New Roman" panose="02020603050405020304" charset="0"/>
                <a:cs typeface="Times New Roman" panose="02020603050405020304" charset="0"/>
              </a:rPr>
              <a:t> minh </a:t>
            </a:r>
            <a:r>
              <a:rPr lang="vi-VN" sz="2200" dirty="0" err="1">
                <a:latin typeface="Times New Roman" panose="02020603050405020304" charset="0"/>
                <a:cs typeface="Times New Roman" panose="02020603050405020304" charset="0"/>
              </a:rPr>
              <a:t>việc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lựa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chọn</a:t>
            </a:r>
            <a:r>
              <a:rPr lang="vi-VN" sz="2200" dirty="0">
                <a:latin typeface="Times New Roman" panose="02020603050405020304" charset="0"/>
                <a:cs typeface="Times New Roman" panose="02020603050405020304" charset="0"/>
              </a:rPr>
              <a:t> phương </a:t>
            </a:r>
            <a:r>
              <a:rPr lang="vi-VN" sz="2200" dirty="0" err="1">
                <a:latin typeface="Times New Roman" panose="02020603050405020304" charset="0"/>
                <a:cs typeface="Times New Roman" panose="02020603050405020304" charset="0"/>
              </a:rPr>
              <a:t>pháp</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tiếp</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cận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gợi</a:t>
            </a:r>
            <a:r>
              <a:rPr lang="vi-VN" sz="2200" dirty="0">
                <a:latin typeface="Times New Roman" panose="02020603050405020304" charset="0"/>
                <a:cs typeface="Times New Roman" panose="02020603050405020304" charset="0"/>
              </a:rPr>
              <a:t> ý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hợp</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err="1">
                <a:latin typeface="Times New Roman" panose="02020603050405020304" charset="0"/>
                <a:cs typeface="Times New Roman" panose="02020603050405020304" charset="0"/>
              </a:rPr>
              <a:t>Chạy</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một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số</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thuật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toán</a:t>
            </a:r>
            <a:r>
              <a:rPr lang="vi-VN" sz="2200" dirty="0">
                <a:latin typeface="Times New Roman" panose="02020603050405020304" charset="0"/>
                <a:cs typeface="Times New Roman" panose="02020603050405020304" charset="0"/>
              </a:rPr>
              <a:t> trên </a:t>
            </a:r>
            <a:r>
              <a:rPr lang="vi-VN" sz="2200" dirty="0" err="1">
                <a:latin typeface="Times New Roman" panose="02020603050405020304" charset="0"/>
                <a:cs typeface="Times New Roman" panose="02020603050405020304" charset="0"/>
              </a:rPr>
              <a:t>cùng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một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tập</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dữ</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liệu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về</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tương </a:t>
            </a:r>
            <a:r>
              <a:rPr lang="vi-VN" sz="2200" dirty="0" err="1">
                <a:latin typeface="Times New Roman" panose="02020603050405020304" charset="0"/>
                <a:cs typeface="Times New Roman" panose="02020603050405020304" charset="0"/>
              </a:rPr>
              <a:t>tác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ví</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dụ</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xếp</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hạng</a:t>
            </a:r>
            <a:r>
              <a:rPr lang="vi-VN" sz="2200" dirty="0">
                <a:latin typeface="Times New Roman" panose="02020603050405020304" charset="0"/>
                <a:cs typeface="Times New Roman" panose="02020603050405020304" charset="0"/>
              </a:rPr>
              <a:t>) </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a:latin typeface="Times New Roman" panose="02020603050405020304" charset="0"/>
                <a:cs typeface="Times New Roman" panose="02020603050405020304" charset="0"/>
              </a:rPr>
              <a:t>So </a:t>
            </a:r>
            <a:r>
              <a:rPr lang="vi-VN" sz="2200" dirty="0" err="1">
                <a:latin typeface="Times New Roman" panose="02020603050405020304" charset="0"/>
                <a:cs typeface="Times New Roman" panose="02020603050405020304" charset="0"/>
              </a:rPr>
              <a:t>sánh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suất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chúng</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p:txBody>
      </p:sp>
      <p:sp>
        <p:nvSpPr>
          <p:cNvPr id="6" name="Chỗ dành sẵn cho Nội dung 5"/>
          <p:cNvSpPr>
            <a:spLocks noGrp="1"/>
          </p:cNvSpPr>
          <p:nvPr>
            <p:ph sz="quarter" idx="4"/>
          </p:nvPr>
        </p:nvSpPr>
        <p:spPr>
          <a:xfrm>
            <a:off x="6172200" y="1967345"/>
            <a:ext cx="5183188" cy="4222318"/>
          </a:xfrm>
        </p:spPr>
        <p:txBody>
          <a:bodyPr>
            <a:noAutofit/>
          </a:bodyPr>
          <a:lstStyle/>
          <a:p>
            <a:r>
              <a:rPr lang="vi-VN" sz="2200" dirty="0">
                <a:latin typeface="Times New Roman" panose="02020603050405020304" charset="0"/>
                <a:cs typeface="Times New Roman" panose="02020603050405020304" charset="0"/>
              </a:rPr>
              <a:t>Sau khi </a:t>
            </a:r>
            <a:r>
              <a:rPr lang="vi-VN" sz="2200" dirty="0" err="1">
                <a:latin typeface="Times New Roman" panose="02020603050405020304" charset="0"/>
                <a:cs typeface="Times New Roman" panose="02020603050405020304" charset="0"/>
              </a:rPr>
              <a:t>khởi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chạy</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thuật</a:t>
            </a:r>
            <a:r>
              <a:rPr lang="vi-VN" sz="2200" dirty="0">
                <a:latin typeface="Times New Roman" panose="02020603050405020304" charset="0"/>
                <a:cs typeface="Times New Roman" panose="02020603050405020304" charset="0"/>
              </a:rPr>
              <a:t> toan </a:t>
            </a:r>
            <a:r>
              <a:rPr lang="vi-VN" sz="2200" dirty="0" err="1">
                <a:latin typeface="Times New Roman" panose="02020603050405020304" charset="0"/>
                <a:cs typeface="Times New Roman" panose="02020603050405020304" charset="0"/>
              </a:rPr>
              <a:t>đã</a:t>
            </a:r>
            <a:r>
              <a:rPr lang="vi-VN" sz="2200" dirty="0">
                <a:latin typeface="Times New Roman" panose="02020603050405020304" charset="0"/>
                <a:cs typeface="Times New Roman" panose="02020603050405020304" charset="0"/>
              </a:rPr>
              <a:t> chinh </a:t>
            </a:r>
            <a:r>
              <a:rPr lang="vi-VN" sz="2200" dirty="0" err="1">
                <a:latin typeface="Times New Roman" panose="02020603050405020304" charset="0"/>
                <a:cs typeface="Times New Roman" panose="02020603050405020304" charset="0"/>
              </a:rPr>
              <a:t>xác</a:t>
            </a:r>
            <a:r>
              <a:rPr lang="vi-VN" sz="2200" dirty="0">
                <a:latin typeface="Times New Roman" panose="02020603050405020304" charset="0"/>
                <a:cs typeface="Times New Roman" panose="02020603050405020304" charset="0"/>
              </a:rPr>
              <a:t> nhưng </a:t>
            </a:r>
            <a:r>
              <a:rPr lang="vi-VN" sz="2200" dirty="0" err="1">
                <a:latin typeface="Times New Roman" panose="02020603050405020304" charset="0"/>
                <a:cs typeface="Times New Roman" panose="02020603050405020304" charset="0"/>
              </a:rPr>
              <a:t>vì</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một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số</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lý</a:t>
            </a:r>
            <a:r>
              <a:rPr lang="vi-VN" sz="2200" dirty="0">
                <a:latin typeface="Times New Roman" panose="02020603050405020304" charset="0"/>
                <a:cs typeface="Times New Roman" panose="02020603050405020304" charset="0"/>
              </a:rPr>
              <a:t> do </a:t>
            </a:r>
            <a:r>
              <a:rPr lang="vi-VN" sz="2200" dirty="0" err="1">
                <a:latin typeface="Times New Roman" panose="02020603050405020304" charset="0"/>
                <a:cs typeface="Times New Roman" panose="02020603050405020304" charset="0"/>
              </a:rPr>
              <a:t>mà</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hệ</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thống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có</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thể</a:t>
            </a:r>
            <a:r>
              <a:rPr lang="vi-VN" sz="2200" dirty="0">
                <a:latin typeface="Times New Roman" panose="02020603050405020304" charset="0"/>
                <a:cs typeface="Times New Roman" panose="02020603050405020304" charset="0"/>
              </a:rPr>
              <a:t> không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chấp</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nhận</a:t>
            </a:r>
            <a:r>
              <a:rPr lang="vi-VN" sz="2200" dirty="0">
                <a:latin typeface="Times New Roman" panose="02020603050405020304" charset="0"/>
                <a:cs typeface="Times New Roman" panose="02020603050405020304" charset="0"/>
              </a:rPr>
              <a:t> </a:t>
            </a:r>
            <a:r>
              <a:rPr lang="vi-VN" sz="2200" dirty="0">
                <a:solidFill>
                  <a:srgbClr val="FF0000"/>
                </a:solidFill>
                <a:latin typeface="Times New Roman" panose="02020603050405020304" charset="0"/>
                <a:cs typeface="Times New Roman" panose="02020603050405020304" charset="0"/>
              </a:rPr>
              <a:t>(</a:t>
            </a:r>
            <a:r>
              <a:rPr lang="vi-VN" sz="2200" dirty="0" err="1">
                <a:solidFill>
                  <a:srgbClr val="FF0000"/>
                </a:solidFill>
                <a:latin typeface="Times New Roman" panose="02020603050405020304" charset="0"/>
                <a:cs typeface="Times New Roman" panose="02020603050405020304" charset="0"/>
              </a:rPr>
              <a:t>ví</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dụ</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vì</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hiệu</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suất</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của</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hệ</a:t>
            </a:r>
            <a:r>
              <a:rPr lang="vi-VN" sz="2200" dirty="0">
                <a:solidFill>
                  <a:srgbClr val="FF0000"/>
                </a:solidFill>
                <a:latin typeface="Times New Roman" panose="02020603050405020304" charset="0"/>
                <a:cs typeface="Times New Roman" panose="02020603050405020304" charset="0"/>
              </a:rPr>
              <a:t> </a:t>
            </a:r>
            <a:r>
              <a:rPr lang="vi-VN" sz="2200" dirty="0" err="1">
                <a:solidFill>
                  <a:srgbClr val="FF0000"/>
                </a:solidFill>
                <a:latin typeface="Times New Roman" panose="02020603050405020304" charset="0"/>
                <a:cs typeface="Times New Roman" panose="02020603050405020304" charset="0"/>
              </a:rPr>
              <a:t>thống</a:t>
            </a:r>
            <a:r>
              <a:rPr lang="vi-VN" sz="2200" dirty="0">
                <a:solidFill>
                  <a:srgbClr val="FF0000"/>
                </a:solidFill>
                <a:latin typeface="Times New Roman" panose="02020603050405020304" charset="0"/>
                <a:cs typeface="Times New Roman" panose="02020603050405020304" charset="0"/>
              </a:rPr>
              <a:t> không như mong </a:t>
            </a:r>
            <a:r>
              <a:rPr lang="vi-VN" sz="2200" dirty="0" err="1">
                <a:solidFill>
                  <a:srgbClr val="FF0000"/>
                </a:solidFill>
                <a:latin typeface="Times New Roman" panose="02020603050405020304" charset="0"/>
                <a:cs typeface="Times New Roman" panose="02020603050405020304" charset="0"/>
              </a:rPr>
              <a:t>đợi</a:t>
            </a:r>
            <a:r>
              <a:rPr lang="vi-VN" sz="2200" dirty="0">
                <a:solidFill>
                  <a:srgbClr val="FF0000"/>
                </a:solidFill>
                <a:latin typeface="Times New Roman" panose="02020603050405020304" charset="0"/>
                <a:cs typeface="Times New Roman" panose="02020603050405020304" charset="0"/>
              </a:rPr>
              <a:t>). </a:t>
            </a:r>
            <a:endParaRPr lang="vi-VN" sz="2200" dirty="0">
              <a:solidFill>
                <a:srgbClr val="FF0000"/>
              </a:solidFill>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err="1">
                <a:latin typeface="Times New Roman" panose="02020603050405020304" charset="0"/>
                <a:cs typeface="Times New Roman" panose="02020603050405020304" charset="0"/>
              </a:rPr>
              <a:t>Thực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tuyến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với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thực</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sz="2200" dirty="0">
                <a:latin typeface="Times New Roman" panose="02020603050405020304" charset="0"/>
                <a:cs typeface="Times New Roman" panose="02020603050405020304" charset="0"/>
              </a:rPr>
              <a:t>Phân </a:t>
            </a:r>
            <a:r>
              <a:rPr lang="vi-VN" sz="2200" dirty="0" err="1">
                <a:latin typeface="Times New Roman" panose="02020603050405020304" charset="0"/>
                <a:cs typeface="Times New Roman" panose="02020603050405020304" charset="0"/>
              </a:rPr>
              <a:t>tích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nhật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ký</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hệ</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thống</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pPr marL="720725" indent="-360680">
              <a:buFont typeface="Courier New" panose="02070309020205020404" pitchFamily="49" charset="0"/>
              <a:buChar char="o"/>
              <a:tabLst>
                <a:tab pos="720725" algn="l"/>
              </a:tabLst>
            </a:pPr>
            <a:r>
              <a:rPr lang="vi-VN" sz="2200" dirty="0" err="1">
                <a:latin typeface="Times New Roman" panose="02020603050405020304" charset="0"/>
                <a:cs typeface="Times New Roman" panose="02020603050405020304" charset="0"/>
              </a:rPr>
              <a:t>Điều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chỉnh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và</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chuẩn</a:t>
            </a:r>
            <a:r>
              <a:rPr lang="vi-VN" sz="2200" dirty="0">
                <a:latin typeface="Times New Roman" panose="02020603050405020304" charset="0"/>
                <a:cs typeface="Times New Roman" panose="02020603050405020304" charset="0"/>
              </a:rPr>
              <a:t> liên </a:t>
            </a:r>
            <a:r>
              <a:rPr lang="vi-VN" sz="2200" dirty="0" err="1">
                <a:latin typeface="Times New Roman" panose="02020603050405020304" charset="0"/>
                <a:cs typeface="Times New Roman" panose="02020603050405020304" charset="0"/>
              </a:rPr>
              <a:t>tục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tham </a:t>
            </a:r>
            <a:r>
              <a:rPr lang="vi-VN" sz="2200" dirty="0" err="1">
                <a:latin typeface="Times New Roman" panose="02020603050405020304" charset="0"/>
                <a:cs typeface="Times New Roman" panose="02020603050405020304" charset="0"/>
              </a:rPr>
              <a:t>số</a:t>
            </a:r>
            <a:r>
              <a:rPr lang="vi-VN" sz="2200" dirty="0">
                <a:latin typeface="Times New Roman" panose="02020603050405020304" charset="0"/>
                <a:cs typeface="Times New Roman" panose="02020603050405020304" charset="0"/>
              </a:rPr>
              <a:t> như </a:t>
            </a:r>
            <a:r>
              <a:rPr lang="vi-VN" sz="2200" dirty="0" err="1">
                <a:latin typeface="Times New Roman" panose="02020603050405020304" charset="0"/>
                <a:cs typeface="Times New Roman" panose="02020603050405020304" charset="0"/>
              </a:rPr>
              <a:t>ngưỡng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trọng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số</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số</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lượng</a:t>
            </a:r>
            <a:r>
              <a:rPr lang="vi-VN" sz="2200" dirty="0">
                <a:latin typeface="Times New Roman" panose="02020603050405020304" charset="0"/>
                <a:cs typeface="Times New Roman" panose="02020603050405020304" charset="0"/>
              </a:rPr>
              <a:t> lân </a:t>
            </a:r>
            <a:r>
              <a:rPr lang="vi-VN" sz="2200" dirty="0" err="1">
                <a:latin typeface="Times New Roman" panose="02020603050405020304" charset="0"/>
                <a:cs typeface="Times New Roman" panose="02020603050405020304" charset="0"/>
              </a:rPr>
              <a:t>cận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v.v</a:t>
            </a:r>
            <a:r>
              <a:rPr lang="vi-VN" sz="2200" dirty="0">
                <a:latin typeface="Times New Roman" panose="02020603050405020304" charset="0"/>
                <a:cs typeface="Times New Roman" panose="02020603050405020304" charset="0"/>
              </a:rPr>
              <a:t>., </a:t>
            </a:r>
            <a:endParaRPr lang="vi-VN" sz="22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4400" dirty="0"/>
              <a:t>ỨNG DỤNG VÀ ĐÁNH GIÁ</a:t>
            </a:r>
            <a:endParaRPr lang="vi-VN" dirty="0"/>
          </a:p>
        </p:txBody>
      </p:sp>
      <p:sp>
        <p:nvSpPr>
          <p:cNvPr id="4" name="Chỗ dành sẵn cho Nội dung 3"/>
          <p:cNvSpPr>
            <a:spLocks noGrp="1"/>
          </p:cNvSpPr>
          <p:nvPr>
            <p:ph sz="half" idx="2"/>
          </p:nvPr>
        </p:nvSpPr>
        <p:spPr>
          <a:xfrm>
            <a:off x="839788" y="1884218"/>
            <a:ext cx="10373157" cy="4305445"/>
          </a:xfrm>
        </p:spPr>
        <p:txBody>
          <a:bodyPr>
            <a:normAutofit/>
          </a:bodyPr>
          <a:lstStyle/>
          <a:p>
            <a:pPr marL="0" indent="0">
              <a:buNone/>
            </a:pPr>
            <a:r>
              <a:rPr lang="vi-VN" sz="2200" dirty="0">
                <a:latin typeface="Times New Roman" panose="02020603050405020304" charset="0"/>
                <a:cs typeface="Times New Roman" panose="02020603050405020304" charset="0"/>
              </a:rPr>
              <a:t>Nghiên </a:t>
            </a:r>
            <a:r>
              <a:rPr lang="vi-VN" sz="2200" dirty="0" err="1">
                <a:latin typeface="Times New Roman" panose="02020603050405020304" charset="0"/>
                <a:cs typeface="Times New Roman" panose="02020603050405020304" charset="0"/>
              </a:rPr>
              <a:t>cứu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tập</a:t>
            </a:r>
            <a:r>
              <a:rPr lang="vi-VN" sz="2200" dirty="0">
                <a:latin typeface="Times New Roman" panose="02020603050405020304" charset="0"/>
                <a:cs typeface="Times New Roman" panose="02020603050405020304" charset="0"/>
              </a:rPr>
              <a:t> trung:</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Thực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hiện</a:t>
            </a:r>
            <a:r>
              <a:rPr lang="vi-VN" sz="2200" dirty="0">
                <a:latin typeface="Times New Roman" panose="02020603050405020304" charset="0"/>
                <a:cs typeface="Times New Roman" panose="02020603050405020304" charset="0"/>
              </a:rPr>
              <a:t> khi </a:t>
            </a:r>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tuyến</a:t>
            </a:r>
            <a:r>
              <a:rPr lang="vi-VN" sz="2200" dirty="0">
                <a:latin typeface="Times New Roman" panose="02020603050405020304" charset="0"/>
                <a:cs typeface="Times New Roman" panose="02020603050405020304" charset="0"/>
              </a:rPr>
              <a:t> không </a:t>
            </a:r>
            <a:r>
              <a:rPr lang="vi-VN" sz="2200" dirty="0" err="1">
                <a:latin typeface="Times New Roman" panose="02020603050405020304" charset="0"/>
                <a:cs typeface="Times New Roman" panose="02020603050405020304" charset="0"/>
              </a:rPr>
              <a:t>khả</a:t>
            </a:r>
            <a:r>
              <a:rPr lang="vi-VN" sz="2200" dirty="0">
                <a:latin typeface="Times New Roman" panose="02020603050405020304" charset="0"/>
                <a:cs typeface="Times New Roman" panose="02020603050405020304" charset="0"/>
              </a:rPr>
              <a:t> thi </a:t>
            </a:r>
            <a:r>
              <a:rPr lang="vi-VN" sz="2200" dirty="0" err="1">
                <a:latin typeface="Times New Roman" panose="02020603050405020304" charset="0"/>
                <a:cs typeface="Times New Roman" panose="02020603050405020304" charset="0"/>
              </a:rPr>
              <a:t>hoặc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quá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rủi</a:t>
            </a:r>
            <a:r>
              <a:rPr lang="vi-VN" sz="2200" dirty="0">
                <a:latin typeface="Times New Roman" panose="02020603050405020304" charset="0"/>
                <a:cs typeface="Times New Roman" panose="02020603050405020304" charset="0"/>
              </a:rPr>
              <a:t> ro. </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Một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nhóm</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nhỏ</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yêu </a:t>
            </a:r>
            <a:r>
              <a:rPr lang="vi-VN" sz="2200" dirty="0" err="1">
                <a:latin typeface="Times New Roman" panose="02020603050405020304" charset="0"/>
                <a:cs typeface="Times New Roman" panose="02020603050405020304" charset="0"/>
              </a:rPr>
              <a:t>cầu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thực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vụ</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nhau </a:t>
            </a:r>
            <a:r>
              <a:rPr lang="vi-VN" sz="2200" dirty="0" err="1">
                <a:latin typeface="Times New Roman" panose="02020603050405020304" charset="0"/>
                <a:cs typeface="Times New Roman" panose="02020603050405020304" charset="0"/>
              </a:rPr>
              <a:t>với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phiên </a:t>
            </a:r>
            <a:r>
              <a:rPr lang="vi-VN" sz="2200" dirty="0" err="1">
                <a:latin typeface="Times New Roman" panose="02020603050405020304" charset="0"/>
                <a:cs typeface="Times New Roman" panose="02020603050405020304" charset="0"/>
              </a:rPr>
              <a:t>bản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nhau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hệ</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thống</a:t>
            </a:r>
            <a:r>
              <a:rPr lang="vi-VN" sz="2200" dirty="0">
                <a:latin typeface="Times New Roman" panose="02020603050405020304" charset="0"/>
                <a:cs typeface="Times New Roman" panose="02020603050405020304" charset="0"/>
              </a:rPr>
              <a:t>. </a:t>
            </a:r>
            <a:endParaRPr lang="vi-VN" sz="2200" dirty="0">
              <a:latin typeface="Times New Roman" panose="02020603050405020304" charset="0"/>
              <a:cs typeface="Times New Roman" panose="02020603050405020304" charset="0"/>
            </a:endParaRPr>
          </a:p>
          <a:p>
            <a:r>
              <a:rPr lang="vi-VN" sz="2200" dirty="0">
                <a:latin typeface="Times New Roman" panose="02020603050405020304" charset="0"/>
                <a:cs typeface="Times New Roman" panose="02020603050405020304" charset="0"/>
              </a:rPr>
              <a:t>Phân </a:t>
            </a:r>
            <a:r>
              <a:rPr lang="vi-VN" sz="2200" dirty="0" err="1">
                <a:latin typeface="Times New Roman" panose="02020603050405020304" charset="0"/>
                <a:cs typeface="Times New Roman" panose="02020603050405020304" charset="0"/>
              </a:rPr>
              <a:t>tích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hiệu</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suất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và</a:t>
            </a:r>
            <a:r>
              <a:rPr lang="vi-VN" sz="2200" dirty="0">
                <a:latin typeface="Times New Roman" panose="02020603050405020304" charset="0"/>
                <a:cs typeface="Times New Roman" panose="02020603050405020304" charset="0"/>
              </a:rPr>
              <a:t> phân </a:t>
            </a:r>
            <a:r>
              <a:rPr lang="vi-VN" sz="2200" dirty="0" err="1">
                <a:latin typeface="Times New Roman" panose="02020603050405020304" charset="0"/>
                <a:cs typeface="Times New Roman" panose="02020603050405020304" charset="0"/>
              </a:rPr>
              <a:t>phối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bảng</a:t>
            </a:r>
            <a:r>
              <a:rPr lang="vi-VN" sz="2200" dirty="0">
                <a:latin typeface="Times New Roman" panose="02020603050405020304" charset="0"/>
                <a:cs typeface="Times New Roman" panose="02020603050405020304" charset="0"/>
              </a:rPr>
              <a:t> câu </a:t>
            </a:r>
            <a:r>
              <a:rPr lang="vi-VN" sz="2200" dirty="0" err="1">
                <a:latin typeface="Times New Roman" panose="02020603050405020304" charset="0"/>
                <a:cs typeface="Times New Roman" panose="02020603050405020304" charset="0"/>
              </a:rPr>
              <a:t>hỏi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để</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có</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thể</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báo</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cáo</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về</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nghiệm</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họ</a:t>
            </a:r>
            <a:endParaRPr lang="vi-VN" sz="22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3000" dirty="0"/>
              <a:t>HỆ THỐNG GỢI Ý VÀ TƯƠNG TÁC VỚI MÁY TÍNH CỦA CON NGƯỜI</a:t>
            </a:r>
            <a:endParaRPr lang="vi-VN" sz="3000" dirty="0"/>
          </a:p>
        </p:txBody>
      </p:sp>
      <p:sp>
        <p:nvSpPr>
          <p:cNvPr id="4" name="Chỗ dành sẵn cho Nội dung 3"/>
          <p:cNvSpPr>
            <a:spLocks noGrp="1"/>
          </p:cNvSpPr>
          <p:nvPr>
            <p:ph sz="half" idx="2"/>
          </p:nvPr>
        </p:nvSpPr>
        <p:spPr>
          <a:xfrm>
            <a:off x="839788" y="2013527"/>
            <a:ext cx="10650248" cy="4176136"/>
          </a:xfrm>
        </p:spPr>
        <p:txBody>
          <a:bodyPr>
            <a:normAutofit lnSpcReduction="10000"/>
          </a:bodyPr>
          <a:lstStyle/>
          <a:p>
            <a:pPr marL="0" indent="0">
              <a:buNone/>
            </a:pPr>
            <a:r>
              <a:rPr lang="vi-VN" sz="2800" dirty="0" err="1">
                <a:latin typeface="Times New Roman" panose="02020603050405020304" charset="0"/>
                <a:cs typeface="Times New Roman" panose="02020603050405020304" charset="0"/>
              </a:rPr>
              <a:t>Hiệu</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quả</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của</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hệ</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thống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gợi</a:t>
            </a:r>
            <a:r>
              <a:rPr lang="vi-VN" sz="2800" dirty="0">
                <a:latin typeface="Times New Roman" panose="02020603050405020304" charset="0"/>
                <a:cs typeface="Times New Roman" panose="02020603050405020304" charset="0"/>
              </a:rPr>
              <a:t> ý không </a:t>
            </a:r>
            <a:r>
              <a:rPr lang="vi-VN" sz="2800" dirty="0" err="1">
                <a:latin typeface="Times New Roman" panose="02020603050405020304" charset="0"/>
                <a:cs typeface="Times New Roman" panose="02020603050405020304" charset="0"/>
              </a:rPr>
              <a:t>chỉ</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phụ</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thuộc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vào</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chất</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lượng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thuật</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toán</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mà</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còn</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phụ</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thuộc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vào</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sự</a:t>
            </a:r>
            <a:r>
              <a:rPr lang="vi-VN" sz="2800" dirty="0">
                <a:latin typeface="Times New Roman" panose="02020603050405020304" charset="0"/>
                <a:cs typeface="Times New Roman" panose="02020603050405020304" charset="0"/>
              </a:rPr>
              <a:t> tương </a:t>
            </a:r>
            <a:r>
              <a:rPr lang="vi-VN" sz="2800" dirty="0" err="1">
                <a:latin typeface="Times New Roman" panose="02020603050405020304" charset="0"/>
                <a:cs typeface="Times New Roman" panose="02020603050405020304" charset="0"/>
              </a:rPr>
              <a:t>tác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với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người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dùng</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r>
              <a:rPr lang="vi-VN" sz="2800" dirty="0">
                <a:latin typeface="Times New Roman" panose="02020603050405020304" charset="0"/>
                <a:cs typeface="Times New Roman" panose="02020603050405020304" charset="0"/>
              </a:rPr>
              <a:t>Tin </a:t>
            </a:r>
            <a:r>
              <a:rPr lang="vi-VN" sz="2800" dirty="0" err="1">
                <a:latin typeface="Times New Roman" panose="02020603050405020304" charset="0"/>
                <a:cs typeface="Times New Roman" panose="02020603050405020304" charset="0"/>
              </a:rPr>
              <a:t>cậy</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r>
              <a:rPr lang="vi-VN" sz="2800" dirty="0" err="1">
                <a:latin typeface="Times New Roman" panose="02020603050405020304" charset="0"/>
                <a:cs typeface="Times New Roman" panose="02020603050405020304" charset="0"/>
              </a:rPr>
              <a:t>Giải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thích</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r>
              <a:rPr lang="vi-VN" sz="2800" dirty="0" err="1">
                <a:latin typeface="Times New Roman" panose="02020603050405020304" charset="0"/>
                <a:cs typeface="Times New Roman" panose="02020603050405020304" charset="0"/>
              </a:rPr>
              <a:t>Hệ</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thống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hội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thoại</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r>
              <a:rPr lang="vi-VN" sz="2800" dirty="0" err="1">
                <a:latin typeface="Times New Roman" panose="02020603050405020304" charset="0"/>
                <a:cs typeface="Times New Roman" panose="02020603050405020304" charset="0"/>
              </a:rPr>
              <a:t>Trình</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bày</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endParaRPr lang="vi-VN" dirty="0"/>
          </a:p>
          <a:p>
            <a:endParaRPr lang="vi-VN" dirty="0"/>
          </a:p>
          <a:p>
            <a:pPr marL="0" indent="0">
              <a:buNone/>
            </a:pP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3000" dirty="0"/>
              <a:t>HỆ THỐNG GỢI Ý VÀ TƯƠNG TÁC VỚI MÁY TÍNH CỦA CON NGƯỜI</a:t>
            </a:r>
            <a:endParaRPr lang="vi-VN" sz="3000" dirty="0"/>
          </a:p>
        </p:txBody>
      </p:sp>
      <p:sp>
        <p:nvSpPr>
          <p:cNvPr id="3" name="Chỗ dành sẵn cho Văn bản 2"/>
          <p:cNvSpPr>
            <a:spLocks noGrp="1"/>
          </p:cNvSpPr>
          <p:nvPr>
            <p:ph type="body" idx="1"/>
          </p:nvPr>
        </p:nvSpPr>
        <p:spPr>
          <a:xfrm>
            <a:off x="839788" y="1681163"/>
            <a:ext cx="10512424" cy="823912"/>
          </a:xfrm>
        </p:spPr>
        <p:txBody>
          <a:bodyPr/>
          <a:lstStyle/>
          <a:p>
            <a:r>
              <a:rPr lang="vi-VN" sz="3000" dirty="0">
                <a:latin typeface="Times New Roman" panose="02020603050405020304" charset="0"/>
                <a:cs typeface="Times New Roman" panose="02020603050405020304" charset="0"/>
              </a:rPr>
              <a:t>Tin </a:t>
            </a:r>
            <a:r>
              <a:rPr lang="vi-VN" sz="3000" dirty="0" err="1">
                <a:latin typeface="Times New Roman" panose="02020603050405020304" charset="0"/>
                <a:cs typeface="Times New Roman" panose="02020603050405020304" charset="0"/>
              </a:rPr>
              <a:t>cậy</a:t>
            </a:r>
            <a:endParaRPr lang="vi-VN" sz="3000" dirty="0">
              <a:latin typeface="Times New Roman" panose="02020603050405020304" charset="0"/>
              <a:cs typeface="Times New Roman" panose="02020603050405020304" charset="0"/>
            </a:endParaRPr>
          </a:p>
        </p:txBody>
      </p:sp>
      <p:sp>
        <p:nvSpPr>
          <p:cNvPr id="4" name="Chỗ dành sẵn cho Nội dung 3"/>
          <p:cNvSpPr>
            <a:spLocks noGrp="1"/>
          </p:cNvSpPr>
          <p:nvPr>
            <p:ph sz="half" idx="2"/>
          </p:nvPr>
        </p:nvSpPr>
        <p:spPr>
          <a:xfrm>
            <a:off x="839789" y="2835563"/>
            <a:ext cx="9495702" cy="3354099"/>
          </a:xfrm>
        </p:spPr>
        <p:txBody>
          <a:bodyPr>
            <a:normAutofit/>
          </a:bodyPr>
          <a:lstStyle/>
          <a:p>
            <a:pPr marL="817245" indent="-457200"/>
            <a:r>
              <a:rPr lang="vi-VN" sz="2800" dirty="0">
                <a:latin typeface="Times New Roman" panose="02020603050405020304" charset="0"/>
                <a:cs typeface="Times New Roman" panose="02020603050405020304" charset="0"/>
              </a:rPr>
              <a:t>Tin </a:t>
            </a:r>
            <a:r>
              <a:rPr lang="vi-VN" sz="2800" dirty="0" err="1">
                <a:latin typeface="Times New Roman" panose="02020603050405020304" charset="0"/>
                <a:cs typeface="Times New Roman" panose="02020603050405020304" charset="0"/>
              </a:rPr>
              <a:t>cậy</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vào</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những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người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dùng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khác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các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đề</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xuất</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bắt</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nguồn</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từ</a:t>
            </a:r>
            <a:r>
              <a:rPr lang="vi-VN" sz="2800" dirty="0">
                <a:latin typeface="Times New Roman" panose="02020603050405020304" charset="0"/>
                <a:cs typeface="Times New Roman" panose="02020603050405020304" charset="0"/>
              </a:rPr>
              <a:t> thông tin </a:t>
            </a:r>
            <a:r>
              <a:rPr lang="vi-VN" sz="2800" dirty="0" err="1">
                <a:latin typeface="Times New Roman" panose="02020603050405020304" charset="0"/>
                <a:cs typeface="Times New Roman" panose="02020603050405020304" charset="0"/>
              </a:rPr>
              <a:t>về</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hồ</a:t>
            </a:r>
            <a:r>
              <a:rPr lang="vi-VN" sz="2800" dirty="0">
                <a:latin typeface="Times New Roman" panose="02020603050405020304" charset="0"/>
                <a:cs typeface="Times New Roman" panose="02020603050405020304" charset="0"/>
              </a:rPr>
              <a:t> sơ </a:t>
            </a:r>
            <a:r>
              <a:rPr lang="vi-VN" sz="2800" dirty="0" err="1">
                <a:latin typeface="Times New Roman" panose="02020603050405020304" charset="0"/>
                <a:cs typeface="Times New Roman" panose="02020603050405020304" charset="0"/>
              </a:rPr>
              <a:t>người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dùng</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a:p>
            <a:pPr marL="817245" indent="-457200"/>
            <a:endParaRPr lang="vi-VN" sz="2800" dirty="0">
              <a:latin typeface="Times New Roman" panose="02020603050405020304" charset="0"/>
              <a:cs typeface="Times New Roman" panose="02020603050405020304" charset="0"/>
            </a:endParaRPr>
          </a:p>
          <a:p>
            <a:pPr marL="817245" indent="-457200"/>
            <a:r>
              <a:rPr lang="vi-VN" sz="2800" dirty="0">
                <a:latin typeface="Times New Roman" panose="02020603050405020304" charset="0"/>
                <a:cs typeface="Times New Roman" panose="02020603050405020304" charset="0"/>
              </a:rPr>
              <a:t>Tin </a:t>
            </a:r>
            <a:r>
              <a:rPr lang="vi-VN" sz="2800" dirty="0" err="1">
                <a:latin typeface="Times New Roman" panose="02020603050405020304" charset="0"/>
                <a:cs typeface="Times New Roman" panose="02020603050405020304" charset="0"/>
              </a:rPr>
              <a:t>vào</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các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gợi</a:t>
            </a:r>
            <a:r>
              <a:rPr lang="vi-VN" sz="2800" dirty="0">
                <a:latin typeface="Times New Roman" panose="02020603050405020304" charset="0"/>
                <a:cs typeface="Times New Roman" panose="02020603050405020304" charset="0"/>
              </a:rPr>
              <a:t> ý </a:t>
            </a:r>
            <a:r>
              <a:rPr lang="vi-VN" sz="2800" dirty="0" err="1">
                <a:latin typeface="Times New Roman" panose="02020603050405020304" charset="0"/>
                <a:cs typeface="Times New Roman" panose="02020603050405020304" charset="0"/>
              </a:rPr>
              <a:t>của</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hệ</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thống</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dựa</a:t>
            </a:r>
            <a:r>
              <a:rPr lang="vi-VN" sz="2800" dirty="0">
                <a:latin typeface="Times New Roman" panose="02020603050405020304" charset="0"/>
                <a:cs typeface="Times New Roman" panose="02020603050405020304" charset="0"/>
              </a:rPr>
              <a:t> trên </a:t>
            </a:r>
            <a:r>
              <a:rPr lang="vi-VN" sz="2800" dirty="0" err="1">
                <a:latin typeface="Times New Roman" panose="02020603050405020304" charset="0"/>
                <a:cs typeface="Times New Roman" panose="02020603050405020304" charset="0"/>
              </a:rPr>
              <a:t>các</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giải</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thích</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của</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hệ</a:t>
            </a:r>
            <a:r>
              <a:rPr lang="vi-VN" sz="2800" dirty="0">
                <a:latin typeface="Times New Roman" panose="02020603050405020304" charset="0"/>
                <a:cs typeface="Times New Roman" panose="02020603050405020304" charset="0"/>
              </a:rPr>
              <a:t> </a:t>
            </a:r>
            <a:r>
              <a:rPr lang="vi-VN" sz="2800" dirty="0" err="1">
                <a:latin typeface="Times New Roman" panose="02020603050405020304" charset="0"/>
                <a:cs typeface="Times New Roman" panose="02020603050405020304" charset="0"/>
              </a:rPr>
              <a:t>thống</a:t>
            </a:r>
            <a:r>
              <a:rPr lang="vi-VN" sz="2800" dirty="0">
                <a:latin typeface="Times New Roman" panose="02020603050405020304" charset="0"/>
                <a:cs typeface="Times New Roman" panose="02020603050405020304" charset="0"/>
              </a:rPr>
              <a:t>.</a:t>
            </a:r>
            <a:endParaRPr lang="vi-VN" sz="2800"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3000" dirty="0"/>
              <a:t>HỆ THỐNG GỢI Ý VÀ TƯƠNG TÁC VỚI MÁY TÍNH CỦA CON NGƯỜI</a:t>
            </a:r>
            <a:endParaRPr lang="vi-VN" sz="3000" dirty="0"/>
          </a:p>
        </p:txBody>
      </p:sp>
      <p:sp>
        <p:nvSpPr>
          <p:cNvPr id="3" name="Chỗ dành sẵn cho Văn bản 2"/>
          <p:cNvSpPr>
            <a:spLocks noGrp="1"/>
          </p:cNvSpPr>
          <p:nvPr>
            <p:ph type="body" idx="1"/>
          </p:nvPr>
        </p:nvSpPr>
        <p:spPr>
          <a:xfrm>
            <a:off x="839788" y="1681163"/>
            <a:ext cx="10512424" cy="627928"/>
          </a:xfrm>
        </p:spPr>
        <p:txBody>
          <a:bodyPr>
            <a:normAutofit/>
          </a:bodyPr>
          <a:lstStyle/>
          <a:p>
            <a:r>
              <a:rPr lang="vi-VN" sz="3000" dirty="0" err="1">
                <a:latin typeface="Times New Roman" panose="02020603050405020304" charset="0"/>
                <a:cs typeface="Times New Roman" panose="02020603050405020304" charset="0"/>
              </a:rPr>
              <a:t>Giải</a:t>
            </a:r>
            <a:r>
              <a:rPr lang="vi-VN" sz="3000" dirty="0">
                <a:latin typeface="Times New Roman" panose="02020603050405020304" charset="0"/>
                <a:cs typeface="Times New Roman" panose="02020603050405020304" charset="0"/>
              </a:rPr>
              <a:t> </a:t>
            </a:r>
            <a:r>
              <a:rPr lang="vi-VN" sz="3000" dirty="0" err="1">
                <a:latin typeface="Times New Roman" panose="02020603050405020304" charset="0"/>
                <a:cs typeface="Times New Roman" panose="02020603050405020304" charset="0"/>
              </a:rPr>
              <a:t>thích</a:t>
            </a:r>
            <a:endParaRPr lang="vi-VN" sz="3000" dirty="0">
              <a:latin typeface="Times New Roman" panose="02020603050405020304" charset="0"/>
              <a:cs typeface="Times New Roman" panose="02020603050405020304" charset="0"/>
            </a:endParaRPr>
          </a:p>
        </p:txBody>
      </p:sp>
      <p:sp>
        <p:nvSpPr>
          <p:cNvPr id="4" name="Chỗ dành sẵn cho Nội dung 3"/>
          <p:cNvSpPr>
            <a:spLocks noGrp="1"/>
          </p:cNvSpPr>
          <p:nvPr>
            <p:ph sz="half" idx="2"/>
          </p:nvPr>
        </p:nvSpPr>
        <p:spPr>
          <a:xfrm>
            <a:off x="839788" y="2505075"/>
            <a:ext cx="10512424" cy="3987800"/>
          </a:xfrm>
        </p:spPr>
        <p:txBody>
          <a:bodyPr>
            <a:noAutofit/>
          </a:bodyPr>
          <a:lstStyle/>
          <a:p>
            <a:r>
              <a:rPr lang="vi-VN" sz="2200" dirty="0" err="1">
                <a:latin typeface="Times New Roman" panose="02020603050405020304" charset="0"/>
                <a:cs typeface="Times New Roman" panose="02020603050405020304" charset="0"/>
              </a:rPr>
              <a:t>Giải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dựa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lọc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cộng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tác</a:t>
            </a:r>
            <a:r>
              <a:rPr lang="vi-VN" sz="2200" dirty="0">
                <a:latin typeface="Times New Roman" panose="02020603050405020304" charset="0"/>
                <a:cs typeface="Times New Roman" panose="02020603050405020304" charset="0"/>
              </a:rPr>
              <a:t>. VD:“</a:t>
            </a:r>
            <a:r>
              <a:rPr lang="vi-VN" sz="2200" dirty="0" err="1">
                <a:latin typeface="Times New Roman" panose="02020603050405020304" charset="0"/>
                <a:cs typeface="Times New Roman" panose="02020603050405020304" charset="0"/>
              </a:rPr>
              <a:t>Người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dùng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khác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đánh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giá</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bạn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mục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này</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Giải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dựa</a:t>
            </a:r>
            <a:r>
              <a:rPr lang="vi-VN" sz="2200" dirty="0">
                <a:latin typeface="Times New Roman" panose="02020603050405020304" charset="0"/>
                <a:cs typeface="Times New Roman" panose="02020603050405020304" charset="0"/>
              </a:rPr>
              <a:t> trên </a:t>
            </a:r>
            <a:r>
              <a:rPr lang="vi-VN" sz="2200" dirty="0" err="1">
                <a:latin typeface="Times New Roman" panose="02020603050405020304" charset="0"/>
                <a:cs typeface="Times New Roman" panose="02020603050405020304" charset="0"/>
              </a:rPr>
              <a:t>nội</a:t>
            </a:r>
            <a:r>
              <a:rPr lang="vi-VN" sz="2200" dirty="0">
                <a:latin typeface="Times New Roman" panose="02020603050405020304" charset="0"/>
                <a:cs typeface="Times New Roman" panose="02020603050405020304" charset="0"/>
              </a:rPr>
              <a:t> dung,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thuộc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tính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mặt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hàng</a:t>
            </a:r>
            <a:r>
              <a:rPr lang="vi-VN" sz="2200" dirty="0">
                <a:latin typeface="Times New Roman" panose="02020603050405020304" charset="0"/>
                <a:cs typeface="Times New Roman" panose="02020603050405020304" charset="0"/>
              </a:rPr>
              <a:t>. VD:” </a:t>
            </a:r>
            <a:r>
              <a:rPr lang="vi-VN" sz="2200" dirty="0" err="1">
                <a:latin typeface="Times New Roman" panose="02020603050405020304" charset="0"/>
                <a:cs typeface="Times New Roman" panose="02020603050405020304" charset="0"/>
              </a:rPr>
              <a:t>Bộ</a:t>
            </a:r>
            <a:r>
              <a:rPr lang="vi-VN" sz="2200" dirty="0">
                <a:latin typeface="Times New Roman" panose="02020603050405020304" charset="0"/>
                <a:cs typeface="Times New Roman" panose="02020603050405020304" charset="0"/>
              </a:rPr>
              <a:t> phim </a:t>
            </a:r>
            <a:r>
              <a:rPr lang="vi-VN" sz="2200" dirty="0" err="1">
                <a:latin typeface="Times New Roman" panose="02020603050405020304" charset="0"/>
                <a:cs typeface="Times New Roman" panose="02020603050405020304" charset="0"/>
              </a:rPr>
              <a:t>này</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đề</a:t>
            </a:r>
            <a:endParaRPr lang="vi-VN" sz="2200" dirty="0">
              <a:latin typeface="Times New Roman" panose="02020603050405020304" charset="0"/>
              <a:cs typeface="Times New Roman" panose="02020603050405020304" charset="0"/>
            </a:endParaRPr>
          </a:p>
          <a:p>
            <a:pPr marL="0" indent="0">
              <a:buNone/>
            </a:pP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xuất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vì</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nó</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có</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sự</a:t>
            </a:r>
            <a:r>
              <a:rPr lang="vi-VN" sz="2200" dirty="0">
                <a:latin typeface="Times New Roman" panose="02020603050405020304" charset="0"/>
                <a:cs typeface="Times New Roman" panose="02020603050405020304" charset="0"/>
              </a:rPr>
              <a:t> tham gia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Bruce</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Wills</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Giải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dựa</a:t>
            </a:r>
            <a:r>
              <a:rPr lang="vi-VN" sz="2200" dirty="0">
                <a:latin typeface="Times New Roman" panose="02020603050405020304" charset="0"/>
                <a:cs typeface="Times New Roman" panose="02020603050405020304" charset="0"/>
              </a:rPr>
              <a:t> trên </a:t>
            </a:r>
            <a:r>
              <a:rPr lang="vi-VN" sz="2200" dirty="0" err="1">
                <a:latin typeface="Times New Roman" panose="02020603050405020304" charset="0"/>
                <a:cs typeface="Times New Roman" panose="02020603050405020304" charset="0"/>
              </a:rPr>
              <a:t>trường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hợp</a:t>
            </a:r>
            <a:r>
              <a:rPr lang="vi-VN" sz="2200" dirty="0">
                <a:latin typeface="Times New Roman" panose="02020603050405020304" charset="0"/>
                <a:cs typeface="Times New Roman" panose="02020603050405020304" charset="0"/>
              </a:rPr>
              <a:t>. VD:”</a:t>
            </a:r>
            <a:r>
              <a:rPr lang="vi-VN" sz="2200" dirty="0" err="1">
                <a:latin typeface="Times New Roman" panose="02020603050405020304" charset="0"/>
                <a:cs typeface="Times New Roman" panose="02020603050405020304" charset="0"/>
              </a:rPr>
              <a:t>Những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mặt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hàng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này</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đề</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xuất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dựa</a:t>
            </a:r>
            <a:r>
              <a:rPr lang="vi-VN" sz="2200" dirty="0">
                <a:latin typeface="Times New Roman" panose="02020603050405020304" charset="0"/>
                <a:cs typeface="Times New Roman" panose="02020603050405020304" charset="0"/>
              </a:rPr>
              <a:t> trên </a:t>
            </a:r>
            <a:r>
              <a:rPr lang="vi-VN" sz="2200" dirty="0" err="1">
                <a:latin typeface="Times New Roman" panose="02020603050405020304" charset="0"/>
                <a:cs typeface="Times New Roman" panose="02020603050405020304" charset="0"/>
              </a:rPr>
              <a:t>các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mục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xem </a:t>
            </a:r>
            <a:r>
              <a:rPr lang="vi-VN" sz="2200" dirty="0" err="1">
                <a:latin typeface="Times New Roman" panose="02020603050405020304" charset="0"/>
                <a:cs typeface="Times New Roman" panose="02020603050405020304" charset="0"/>
              </a:rPr>
              <a:t>gần</a:t>
            </a:r>
            <a:r>
              <a:rPr lang="vi-VN" sz="2200" dirty="0">
                <a:latin typeface="Times New Roman" panose="02020603050405020304" charset="0"/>
                <a:cs typeface="Times New Roman" panose="02020603050405020304" charset="0"/>
              </a:rPr>
              <a:t> đây </a:t>
            </a:r>
            <a:r>
              <a:rPr lang="vi-VN" sz="2200" dirty="0" err="1">
                <a:latin typeface="Times New Roman" panose="02020603050405020304" charset="0"/>
                <a:cs typeface="Times New Roman" panose="02020603050405020304" charset="0"/>
              </a:rPr>
              <a:t>nhất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của</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bạn</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r>
              <a:rPr lang="vi-VN" sz="2200" dirty="0" err="1">
                <a:latin typeface="Times New Roman" panose="02020603050405020304" charset="0"/>
                <a:cs typeface="Times New Roman" panose="02020603050405020304" charset="0"/>
              </a:rPr>
              <a:t>Giải</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thích</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dựa</a:t>
            </a:r>
            <a:r>
              <a:rPr lang="vi-VN" sz="2200" dirty="0">
                <a:latin typeface="Times New Roman" panose="02020603050405020304" charset="0"/>
                <a:cs typeface="Times New Roman" panose="02020603050405020304" charset="0"/>
              </a:rPr>
              <a:t> trên </a:t>
            </a:r>
            <a:r>
              <a:rPr lang="vi-VN" sz="2200" dirty="0" err="1">
                <a:latin typeface="Times New Roman" panose="02020603050405020304" charset="0"/>
                <a:cs typeface="Times New Roman" panose="02020603050405020304" charset="0"/>
              </a:rPr>
              <a:t>kiến</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thức</a:t>
            </a:r>
            <a:r>
              <a:rPr lang="vi-VN" sz="2200" dirty="0">
                <a:latin typeface="Times New Roman" panose="02020603050405020304" charset="0"/>
                <a:cs typeface="Times New Roman" panose="02020603050405020304" charset="0"/>
              </a:rPr>
              <a:t>. VD: “</a:t>
            </a:r>
            <a:r>
              <a:rPr lang="vi-VN" sz="2200" dirty="0" err="1">
                <a:latin typeface="Times New Roman" panose="02020603050405020304" charset="0"/>
                <a:cs typeface="Times New Roman" panose="02020603050405020304" charset="0"/>
              </a:rPr>
              <a:t>Phòng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này</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có</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tầm</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nhìn</a:t>
            </a:r>
            <a:r>
              <a:rPr lang="vi-VN" sz="2200" dirty="0">
                <a:latin typeface="Times New Roman" panose="02020603050405020304" charset="0"/>
                <a:cs typeface="Times New Roman" panose="02020603050405020304" charset="0"/>
              </a:rPr>
              <a:t> ra </a:t>
            </a:r>
            <a:r>
              <a:rPr lang="vi-VN" sz="2200" dirty="0" err="1">
                <a:latin typeface="Times New Roman" panose="02020603050405020304" charset="0"/>
                <a:cs typeface="Times New Roman" panose="02020603050405020304" charset="0"/>
              </a:rPr>
              <a:t>đại</a:t>
            </a:r>
            <a:r>
              <a:rPr lang="vi-VN" sz="2200" dirty="0">
                <a:latin typeface="Times New Roman" panose="02020603050405020304" charset="0"/>
                <a:cs typeface="Times New Roman" panose="02020603050405020304" charset="0"/>
              </a:rPr>
              <a:t> dương </a:t>
            </a:r>
            <a:r>
              <a:rPr lang="vi-VN" sz="2200" dirty="0" err="1">
                <a:latin typeface="Times New Roman" panose="02020603050405020304" charset="0"/>
                <a:cs typeface="Times New Roman" panose="02020603050405020304" charset="0"/>
              </a:rPr>
              <a:t>và</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lớn</a:t>
            </a:r>
            <a:r>
              <a:rPr lang="vi-VN" sz="2200" dirty="0">
                <a:latin typeface="Times New Roman" panose="02020603050405020304" charset="0"/>
                <a:cs typeface="Times New Roman" panose="02020603050405020304" charset="0"/>
              </a:rPr>
              <a:t> hơn so </a:t>
            </a:r>
            <a:r>
              <a:rPr lang="vi-VN" sz="2200" dirty="0" err="1">
                <a:latin typeface="Times New Roman" panose="02020603050405020304" charset="0"/>
                <a:cs typeface="Times New Roman" panose="02020603050405020304" charset="0"/>
              </a:rPr>
              <a:t>với</a:t>
            </a:r>
            <a:r>
              <a:rPr lang="vi-VN" sz="2200" dirty="0">
                <a:latin typeface="Times New Roman" panose="02020603050405020304" charset="0"/>
                <a:cs typeface="Times New Roman" panose="02020603050405020304" charset="0"/>
              </a:rPr>
              <a:t> căn </a:t>
            </a:r>
            <a:r>
              <a:rPr lang="vi-VN" sz="2200" dirty="0" err="1">
                <a:latin typeface="Times New Roman" panose="02020603050405020304" charset="0"/>
                <a:cs typeface="Times New Roman" panose="02020603050405020304" charset="0"/>
              </a:rPr>
              <a:t>phòng</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được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đề</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xuất</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trước</a:t>
            </a:r>
            <a:r>
              <a:rPr lang="vi-VN" sz="2200" dirty="0">
                <a:latin typeface="Times New Roman" panose="02020603050405020304" charset="0"/>
                <a:cs typeface="Times New Roman" panose="02020603050405020304" charset="0"/>
              </a:rPr>
              <a:t> </a:t>
            </a:r>
            <a:r>
              <a:rPr lang="vi-VN" sz="2200" dirty="0" err="1">
                <a:latin typeface="Times New Roman" panose="02020603050405020304" charset="0"/>
                <a:cs typeface="Times New Roman" panose="02020603050405020304" charset="0"/>
              </a:rPr>
              <a:t>đó</a:t>
            </a:r>
            <a:r>
              <a:rPr lang="vi-VN" sz="2200" dirty="0">
                <a:latin typeface="Times New Roman" panose="02020603050405020304" charset="0"/>
                <a:cs typeface="Times New Roman" panose="02020603050405020304" charset="0"/>
              </a:rPr>
              <a:t>.”</a:t>
            </a:r>
            <a:endParaRPr lang="vi-VN" sz="2200" dirty="0">
              <a:latin typeface="Times New Roman" panose="02020603050405020304" charset="0"/>
              <a:cs typeface="Times New Roman" panose="02020603050405020304" charset="0"/>
            </a:endParaRPr>
          </a:p>
          <a:p>
            <a:endParaRPr lang="vi-VN" sz="22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3000" dirty="0"/>
              <a:t>HỆ THỐNG GỢI Ý VÀ TƯƠNG TÁC VỚI MÁY TÍNH CỦA CON NGƯỜI</a:t>
            </a:r>
            <a:endParaRPr lang="vi-VN" sz="3000" dirty="0"/>
          </a:p>
        </p:txBody>
      </p:sp>
      <p:sp>
        <p:nvSpPr>
          <p:cNvPr id="3" name="Chỗ dành sẵn cho Văn bản 2"/>
          <p:cNvSpPr>
            <a:spLocks noGrp="1"/>
          </p:cNvSpPr>
          <p:nvPr>
            <p:ph type="body" idx="1"/>
          </p:nvPr>
        </p:nvSpPr>
        <p:spPr/>
        <p:txBody>
          <a:bodyPr/>
          <a:lstStyle/>
          <a:p>
            <a:r>
              <a:rPr lang="vi-VN" sz="3000" dirty="0" err="1">
                <a:latin typeface="Times New Roman" panose="02020603050405020304" charset="0"/>
                <a:cs typeface="Times New Roman" panose="02020603050405020304" charset="0"/>
              </a:rPr>
              <a:t>Hệ</a:t>
            </a:r>
            <a:r>
              <a:rPr lang="vi-VN" sz="3000" dirty="0">
                <a:latin typeface="Times New Roman" panose="02020603050405020304" charset="0"/>
                <a:cs typeface="Times New Roman" panose="02020603050405020304" charset="0"/>
              </a:rPr>
              <a:t> </a:t>
            </a:r>
            <a:r>
              <a:rPr lang="vi-VN" sz="3000" dirty="0" err="1">
                <a:latin typeface="Times New Roman" panose="02020603050405020304" charset="0"/>
                <a:cs typeface="Times New Roman" panose="02020603050405020304" charset="0"/>
              </a:rPr>
              <a:t>thống</a:t>
            </a:r>
            <a:r>
              <a:rPr lang="vi-VN" sz="3000" dirty="0">
                <a:latin typeface="Times New Roman" panose="02020603050405020304" charset="0"/>
                <a:cs typeface="Times New Roman" panose="02020603050405020304" charset="0"/>
              </a:rPr>
              <a:t> </a:t>
            </a:r>
            <a:r>
              <a:rPr lang="vi-VN" sz="3000" dirty="0" err="1">
                <a:latin typeface="Times New Roman" panose="02020603050405020304" charset="0"/>
                <a:cs typeface="Times New Roman" panose="02020603050405020304" charset="0"/>
              </a:rPr>
              <a:t>hội</a:t>
            </a:r>
            <a:r>
              <a:rPr lang="vi-VN" sz="3000" dirty="0">
                <a:latin typeface="Times New Roman" panose="02020603050405020304" charset="0"/>
                <a:cs typeface="Times New Roman" panose="02020603050405020304" charset="0"/>
              </a:rPr>
              <a:t> </a:t>
            </a:r>
            <a:r>
              <a:rPr lang="vi-VN" sz="3000" dirty="0" err="1">
                <a:latin typeface="Times New Roman" panose="02020603050405020304" charset="0"/>
                <a:cs typeface="Times New Roman" panose="02020603050405020304" charset="0"/>
              </a:rPr>
              <a:t>thoại</a:t>
            </a:r>
            <a:endParaRPr lang="vi-VN" sz="3000" dirty="0">
              <a:latin typeface="Times New Roman" panose="02020603050405020304" charset="0"/>
              <a:cs typeface="Times New Roman" panose="02020603050405020304" charset="0"/>
            </a:endParaRPr>
          </a:p>
        </p:txBody>
      </p:sp>
      <p:sp>
        <p:nvSpPr>
          <p:cNvPr id="4" name="Chỗ dành sẵn cho Nội dung 3"/>
          <p:cNvSpPr>
            <a:spLocks noGrp="1"/>
          </p:cNvSpPr>
          <p:nvPr>
            <p:ph sz="half" idx="2"/>
          </p:nvPr>
        </p:nvSpPr>
        <p:spPr>
          <a:xfrm>
            <a:off x="839788" y="2687781"/>
            <a:ext cx="10512424" cy="3501881"/>
          </a:xfrm>
        </p:spPr>
        <p:txBody>
          <a:bodyPr>
            <a:normAutofit fontScale="70000"/>
          </a:bodyPr>
          <a:lstStyle/>
          <a:p>
            <a:r>
              <a:rPr lang="vi-VN" dirty="0" err="1">
                <a:latin typeface="Times New Roman" panose="02020603050405020304" charset="0"/>
                <a:cs typeface="Times New Roman" panose="02020603050405020304" charset="0"/>
              </a:rPr>
              <a:t>Là</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một</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hỗ</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trợ</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một</a:t>
            </a:r>
            <a:r>
              <a:rPr lang="vi-VN" dirty="0">
                <a:latin typeface="Times New Roman" panose="02020603050405020304" charset="0"/>
                <a:cs typeface="Times New Roman" panose="02020603050405020304" charset="0"/>
              </a:rPr>
              <a:t> quy </a:t>
            </a:r>
            <a:r>
              <a:rPr lang="vi-VN" dirty="0" err="1">
                <a:latin typeface="Times New Roman" panose="02020603050405020304" charset="0"/>
                <a:cs typeface="Times New Roman" panose="02020603050405020304" charset="0"/>
              </a:rPr>
              <a:t>trình</a:t>
            </a:r>
            <a:r>
              <a:rPr lang="vi-VN" dirty="0">
                <a:latin typeface="Times New Roman" panose="02020603050405020304" charset="0"/>
                <a:cs typeface="Times New Roman" panose="02020603050405020304" charset="0"/>
              </a:rPr>
              <a:t> tương </a:t>
            </a:r>
            <a:r>
              <a:rPr lang="vi-VN" dirty="0" err="1">
                <a:latin typeface="Times New Roman" panose="02020603050405020304" charset="0"/>
                <a:cs typeface="Times New Roman" panose="02020603050405020304" charset="0"/>
              </a:rPr>
              <a:t>tác</a:t>
            </a:r>
            <a:r>
              <a:rPr lang="vi-VN" dirty="0">
                <a:latin typeface="Times New Roman" panose="02020603050405020304" charset="0"/>
                <a:cs typeface="Times New Roman" panose="02020603050405020304" charset="0"/>
              </a:rPr>
              <a:t> trong </a:t>
            </a:r>
            <a:r>
              <a:rPr lang="vi-VN" dirty="0" err="1">
                <a:latin typeface="Times New Roman" panose="02020603050405020304" charset="0"/>
                <a:cs typeface="Times New Roman" panose="02020603050405020304" charset="0"/>
              </a:rPr>
              <a:t>đó</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cả</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người</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dùng</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và</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a:t>
            </a:r>
            <a:endParaRPr lang="vi-VN" dirty="0">
              <a:latin typeface="Times New Roman" panose="02020603050405020304" charset="0"/>
              <a:cs typeface="Times New Roman" panose="02020603050405020304" charset="0"/>
            </a:endParaRPr>
          </a:p>
          <a:p>
            <a:r>
              <a:rPr lang="vi-VN" dirty="0" err="1">
                <a:latin typeface="Times New Roman" panose="02020603050405020304" charset="0"/>
                <a:cs typeface="Times New Roman" panose="02020603050405020304" charset="0"/>
              </a:rPr>
              <a:t>Có</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thể</a:t>
            </a:r>
            <a:r>
              <a:rPr lang="vi-VN" dirty="0">
                <a:latin typeface="Times New Roman" panose="02020603050405020304" charset="0"/>
                <a:cs typeface="Times New Roman" panose="02020603050405020304" charset="0"/>
              </a:rPr>
              <a:t> truy </a:t>
            </a:r>
            <a:r>
              <a:rPr lang="vi-VN" dirty="0" err="1">
                <a:latin typeface="Times New Roman" panose="02020603050405020304" charset="0"/>
                <a:cs typeface="Times New Roman" panose="02020603050405020304" charset="0"/>
              </a:rPr>
              <a:t>vấn</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hoặc</a:t>
            </a:r>
            <a:r>
              <a:rPr lang="vi-VN" dirty="0">
                <a:latin typeface="Times New Roman" panose="02020603050405020304" charset="0"/>
                <a:cs typeface="Times New Roman" panose="02020603050405020304" charset="0"/>
              </a:rPr>
              <a:t> cung </a:t>
            </a:r>
            <a:r>
              <a:rPr lang="vi-VN" dirty="0" err="1">
                <a:latin typeface="Times New Roman" panose="02020603050405020304" charset="0"/>
                <a:cs typeface="Times New Roman" panose="02020603050405020304" charset="0"/>
              </a:rPr>
              <a:t>cấp</a:t>
            </a:r>
            <a:r>
              <a:rPr lang="vi-VN" dirty="0">
                <a:latin typeface="Times New Roman" panose="02020603050405020304" charset="0"/>
                <a:cs typeface="Times New Roman" panose="02020603050405020304" charset="0"/>
              </a:rPr>
              <a:t> thông tin cho </a:t>
            </a:r>
            <a:r>
              <a:rPr lang="vi-VN" dirty="0" err="1">
                <a:latin typeface="Times New Roman" panose="02020603050405020304" charset="0"/>
                <a:cs typeface="Times New Roman" panose="02020603050405020304" charset="0"/>
              </a:rPr>
              <a:t>đối</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tác</a:t>
            </a:r>
            <a:r>
              <a:rPr lang="vi-VN"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a:p>
            <a:r>
              <a:rPr lang="vi-VN" dirty="0" err="1">
                <a:latin typeface="Times New Roman" panose="02020603050405020304" charset="0"/>
                <a:cs typeface="Times New Roman" panose="02020603050405020304" charset="0"/>
              </a:rPr>
              <a:t>Các</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loại</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dựa</a:t>
            </a:r>
            <a:r>
              <a:rPr lang="vi-VN" dirty="0">
                <a:latin typeface="Times New Roman" panose="02020603050405020304" charset="0"/>
                <a:cs typeface="Times New Roman" panose="02020603050405020304" charset="0"/>
              </a:rPr>
              <a:t> trên phê </a:t>
            </a:r>
            <a:r>
              <a:rPr lang="vi-VN" dirty="0" err="1">
                <a:latin typeface="Times New Roman" panose="02020603050405020304" charset="0"/>
                <a:cs typeface="Times New Roman" panose="02020603050405020304" charset="0"/>
              </a:rPr>
              <a:t>bình</a:t>
            </a:r>
            <a:r>
              <a:rPr lang="vi-VN"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dựa</a:t>
            </a:r>
            <a:r>
              <a:rPr lang="vi-VN" dirty="0">
                <a:latin typeface="Times New Roman" panose="02020603050405020304" charset="0"/>
                <a:cs typeface="Times New Roman" panose="02020603050405020304" charset="0"/>
              </a:rPr>
              <a:t> trên </a:t>
            </a:r>
            <a:r>
              <a:rPr lang="vi-VN" dirty="0" err="1">
                <a:latin typeface="Times New Roman" panose="02020603050405020304" charset="0"/>
                <a:cs typeface="Times New Roman" panose="02020603050405020304" charset="0"/>
              </a:rPr>
              <a:t>phản</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biện</a:t>
            </a:r>
            <a:endParaRPr lang="vi-VN" dirty="0">
              <a:latin typeface="Times New Roman" panose="02020603050405020304" charset="0"/>
              <a:cs typeface="Times New Roman" panose="02020603050405020304" charset="0"/>
            </a:endParaRPr>
          </a:p>
          <a:p>
            <a:pPr marL="720725" indent="-360680">
              <a:buFont typeface="Courier New" panose="02070309020205020404" pitchFamily="49" charset="0"/>
              <a:buChar char="o"/>
            </a:pPr>
            <a:r>
              <a:rPr lang="vi-VN" dirty="0" err="1">
                <a:latin typeface="Times New Roman" panose="02020603050405020304" charset="0"/>
                <a:cs typeface="Times New Roman" panose="02020603050405020304" charset="0"/>
              </a:rPr>
              <a:t>Hệ</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dựa</a:t>
            </a:r>
            <a:r>
              <a:rPr lang="vi-VN" dirty="0">
                <a:latin typeface="Times New Roman" panose="02020603050405020304" charset="0"/>
                <a:cs typeface="Times New Roman" panose="02020603050405020304" charset="0"/>
              </a:rPr>
              <a:t> trên </a:t>
            </a:r>
            <a:r>
              <a:rPr lang="vi-VN" dirty="0" err="1">
                <a:latin typeface="Times New Roman" panose="02020603050405020304" charset="0"/>
                <a:cs typeface="Times New Roman" panose="02020603050405020304" charset="0"/>
              </a:rPr>
              <a:t>sở</a:t>
            </a:r>
            <a:r>
              <a:rPr lang="vi-VN" dirty="0">
                <a:latin typeface="Times New Roman" panose="02020603050405020304" charset="0"/>
                <a:cs typeface="Times New Roman" panose="02020603050405020304" charset="0"/>
              </a:rPr>
              <a:t> </a:t>
            </a:r>
            <a:r>
              <a:rPr lang="vi-VN" dirty="0" err="1">
                <a:latin typeface="Times New Roman" panose="02020603050405020304" charset="0"/>
                <a:cs typeface="Times New Roman" panose="02020603050405020304" charset="0"/>
              </a:rPr>
              <a:t>thích</a:t>
            </a:r>
            <a:r>
              <a:rPr lang="vi-VN"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2" y="363032"/>
            <a:ext cx="3571810" cy="3056993"/>
          </a:xfrm>
        </p:spPr>
        <p:txBody>
          <a:bodyPr vert="horz" lIns="91440" tIns="45720" rIns="91440" bIns="45720" rtlCol="0" anchor="b">
            <a:normAutofit/>
          </a:bodyPr>
          <a:lstStyle/>
          <a:p>
            <a:r>
              <a:rPr lang="en-US" sz="5800" dirty="0">
                <a:latin typeface="Bahnschrift Light" panose="020B0502040204020203"/>
                <a:cs typeface="Aharoni"/>
              </a:rPr>
              <a:t>HỆ THỐNG GỢI Ý</a:t>
            </a:r>
            <a:endParaRPr lang="en-US" sz="5800" dirty="0">
              <a:latin typeface="Bahnschrift Light" panose="020B0502040204020203"/>
              <a:cs typeface="Aharoni"/>
            </a:endParaRPr>
          </a:p>
        </p:txBody>
      </p:sp>
      <p:sp>
        <p:nvSpPr>
          <p:cNvPr id="102" name="Rectangle 6"/>
          <p:cNvSpPr>
            <a:spLocks noGrp="1" noRot="1" noChangeAspect="1" noMove="1" noResize="1" noEditPoints="1" noAdjustHandles="1" noChangeArrowheads="1" noChangeShapeType="1" noTextEdit="1"/>
          </p:cNvSpPr>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F4213"/>
          </a:solidFill>
          <a:ln w="38100" cap="rnd">
            <a:solidFill>
              <a:srgbClr val="FF421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3" descr="Diagram&#10;&#10;Description automatically generated"/>
          <p:cNvPicPr>
            <a:picLocks noChangeAspect="1"/>
          </p:cNvPicPr>
          <p:nvPr/>
        </p:nvPicPr>
        <p:blipFill>
          <a:blip r:embed="rId1"/>
          <a:stretch>
            <a:fillRect/>
          </a:stretch>
        </p:blipFill>
        <p:spPr>
          <a:xfrm>
            <a:off x="4613451" y="550523"/>
            <a:ext cx="7362924" cy="4080822"/>
          </a:xfrm>
          <a:prstGeom prst="rect">
            <a:avLst/>
          </a:prstGeom>
        </p:spPr>
      </p:pic>
      <p:sp>
        <p:nvSpPr>
          <p:cNvPr id="3" name="Subtitle 2"/>
          <p:cNvSpPr>
            <a:spLocks noGrp="1"/>
          </p:cNvSpPr>
          <p:nvPr>
            <p:ph type="subTitle" idx="1"/>
          </p:nvPr>
        </p:nvSpPr>
        <p:spPr>
          <a:xfrm>
            <a:off x="638882" y="4631161"/>
            <a:ext cx="9156400" cy="1559327"/>
          </a:xfrm>
        </p:spPr>
        <p:txBody>
          <a:bodyPr vert="horz" lIns="91440" tIns="45720" rIns="91440" bIns="45720" rtlCol="0" anchor="t">
            <a:noAutofit/>
          </a:bodyPr>
          <a:lstStyle/>
          <a:p>
            <a:pPr>
              <a:lnSpc>
                <a:spcPct val="100000"/>
              </a:lnSpc>
            </a:pPr>
            <a:r>
              <a:rPr lang="en-US" sz="2400" dirty="0" err="1">
                <a:latin typeface="Calibri" panose="020F0502020204030204"/>
                <a:cs typeface="Calibri" panose="020F0502020204030204"/>
              </a:rPr>
              <a:t>Hệ</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thống</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gợi</a:t>
            </a:r>
            <a:r>
              <a:rPr lang="en-US" sz="2400" dirty="0">
                <a:latin typeface="Calibri" panose="020F0502020204030204"/>
                <a:cs typeface="Calibri" panose="020F0502020204030204"/>
              </a:rPr>
              <a:t> ý (Recommender systems </a:t>
            </a:r>
            <a:r>
              <a:rPr lang="en-US" sz="2400" dirty="0" err="1">
                <a:latin typeface="Calibri" panose="020F0502020204030204"/>
                <a:cs typeface="Calibri" panose="020F0502020204030204"/>
              </a:rPr>
              <a:t>hoặc</a:t>
            </a:r>
            <a:r>
              <a:rPr lang="en-US" sz="2400" dirty="0">
                <a:latin typeface="Calibri" panose="020F0502020204030204"/>
                <a:cs typeface="Calibri" panose="020F0502020204030204"/>
              </a:rPr>
              <a:t> Recommendation systems) </a:t>
            </a:r>
            <a:r>
              <a:rPr lang="en-US" sz="2400" dirty="0" err="1">
                <a:latin typeface="Calibri" panose="020F0502020204030204"/>
                <a:cs typeface="Calibri" panose="020F0502020204030204"/>
              </a:rPr>
              <a:t>là</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một</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dạng</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của</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hệ</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hỗ</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trợ</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ra</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quyết</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định</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cung</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cấp</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giải</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pháp</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mang</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tính</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cá</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nhân</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hóa</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mà</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không</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phải</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trải</a:t>
            </a:r>
            <a:r>
              <a:rPr lang="en-US" sz="2400" dirty="0">
                <a:latin typeface="Calibri" panose="020F0502020204030204"/>
                <a:cs typeface="Calibri" panose="020F0502020204030204"/>
              </a:rPr>
              <a:t> qua </a:t>
            </a:r>
            <a:r>
              <a:rPr lang="en-US" sz="2400" dirty="0" err="1">
                <a:latin typeface="Calibri" panose="020F0502020204030204"/>
                <a:cs typeface="Calibri" panose="020F0502020204030204"/>
              </a:rPr>
              <a:t>quá</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trình</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tìm</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kiếm</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phức</a:t>
            </a:r>
            <a:r>
              <a:rPr lang="en-US" sz="2400" dirty="0">
                <a:latin typeface="Calibri" panose="020F0502020204030204"/>
                <a:cs typeface="Calibri" panose="020F0502020204030204"/>
              </a:rPr>
              <a:t> </a:t>
            </a:r>
            <a:r>
              <a:rPr lang="en-US" sz="2400" dirty="0" err="1">
                <a:latin typeface="Calibri" panose="020F0502020204030204"/>
                <a:cs typeface="Calibri" panose="020F0502020204030204"/>
              </a:rPr>
              <a:t>tạp</a:t>
            </a:r>
            <a:r>
              <a:rPr lang="en-US" sz="2400" dirty="0">
                <a:latin typeface="Calibri" panose="020F0502020204030204"/>
                <a:cs typeface="Calibri" panose="020F0502020204030204"/>
              </a:rPr>
              <a:t>.</a:t>
            </a:r>
            <a:endParaRPr lang="en-US" sz="2400" dirty="0">
              <a:latin typeface="Calibri" panose="020F0502020204030204"/>
              <a:cs typeface="Calibri" panose="020F0502020204030204"/>
            </a:endParaRPr>
          </a:p>
          <a:p>
            <a:pPr>
              <a:lnSpc>
                <a:spcPct val="100000"/>
              </a:lnSpc>
            </a:pP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z="3000" dirty="0"/>
              <a:t>HỆ THỐNG GỢI Ý VÀ TƯƠNG TÁC VỚI MÁY TÍNH CỦA CON NGƯỜI</a:t>
            </a:r>
            <a:endParaRPr lang="vi-VN" sz="3000" dirty="0"/>
          </a:p>
        </p:txBody>
      </p:sp>
      <p:sp>
        <p:nvSpPr>
          <p:cNvPr id="3" name="Chỗ dành sẵn cho Văn bản 2"/>
          <p:cNvSpPr>
            <a:spLocks noGrp="1"/>
          </p:cNvSpPr>
          <p:nvPr>
            <p:ph type="body" idx="1"/>
          </p:nvPr>
        </p:nvSpPr>
        <p:spPr>
          <a:xfrm>
            <a:off x="840105" y="1986915"/>
            <a:ext cx="5157470" cy="518160"/>
          </a:xfrm>
        </p:spPr>
        <p:txBody>
          <a:bodyPr>
            <a:noAutofit/>
          </a:bodyPr>
          <a:lstStyle/>
          <a:p>
            <a:r>
              <a:rPr lang="vi-VN" sz="3000" dirty="0" err="1">
                <a:latin typeface="Times New Roman" panose="02020603050405020304" charset="0"/>
                <a:cs typeface="Times New Roman" panose="02020603050405020304" charset="0"/>
              </a:rPr>
              <a:t>Trình</a:t>
            </a:r>
            <a:r>
              <a:rPr lang="vi-VN" sz="3000" dirty="0">
                <a:latin typeface="Times New Roman" panose="02020603050405020304" charset="0"/>
                <a:cs typeface="Times New Roman" panose="02020603050405020304" charset="0"/>
              </a:rPr>
              <a:t> </a:t>
            </a:r>
            <a:r>
              <a:rPr lang="vi-VN" sz="3000" dirty="0" err="1">
                <a:latin typeface="Times New Roman" panose="02020603050405020304" charset="0"/>
                <a:cs typeface="Times New Roman" panose="02020603050405020304" charset="0"/>
              </a:rPr>
              <a:t>bày</a:t>
            </a:r>
            <a:endParaRPr lang="vi-VN" sz="3000" dirty="0" err="1">
              <a:latin typeface="Times New Roman" panose="02020603050405020304" charset="0"/>
              <a:cs typeface="Times New Roman" panose="02020603050405020304" charset="0"/>
            </a:endParaRPr>
          </a:p>
        </p:txBody>
      </p:sp>
      <p:sp>
        <p:nvSpPr>
          <p:cNvPr id="4" name="Chỗ dành sẵn cho Nội dung 3"/>
          <p:cNvSpPr>
            <a:spLocks noGrp="1"/>
          </p:cNvSpPr>
          <p:nvPr>
            <p:ph sz="half" idx="2"/>
          </p:nvPr>
        </p:nvSpPr>
        <p:spPr>
          <a:xfrm>
            <a:off x="839788" y="2505075"/>
            <a:ext cx="4323339" cy="3684588"/>
          </a:xfrm>
        </p:spPr>
        <p:txBody>
          <a:bodyPr>
            <a:normAutofit/>
          </a:bodyPr>
          <a:lstStyle/>
          <a:p>
            <a:r>
              <a:rPr lang="vi-VN" sz="2445" dirty="0" err="1">
                <a:latin typeface="Times New Roman" panose="02020603050405020304" charset="0"/>
                <a:cs typeface="Times New Roman" panose="02020603050405020304" charset="0"/>
              </a:rPr>
              <a:t>Cách</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hệ</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thống</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trình</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bày</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gợi</a:t>
            </a:r>
            <a:r>
              <a:rPr lang="vi-VN" sz="2445" dirty="0">
                <a:latin typeface="Times New Roman" panose="02020603050405020304" charset="0"/>
                <a:cs typeface="Times New Roman" panose="02020603050405020304" charset="0"/>
              </a:rPr>
              <a:t> ý  </a:t>
            </a:r>
            <a:r>
              <a:rPr lang="vi-VN" sz="2445" dirty="0" err="1">
                <a:latin typeface="Times New Roman" panose="02020603050405020304" charset="0"/>
                <a:cs typeface="Times New Roman" panose="02020603050405020304" charset="0"/>
              </a:rPr>
              <a:t>là</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một</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yếu</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tố</a:t>
            </a:r>
            <a:r>
              <a:rPr lang="vi-VN" sz="2445" dirty="0">
                <a:latin typeface="Times New Roman" panose="02020603050405020304" charset="0"/>
                <a:cs typeface="Times New Roman" panose="02020603050405020304" charset="0"/>
              </a:rPr>
              <a:t> quan </a:t>
            </a:r>
            <a:r>
              <a:rPr lang="vi-VN" sz="2445" dirty="0" err="1">
                <a:latin typeface="Times New Roman" panose="02020603050405020304" charset="0"/>
                <a:cs typeface="Times New Roman" panose="02020603050405020304" charset="0"/>
              </a:rPr>
              <a:t>trọng</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để</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người</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dùng</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chấp</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nhận</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các</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gợi</a:t>
            </a:r>
            <a:r>
              <a:rPr lang="vi-VN" sz="2445" dirty="0">
                <a:latin typeface="Times New Roman" panose="02020603050405020304" charset="0"/>
                <a:cs typeface="Times New Roman" panose="02020603050405020304" charset="0"/>
              </a:rPr>
              <a:t> ý.</a:t>
            </a:r>
            <a:endParaRPr lang="vi-VN" sz="2445" dirty="0">
              <a:latin typeface="Times New Roman" panose="02020603050405020304" charset="0"/>
              <a:cs typeface="Times New Roman" panose="02020603050405020304" charset="0"/>
            </a:endParaRPr>
          </a:p>
          <a:p>
            <a:r>
              <a:rPr lang="vi-VN" sz="2445" dirty="0" err="1">
                <a:latin typeface="Times New Roman" panose="02020603050405020304" charset="0"/>
                <a:cs typeface="Times New Roman" panose="02020603050405020304" charset="0"/>
              </a:rPr>
              <a:t>Các</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gợi</a:t>
            </a:r>
            <a:r>
              <a:rPr lang="vi-VN" sz="2445" dirty="0">
                <a:latin typeface="Times New Roman" panose="02020603050405020304" charset="0"/>
                <a:cs typeface="Times New Roman" panose="02020603050405020304" charset="0"/>
              </a:rPr>
              <a:t> ý </a:t>
            </a:r>
            <a:r>
              <a:rPr lang="vi-VN" sz="2445" dirty="0" err="1">
                <a:latin typeface="Times New Roman" panose="02020603050405020304" charset="0"/>
                <a:cs typeface="Times New Roman" panose="02020603050405020304" charset="0"/>
              </a:rPr>
              <a:t>được</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trình</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bày</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dưới</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dạng</a:t>
            </a:r>
            <a:r>
              <a:rPr lang="vi-VN" sz="2445" dirty="0">
                <a:latin typeface="Times New Roman" panose="02020603050405020304" charset="0"/>
                <a:cs typeface="Times New Roman" panose="02020603050405020304" charset="0"/>
              </a:rPr>
              <a:t> danh </a:t>
            </a:r>
            <a:r>
              <a:rPr lang="vi-VN" sz="2445" dirty="0" err="1">
                <a:latin typeface="Times New Roman" panose="02020603050405020304" charset="0"/>
                <a:cs typeface="Times New Roman" panose="02020603050405020304" charset="0"/>
              </a:rPr>
              <a:t>sách</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đã</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được</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xếp</a:t>
            </a:r>
            <a:r>
              <a:rPr lang="vi-VN" sz="2445" dirty="0">
                <a:latin typeface="Times New Roman" panose="02020603050405020304" charset="0"/>
                <a:cs typeface="Times New Roman" panose="02020603050405020304" charset="0"/>
              </a:rPr>
              <a:t> </a:t>
            </a:r>
            <a:r>
              <a:rPr lang="vi-VN" sz="2445" dirty="0" err="1">
                <a:latin typeface="Times New Roman" panose="02020603050405020304" charset="0"/>
                <a:cs typeface="Times New Roman" panose="02020603050405020304" charset="0"/>
              </a:rPr>
              <a:t>hạng</a:t>
            </a:r>
            <a:endParaRPr lang="vi-VN" sz="2445" dirty="0">
              <a:latin typeface="Times New Roman" panose="02020603050405020304" charset="0"/>
              <a:cs typeface="Times New Roman" panose="02020603050405020304" charset="0"/>
            </a:endParaRPr>
          </a:p>
        </p:txBody>
      </p:sp>
      <p:pic>
        <p:nvPicPr>
          <p:cNvPr id="6" name="Hình ảnh 5"/>
          <p:cNvPicPr>
            <a:picLocks noChangeAspect="1"/>
          </p:cNvPicPr>
          <p:nvPr/>
        </p:nvPicPr>
        <p:blipFill>
          <a:blip r:embed="rId1"/>
          <a:stretch>
            <a:fillRect/>
          </a:stretch>
        </p:blipFill>
        <p:spPr>
          <a:xfrm>
            <a:off x="5854044" y="1876375"/>
            <a:ext cx="3770247" cy="4616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445"/>
              <a:t>Hệ thống đề xuất như một lĩnh vực đa ngành</a:t>
            </a:r>
            <a:endParaRPr lang="en-US" sz="4445"/>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Thiết kế và phát triển RS là một nỗ lực đa ngành đã được hưởng lợi từ các kết quả thu được trong các lĩnh vực khoa học máy tính khác nhau, đặc biệt là máy học và khai thác dữ liệu, truy xuất thông tin và tương tác giữa con người với máy tính.</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RS được nhắm mục tiêu cuối cùng để cung cấp thông tin hữu ích cho người dùng và vì lý do đó, HCI đóng một vai trò cơ bản trong việc chấp nhận cuối cùng các khuyến nghị được tính toán.</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445">
                <a:sym typeface="+mn-ea"/>
              </a:rPr>
              <a:t>Các chủ đề và thách thức mới nổi</a:t>
            </a:r>
            <a:endParaRPr lang="en-US" sz="4445">
              <a:sym typeface="+mn-ea"/>
            </a:endParaRPr>
          </a:p>
        </p:txBody>
      </p:sp>
      <p:sp>
        <p:nvSpPr>
          <p:cNvPr id="3" name="Content Placeholder 2"/>
          <p:cNvSpPr>
            <a:spLocks noGrp="1"/>
          </p:cNvSpPr>
          <p:nvPr>
            <p:ph idx="1"/>
          </p:nvPr>
        </p:nvSpPr>
        <p:spPr>
          <a:xfrm>
            <a:off x="838200" y="2580640"/>
            <a:ext cx="10515600" cy="3600450"/>
          </a:xfrm>
        </p:spPr>
        <p:txBody>
          <a:bodyPr>
            <a:normAutofit lnSpcReduction="10000"/>
          </a:bodyPr>
          <a:p>
            <a:r>
              <a:rPr lang="en-US">
                <a:latin typeface="Times New Roman" panose="02020603050405020304" charset="0"/>
                <a:cs typeface="Times New Roman" panose="02020603050405020304" charset="0"/>
              </a:rPr>
              <a:t>nghiên cứu RS đang phát triển theo nhiều hướng đa dạng và các chủ đề mới đang xuất hiện hoặc trở thành các chủ đề quan trọng hơn để xem xét.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Một số các chủ để: context-aware recommender; new visu-alization techniques; community-based personalized search; trust-based RS; social tagging systems (STS); </a:t>
            </a:r>
            <a:endParaRPr lang="en-US">
              <a:latin typeface="Times New Roman" panose="02020603050405020304" charset="0"/>
              <a:cs typeface="Times New Roman" panose="02020603050405020304" charset="0"/>
            </a:endParaRPr>
          </a:p>
        </p:txBody>
      </p:sp>
      <p:sp>
        <p:nvSpPr>
          <p:cNvPr id="4" name="Text Box 3"/>
          <p:cNvSpPr txBox="1"/>
          <p:nvPr/>
        </p:nvSpPr>
        <p:spPr>
          <a:xfrm>
            <a:off x="895985" y="1981835"/>
            <a:ext cx="3259455" cy="553085"/>
          </a:xfrm>
          <a:prstGeom prst="rect">
            <a:avLst/>
          </a:prstGeom>
          <a:noFill/>
        </p:spPr>
        <p:txBody>
          <a:bodyPr wrap="square" rtlCol="0">
            <a:spAutoFit/>
          </a:bodyPr>
          <a:p>
            <a:r>
              <a:rPr lang="en-US" sz="3000" b="1">
                <a:latin typeface="Times New Roman" panose="02020603050405020304" charset="0"/>
                <a:cs typeface="Times New Roman" panose="02020603050405020304" charset="0"/>
              </a:rPr>
              <a:t>Chủ đề: </a:t>
            </a:r>
            <a:endParaRPr lang="en-US" sz="3000" b="1">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445">
                <a:sym typeface="+mn-ea"/>
              </a:rPr>
              <a:t>Các chủ đề và thách thức mới nổi</a:t>
            </a:r>
            <a:endParaRPr lang="en-US" sz="4445">
              <a:sym typeface="+mn-ea"/>
            </a:endParaRPr>
          </a:p>
        </p:txBody>
      </p:sp>
      <p:sp>
        <p:nvSpPr>
          <p:cNvPr id="3" name="Content Placeholder 2"/>
          <p:cNvSpPr>
            <a:spLocks noGrp="1"/>
          </p:cNvSpPr>
          <p:nvPr>
            <p:ph idx="1"/>
          </p:nvPr>
        </p:nvSpPr>
        <p:spPr>
          <a:xfrm>
            <a:off x="838200" y="2580640"/>
            <a:ext cx="10515600" cy="3600450"/>
          </a:xfrm>
        </p:spPr>
        <p:txBody>
          <a:bodyPr>
            <a:normAutofit lnSpcReduction="10000"/>
          </a:bodyPr>
          <a:p>
            <a:r>
              <a:rPr lang="en-US" sz="2200">
                <a:latin typeface="Times New Roman" panose="02020603050405020304" charset="0"/>
                <a:cs typeface="Times New Roman" panose="02020603050405020304" charset="0"/>
              </a:rPr>
              <a:t>Danh sách các chủ đề nghiên cứu RS mới xuất hiện và đầy thách thức không chỉ giới hạn ở những chủ đề được mô tả trong các chương mà chúng tôi đã đề cập ở trên.</a:t>
            </a:r>
            <a:endParaRPr lang="en-US" sz="2200">
              <a:latin typeface="Times New Roman" panose="02020603050405020304" charset="0"/>
              <a:cs typeface="Times New Roman" panose="02020603050405020304" charset="0"/>
            </a:endParaRPr>
          </a:p>
          <a:p>
            <a:pPr lvl="1">
              <a:buFont typeface="Wingdings" panose="05000000000000000000" charset="0"/>
              <a:buChar char="§"/>
            </a:pPr>
            <a:r>
              <a:rPr lang="en-US" sz="2200">
                <a:latin typeface="Times New Roman" panose="02020603050405020304" charset="0"/>
                <a:cs typeface="Times New Roman" panose="02020603050405020304" charset="0"/>
              </a:rPr>
              <a:t>Khả năng mở rộng của các thuật toán với bộ dữ liệu lớn và trong thế giới thực.</a:t>
            </a:r>
            <a:endParaRPr lang="en-US" sz="2200">
              <a:latin typeface="Times New Roman" panose="02020603050405020304" charset="0"/>
              <a:cs typeface="Times New Roman" panose="02020603050405020304" charset="0"/>
            </a:endParaRPr>
          </a:p>
          <a:p>
            <a:pPr lvl="1">
              <a:buFont typeface="Wingdings" panose="05000000000000000000" charset="0"/>
              <a:buChar char="§"/>
            </a:pPr>
            <a:r>
              <a:rPr lang="en-US" sz="2200">
                <a:latin typeface="Times New Roman" panose="02020603050405020304" charset="0"/>
                <a:cs typeface="Times New Roman" panose="02020603050405020304" charset="0"/>
              </a:rPr>
              <a:t>Các hệ thống tư vấn chủ động, tức là những người giới thiệu quyết định cung cấp các khuyến nghị ngay cả khi không được yêu cầu rõ ràng.</a:t>
            </a:r>
            <a:endParaRPr lang="en-US" sz="2200">
              <a:latin typeface="Times New Roman" panose="02020603050405020304" charset="0"/>
              <a:cs typeface="Times New Roman" panose="02020603050405020304" charset="0"/>
            </a:endParaRPr>
          </a:p>
          <a:p>
            <a:pPr lvl="1">
              <a:buFont typeface="Wingdings" panose="05000000000000000000" charset="0"/>
              <a:buChar char="§"/>
            </a:pPr>
            <a:r>
              <a:rPr lang="en-US" sz="2200">
                <a:latin typeface="Times New Roman" panose="02020603050405020304" charset="0"/>
                <a:cs typeface="Times New Roman" panose="02020603050405020304" charset="0"/>
              </a:rPr>
              <a:t>Hệ thống tư vấn bảo vệ quyền riêng tư.</a:t>
            </a:r>
            <a:endParaRPr lang="en-US" sz="2200">
              <a:latin typeface="Times New Roman" panose="02020603050405020304" charset="0"/>
              <a:cs typeface="Times New Roman" panose="02020603050405020304" charset="0"/>
            </a:endParaRPr>
          </a:p>
          <a:p>
            <a:pPr lvl="1">
              <a:buFont typeface="Wingdings" panose="05000000000000000000" charset="0"/>
              <a:buChar char="§"/>
            </a:pPr>
            <a:r>
              <a:rPr lang="en-US" sz="2200">
                <a:latin typeface="Times New Roman" panose="02020603050405020304" charset="0"/>
                <a:cs typeface="Times New Roman" panose="02020603050405020304" charset="0"/>
              </a:rPr>
              <a:t>Đa dạng các mục được đề xuất cho người dùng mục tiêu.</a:t>
            </a:r>
            <a:endParaRPr lang="en-US" sz="2200">
              <a:latin typeface="Times New Roman" panose="02020603050405020304" charset="0"/>
              <a:cs typeface="Times New Roman" panose="02020603050405020304" charset="0"/>
            </a:endParaRPr>
          </a:p>
          <a:p>
            <a:pPr lvl="1">
              <a:buFont typeface="Wingdings" panose="05000000000000000000" charset="0"/>
              <a:buChar char="§"/>
            </a:pPr>
            <a:r>
              <a:rPr lang="en-US" sz="2200">
                <a:latin typeface="Times New Roman" panose="02020603050405020304" charset="0"/>
                <a:cs typeface="Times New Roman" panose="02020603050405020304" charset="0"/>
              </a:rPr>
              <a:t>Các mô hình người dùng chung và hệ thống đề xuất tên miền chéo có thể dàn xếp dữ liệu người dùng thông qua các hệ thống và miền ứng dụng khác nhau.</a:t>
            </a:r>
            <a:endParaRPr lang="en-US" sz="2200">
              <a:latin typeface="Times New Roman" panose="02020603050405020304" charset="0"/>
              <a:cs typeface="Times New Roman" panose="02020603050405020304" charset="0"/>
            </a:endParaRPr>
          </a:p>
        </p:txBody>
      </p:sp>
      <p:sp>
        <p:nvSpPr>
          <p:cNvPr id="4" name="Text Box 3"/>
          <p:cNvSpPr txBox="1"/>
          <p:nvPr/>
        </p:nvSpPr>
        <p:spPr>
          <a:xfrm>
            <a:off x="895985" y="1981835"/>
            <a:ext cx="3259455" cy="553085"/>
          </a:xfrm>
          <a:prstGeom prst="rect">
            <a:avLst/>
          </a:prstGeom>
          <a:noFill/>
        </p:spPr>
        <p:txBody>
          <a:bodyPr wrap="square" rtlCol="0">
            <a:spAutoFit/>
          </a:bodyPr>
          <a:p>
            <a:r>
              <a:rPr lang="en-US" sz="3000" b="1">
                <a:latin typeface="Times New Roman" panose="02020603050405020304" charset="0"/>
                <a:cs typeface="Times New Roman" panose="02020603050405020304" charset="0"/>
              </a:rPr>
              <a:t>Thách thức: </a:t>
            </a:r>
            <a:endParaRPr lang="en-US" sz="3000" b="1">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50515"/>
            <a:ext cx="10515600" cy="1325563"/>
          </a:xfrm>
        </p:spPr>
        <p:txBody>
          <a:bodyPr/>
          <a:p>
            <a:pPr algn="ctr"/>
            <a:r>
              <a:rPr lang="en-US"/>
              <a:t>THANK YOU</a:t>
            </a:r>
            <a:endParaRPr lang="en-US"/>
          </a:p>
        </p:txBody>
      </p:sp>
      <p:sp>
        <p:nvSpPr>
          <p:cNvPr id="56" name="Rectangle 6"/>
          <p:cNvSpPr>
            <a:spLocks noGrp="1" noRot="1" noChangeAspect="1" noMove="1" noResize="1" noEditPoints="1" noAdjustHandles="1" noChangeArrowheads="1" noChangeShapeType="1" noTextEdit="1"/>
          </p:cNvSpPr>
          <p:nvPr/>
        </p:nvSpPr>
        <p:spPr>
          <a:xfrm>
            <a:off x="4038346" y="446176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tx1"/>
          </a:solidFill>
          <a:ln w="635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pPr marL="285750" indent="-285750">
              <a:buFont typeface="Arial" panose="020B0604020202020204"/>
              <a:buChar char="•"/>
            </a:pPr>
            <a:r>
              <a:rPr lang="en-GB" sz="6000" b="1" dirty="0" err="1">
                <a:latin typeface="Arial" panose="020B0604020202020204"/>
                <a:ea typeface="+mj-lt"/>
                <a:cs typeface="+mj-lt"/>
              </a:rPr>
              <a:t>Chức</a:t>
            </a:r>
            <a:r>
              <a:rPr lang="en-GB" sz="6000" b="1" dirty="0">
                <a:latin typeface="Arial" panose="020B0604020202020204"/>
                <a:ea typeface="+mj-lt"/>
                <a:cs typeface="+mj-lt"/>
              </a:rPr>
              <a:t> </a:t>
            </a:r>
            <a:r>
              <a:rPr lang="en-GB" sz="6000" b="1" dirty="0" err="1">
                <a:latin typeface="Arial" panose="020B0604020202020204"/>
                <a:ea typeface="+mj-lt"/>
                <a:cs typeface="+mj-lt"/>
              </a:rPr>
              <a:t>năng</a:t>
            </a:r>
            <a:r>
              <a:rPr lang="en-GB" sz="6000" b="1" dirty="0">
                <a:latin typeface="Arial" panose="020B0604020202020204"/>
                <a:ea typeface="+mj-lt"/>
                <a:cs typeface="+mj-lt"/>
              </a:rPr>
              <a:t> </a:t>
            </a:r>
            <a:r>
              <a:rPr lang="en-GB" sz="6000" b="1" dirty="0" err="1">
                <a:latin typeface="Arial" panose="020B0604020202020204"/>
                <a:ea typeface="+mj-lt"/>
                <a:cs typeface="+mj-lt"/>
              </a:rPr>
              <a:t>của</a:t>
            </a:r>
            <a:r>
              <a:rPr lang="en-GB" sz="6000" b="1" dirty="0">
                <a:latin typeface="Arial" panose="020B0604020202020204"/>
                <a:ea typeface="+mj-lt"/>
                <a:cs typeface="+mj-lt"/>
              </a:rPr>
              <a:t> </a:t>
            </a:r>
            <a:r>
              <a:rPr lang="en-GB" sz="6000" b="1" dirty="0" err="1">
                <a:latin typeface="Arial" panose="020B0604020202020204"/>
                <a:ea typeface="+mj-lt"/>
                <a:cs typeface="+mj-lt"/>
              </a:rPr>
              <a:t>hệ</a:t>
            </a:r>
            <a:r>
              <a:rPr lang="en-GB" sz="6000" b="1" dirty="0">
                <a:latin typeface="Arial" panose="020B0604020202020204"/>
                <a:ea typeface="+mj-lt"/>
                <a:cs typeface="+mj-lt"/>
              </a:rPr>
              <a:t> </a:t>
            </a:r>
            <a:r>
              <a:rPr lang="en-GB" sz="6000" b="1" dirty="0" err="1">
                <a:latin typeface="Arial" panose="020B0604020202020204"/>
                <a:ea typeface="+mj-lt"/>
                <a:cs typeface="+mj-lt"/>
              </a:rPr>
              <a:t>thống</a:t>
            </a:r>
            <a:r>
              <a:rPr lang="en-GB" sz="6000" b="1" dirty="0">
                <a:latin typeface="Arial" panose="020B0604020202020204"/>
                <a:ea typeface="+mj-lt"/>
                <a:cs typeface="+mj-lt"/>
              </a:rPr>
              <a:t> </a:t>
            </a:r>
            <a:r>
              <a:rPr lang="en-GB" sz="6000" b="1" dirty="0" err="1">
                <a:latin typeface="Arial" panose="020B0604020202020204"/>
                <a:ea typeface="+mj-lt"/>
                <a:cs typeface="+mj-lt"/>
              </a:rPr>
              <a:t>gợi</a:t>
            </a:r>
            <a:r>
              <a:rPr lang="en-GB" sz="6000" b="1" dirty="0">
                <a:latin typeface="Arial" panose="020B0604020202020204"/>
                <a:ea typeface="+mj-lt"/>
                <a:cs typeface="+mj-lt"/>
              </a:rPr>
              <a:t> ý.</a:t>
            </a:r>
            <a:endParaRPr lang="en-US" sz="6000" dirty="0">
              <a:latin typeface="Arial" panose="020B0604020202020204"/>
              <a:cs typeface="Arial" panose="020B0604020202020204"/>
            </a:endParaRPr>
          </a:p>
          <a:p>
            <a:endParaRPr lang="en-GB" sz="6000"/>
          </a:p>
        </p:txBody>
      </p:sp>
      <p:sp>
        <p:nvSpPr>
          <p:cNvPr id="11" name="Rectangle 22"/>
          <p:cNvSpPr>
            <a:spLocks noGrp="1" noRot="1" noChangeAspect="1" noMove="1" noResize="1" noEditPoints="1" noAdjustHandles="1" noChangeArrowheads="1" noChangeShapeType="1" noTextEdit="1"/>
          </p:cNvSpPr>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0"/>
          <p:cNvSpPr>
            <a:spLocks noGrp="1" noRot="1" noChangeAspect="1" noMove="1" noResize="1" noEditPoints="1" noAdjustHandles="1" noChangeArrowheads="1" noChangeShapeType="1" noTextEdit="1"/>
          </p:cNvSpPr>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F2D00"/>
          </a:solidFill>
          <a:ln w="12700" cap="flat">
            <a:noFill/>
            <a:prstDash val="solid"/>
            <a:miter/>
          </a:ln>
        </p:spPr>
        <p:txBody>
          <a:bodyPr rtlCol="0" anchor="ctr"/>
          <a:lstStyle/>
          <a:p>
            <a:endParaRPr lang="en-US"/>
          </a:p>
        </p:txBody>
      </p:sp>
      <p:sp>
        <p:nvSpPr>
          <p:cNvPr id="2" name="Title 1"/>
          <p:cNvSpPr>
            <a:spLocks noGrp="1"/>
          </p:cNvSpPr>
          <p:nvPr>
            <p:ph type="title"/>
          </p:nvPr>
        </p:nvSpPr>
        <p:spPr>
          <a:xfrm>
            <a:off x="1039163" y="1762169"/>
            <a:ext cx="4073110" cy="3122092"/>
          </a:xfrm>
        </p:spPr>
        <p:txBody>
          <a:bodyPr anchor="ctr">
            <a:normAutofit/>
          </a:bodyPr>
          <a:lstStyle/>
          <a:p>
            <a:pPr marL="285750" indent="-285750" algn="ctr">
              <a:buFont typeface="Arial" panose="020B0604020202020204"/>
              <a:buChar char="•"/>
            </a:pPr>
            <a:r>
              <a:rPr lang="en-GB" sz="5600" b="1">
                <a:solidFill>
                  <a:srgbClr val="FFFFFF"/>
                </a:solidFill>
                <a:latin typeface="Arial" panose="020B0604020202020204"/>
                <a:ea typeface="+mj-lt"/>
                <a:cs typeface="+mj-lt"/>
              </a:rPr>
              <a:t>Nguồn dữ liệu và kiến thức.</a:t>
            </a:r>
            <a:endParaRPr lang="en-US" sz="5600">
              <a:solidFill>
                <a:srgbClr val="FFFFFF"/>
              </a:solidFill>
              <a:latin typeface="Arial" panose="020B0604020202020204"/>
              <a:cs typeface="Arial" panose="020B0604020202020204"/>
            </a:endParaRPr>
          </a:p>
          <a:p>
            <a:pPr algn="ctr"/>
            <a:endParaRPr lang="en-GB" sz="5600">
              <a:solidFill>
                <a:srgbClr val="FFFFFF"/>
              </a:solidFill>
            </a:endParaRPr>
          </a:p>
        </p:txBody>
      </p:sp>
      <mc:AlternateContent xmlns:mc="http://schemas.openxmlformats.org/markup-compatibility/2006" xmlns:p14="http://schemas.microsoft.com/office/powerpoint/2010/main">
        <mc:Choice Requires="p14">
          <p:contentPart r:id="rId1" p14:bwMode="auto">
            <p14:nvContentPartPr>
              <p14:cNvPr id="39" name="Ink 32"/>
              <p14:cNvContentPartPr/>
              <p14:nvPr/>
            </p14:nvContentPartPr>
            <p14:xfrm>
              <a:off x="5755403" y="4884261"/>
              <a:ext cx="360" cy="2160"/>
            </p14:xfrm>
          </p:contentPart>
        </mc:Choice>
        <mc:Fallback xmlns="">
          <p:pic>
            <p:nvPicPr>
              <p:cNvPr id="39" name="Ink 32"/>
            </p:nvPicPr>
            <p:blipFill>
              <a:blip r:embed="rId2"/>
            </p:blipFill>
            <p:spPr>
              <a:xfrm>
                <a:off x="5755403" y="4884261"/>
                <a:ext cx="360" cy="2160"/>
              </a:xfrm>
              <a:prstGeom prst="rect"/>
            </p:spPr>
          </p:pic>
        </mc:Fallback>
      </mc:AlternateContent>
      <p:pic>
        <p:nvPicPr>
          <p:cNvPr id="4" name="Picture 4" descr="Diagram&#10;&#10;Description automatically generated"/>
          <p:cNvPicPr>
            <a:picLocks noChangeAspect="1"/>
          </p:cNvPicPr>
          <p:nvPr/>
        </p:nvPicPr>
        <p:blipFill>
          <a:blip r:embed="rId3"/>
          <a:stretch>
            <a:fillRect/>
          </a:stretch>
        </p:blipFill>
        <p:spPr>
          <a:xfrm>
            <a:off x="5518106" y="663922"/>
            <a:ext cx="5901777" cy="5901777"/>
          </a:xfrm>
          <a:prstGeom prst="rect">
            <a:avLst/>
          </a:prstGeom>
        </p:spPr>
      </p:pic>
      <p:sp>
        <p:nvSpPr>
          <p:cNvPr id="8" name="Content Placeholder 7"/>
          <p:cNvSpPr>
            <a:spLocks noGrp="1"/>
          </p:cNvSpPr>
          <p:nvPr>
            <p:ph idx="1"/>
          </p:nvPr>
        </p:nvSpPr>
        <p:spPr>
          <a:xfrm>
            <a:off x="5569247" y="4797021"/>
            <a:ext cx="5452872" cy="1655064"/>
          </a:xfrm>
        </p:spPr>
        <p:txBody>
          <a:bodyPr anchor="t">
            <a:normAutofit/>
          </a:bodyPr>
          <a:lstStyle/>
          <a:p>
            <a:r>
              <a:rPr lang="en-US" sz="2000"/>
              <a:t>Item</a:t>
            </a:r>
            <a:endParaRPr lang="en-US" sz="2000"/>
          </a:p>
          <a:p>
            <a:r>
              <a:rPr lang="en-US" sz="2000"/>
              <a:t>User</a:t>
            </a:r>
            <a:endParaRPr lang="en-US" sz="2000"/>
          </a:p>
          <a:p>
            <a:r>
              <a:rPr lang="en-US" sz="2000"/>
              <a:t>transaction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4800"/>
              <a:t>các hệ thống gợi ý</a:t>
            </a:r>
            <a:endParaRPr lang="en-US" sz="4800"/>
          </a:p>
        </p:txBody>
      </p:sp>
      <p:sp>
        <p:nvSpPr>
          <p:cNvPr id="9" name="Content Placeholder 8"/>
          <p:cNvSpPr>
            <a:spLocks noGrp="1"/>
          </p:cNvSpPr>
          <p:nvPr>
            <p:ph idx="1"/>
          </p:nvPr>
        </p:nvSpPr>
        <p:spPr>
          <a:xfrm>
            <a:off x="4654295" y="630936"/>
            <a:ext cx="6894576" cy="1463040"/>
          </a:xfrm>
        </p:spPr>
        <p:txBody>
          <a:bodyPr vert="horz" lIns="91440" tIns="45720" rIns="91440" bIns="45720" rtlCol="0" anchor="ctr">
            <a:normAutofit/>
          </a:bodyPr>
          <a:lstStyle/>
          <a:p>
            <a:pPr marL="0" indent="0">
              <a:buNone/>
            </a:pPr>
            <a:r>
              <a:rPr lang="en-US" sz="2000" b="1">
                <a:latin typeface="Arial" panose="020B0604020202020204"/>
                <a:cs typeface="Arial" panose="020B0604020202020204"/>
              </a:rPr>
              <a:t>Hệ thống gợi ý dựa theo lọc cộng tác</a:t>
            </a:r>
            <a:r>
              <a:rPr lang="en-US" sz="2000">
                <a:latin typeface="Arial" panose="020B0604020202020204"/>
                <a:cs typeface="Arial" panose="020B0604020202020204"/>
              </a:rPr>
              <a:t> (Collaborative recommendation systems): là phương pháp gợi ý được triển khai rộng rãi nhất và thành công nhất trong thực tế.</a:t>
            </a:r>
            <a:endParaRPr lang="en-US" sz="2000"/>
          </a:p>
          <a:p>
            <a:pPr>
              <a:spcAft>
                <a:spcPts val="600"/>
              </a:spcAft>
            </a:pPr>
            <a:endParaRPr lang="en-US" sz="2000"/>
          </a:p>
        </p:txBody>
      </p:sp>
      <mc:AlternateContent xmlns:mc="http://schemas.openxmlformats.org/markup-compatibility/2006" xmlns:p14="http://schemas.microsoft.com/office/powerpoint/2010/main">
        <mc:Choice Requires="p14">
          <p:contentPart r:id="rId1" p14:bwMode="auto">
            <p14:nvContentPartPr>
              <p14:cNvPr id="43" name="Ink 42"/>
              <p14:cNvContentPartPr/>
              <p14:nvPr/>
            </p14:nvContentPartPr>
            <p14:xfrm>
              <a:off x="5755403" y="1971579"/>
              <a:ext cx="360" cy="2160"/>
            </p14:xfrm>
          </p:contentPart>
        </mc:Choice>
        <mc:Fallback xmlns="">
          <p:pic>
            <p:nvPicPr>
              <p:cNvPr id="43" name="Ink 42"/>
            </p:nvPicPr>
            <p:blipFill>
              <a:blip r:embed="rId2"/>
            </p:blipFill>
            <p:spPr>
              <a:xfrm>
                <a:off x="5755403" y="1971579"/>
                <a:ext cx="360" cy="2160"/>
              </a:xfrm>
              <a:prstGeom prst="rect"/>
            </p:spPr>
          </p:pic>
        </mc:Fallback>
      </mc:AlternateContent>
      <p:sp>
        <p:nvSpPr>
          <p:cNvPr id="45" name="Rectangle 22"/>
          <p:cNvSpPr>
            <a:spLocks noGrp="1" noRot="1" noChangeAspect="1" noMove="1" noResize="1" noEditPoints="1" noAdjustHandles="1" noChangeArrowheads="1" noChangeShapeType="1" noTextEdit="1"/>
          </p:cNvSpPr>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D4900"/>
          </a:solidFill>
          <a:ln w="34925">
            <a:solidFill>
              <a:srgbClr val="FD49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p:cNvPicPr>
            <a:picLocks noChangeAspect="1"/>
          </p:cNvPicPr>
          <p:nvPr/>
        </p:nvPicPr>
        <p:blipFill rotWithShape="1">
          <a:blip r:embed="rId3"/>
          <a:srcRect b="957"/>
          <a:stretch>
            <a:fillRect/>
          </a:stretch>
        </p:blipFill>
        <p:spPr>
          <a:xfrm>
            <a:off x="795055" y="2290936"/>
            <a:ext cx="10589697" cy="39593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a:t>các hệ thống gợi ý</a:t>
            </a:r>
            <a:endParaRPr lang="en-US"/>
          </a:p>
        </p:txBody>
      </p:sp>
      <p:sp>
        <p:nvSpPr>
          <p:cNvPr id="40" name="Rectangle 6"/>
          <p:cNvSpPr>
            <a:spLocks noGrp="1" noRot="1" noChangeAspect="1" noMove="1" noResize="1" noEditPoints="1" noAdjustHandles="1" noChangeArrowheads="1" noChangeShapeType="1" noTextEdit="1"/>
          </p:cNvSpPr>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4A5B7"/>
          </a:solidFill>
          <a:ln w="38100" cap="rnd">
            <a:solidFill>
              <a:srgbClr val="64A5B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r:id="rId1" p14:bwMode="auto">
            <p14:nvContentPartPr>
              <p14:cNvPr id="41" name="Ink 32"/>
              <p14:cNvContentPartPr/>
              <p14:nvPr/>
            </p14:nvContentPartPr>
            <p14:xfrm>
              <a:off x="5755403" y="1971579"/>
              <a:ext cx="360" cy="2160"/>
            </p14:xfrm>
          </p:contentPart>
        </mc:Choice>
        <mc:Fallback xmlns="">
          <p:pic>
            <p:nvPicPr>
              <p:cNvPr id="41" name="Ink 32"/>
            </p:nvPicPr>
            <p:blipFill>
              <a:blip r:embed="rId2"/>
            </p:blipFill>
            <p:spPr>
              <a:xfrm>
                <a:off x="5755403" y="1971579"/>
                <a:ext cx="360" cy="2160"/>
              </a:xfrm>
              <a:prstGeom prst="rect"/>
            </p:spPr>
          </p:pic>
        </mc:Fallback>
      </mc:AlternateContent>
      <p:pic>
        <p:nvPicPr>
          <p:cNvPr id="7" name="Picture 7" descr="Diagram&#10;&#10;Description automatically generated"/>
          <p:cNvPicPr>
            <a:picLocks noGrp="1" noChangeAspect="1"/>
          </p:cNvPicPr>
          <p:nvPr>
            <p:ph idx="1"/>
          </p:nvPr>
        </p:nvPicPr>
        <p:blipFill>
          <a:blip r:embed="rId3"/>
          <a:stretch>
            <a:fillRect/>
          </a:stretch>
        </p:blipFill>
        <p:spPr>
          <a:xfrm>
            <a:off x="4654296" y="960920"/>
            <a:ext cx="6903720" cy="4936159"/>
          </a:xfrm>
          <a:prstGeom prst="rect">
            <a:avLst/>
          </a:prstGeom>
        </p:spPr>
      </p:pic>
      <p:sp>
        <p:nvSpPr>
          <p:cNvPr id="6" name="TextBox 5"/>
          <p:cNvSpPr txBox="1"/>
          <p:nvPr/>
        </p:nvSpPr>
        <p:spPr>
          <a:xfrm>
            <a:off x="630936" y="2807208"/>
            <a:ext cx="5597375" cy="3410712"/>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indent="-228600">
              <a:lnSpc>
                <a:spcPct val="110000"/>
              </a:lnSpc>
              <a:buFont typeface="Arial" panose="020B0604020202020204" pitchFamily="34" charset="0"/>
              <a:buChar char="•"/>
            </a:pPr>
            <a:endParaRPr lang="en-US" sz="2400" b="1"/>
          </a:p>
          <a:p>
            <a:pPr indent="-228600">
              <a:lnSpc>
                <a:spcPct val="110000"/>
              </a:lnSpc>
              <a:buFont typeface="Arial" panose="020B0604020202020204" pitchFamily="34" charset="0"/>
              <a:buChar char="•"/>
            </a:pPr>
            <a:r>
              <a:rPr lang="en-US" sz="2400" dirty="0" err="1">
                <a:latin typeface="Arial" panose="020B0604020202020204"/>
                <a:cs typeface="Arial" panose="020B0604020202020204"/>
              </a:rPr>
              <a:t>Hệ</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thống</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gợi</a:t>
            </a:r>
            <a:r>
              <a:rPr lang="en-US" sz="2400" dirty="0">
                <a:latin typeface="Arial" panose="020B0604020202020204"/>
                <a:cs typeface="Arial" panose="020B0604020202020204"/>
              </a:rPr>
              <a:t> ý </a:t>
            </a:r>
            <a:r>
              <a:rPr lang="en-US" sz="2400" dirty="0" err="1">
                <a:latin typeface="Arial" panose="020B0604020202020204"/>
                <a:cs typeface="Arial" panose="020B0604020202020204"/>
              </a:rPr>
              <a:t>dựa</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theo</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nội</a:t>
            </a:r>
            <a:r>
              <a:rPr lang="en-US" sz="2400" dirty="0">
                <a:latin typeface="Arial" panose="020B0604020202020204"/>
                <a:cs typeface="Arial" panose="020B0604020202020204"/>
              </a:rPr>
              <a:t> dung (Content-based recommendation systems): </a:t>
            </a:r>
            <a:r>
              <a:rPr lang="en-US" sz="2400" dirty="0" err="1">
                <a:latin typeface="Arial" panose="020B0604020202020204"/>
                <a:cs typeface="Arial" panose="020B0604020202020204"/>
              </a:rPr>
              <a:t>là</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sự</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kế</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thừa</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và</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mở</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rộng</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của</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lĩnh</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vực</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nghiên</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cứu</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lọc</a:t>
            </a:r>
            <a:r>
              <a:rPr lang="en-US" sz="2400" dirty="0">
                <a:latin typeface="Arial" panose="020B0604020202020204"/>
                <a:cs typeface="Arial" panose="020B0604020202020204"/>
              </a:rPr>
              <a:t> </a:t>
            </a:r>
            <a:r>
              <a:rPr lang="en-US" sz="2400" dirty="0" err="1">
                <a:latin typeface="Arial" panose="020B0604020202020204"/>
                <a:cs typeface="Arial" panose="020B0604020202020204"/>
              </a:rPr>
              <a:t>thông</a:t>
            </a:r>
            <a:r>
              <a:rPr lang="en-US" sz="2400" dirty="0">
                <a:latin typeface="Arial" panose="020B0604020202020204"/>
                <a:cs typeface="Arial" panose="020B0604020202020204"/>
              </a:rPr>
              <a:t> tin.</a:t>
            </a:r>
            <a:endParaRPr lang="en-US" sz="2400" dirty="0">
              <a:latin typeface="Arial" panose="020B0604020202020204"/>
              <a:cs typeface="Arial" panose="020B0604020202020204"/>
            </a:endParaRPr>
          </a:p>
          <a:p>
            <a:pPr indent="-228600">
              <a:lnSpc>
                <a:spcPct val="110000"/>
              </a:lnSpc>
              <a:buFont typeface="Arial" panose="020B0604020202020204" pitchFamily="34" charset="0"/>
              <a:buChar char="•"/>
            </a:pPr>
            <a:endParaRPr lang="en-US" sz="2400"/>
          </a:p>
          <a:p>
            <a:pPr indent="-228600">
              <a:lnSpc>
                <a:spcPct val="110000"/>
              </a:lnSpc>
              <a:spcAft>
                <a:spcPts val="600"/>
              </a:spcAft>
              <a:buFont typeface="Arial" panose="020B0604020202020204" pitchFamily="34" charset="0"/>
              <a:buChar char="•"/>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vert="horz" lIns="91440" tIns="45720" rIns="91440" bIns="45720" rtlCol="0" anchor="b">
            <a:normAutofit/>
          </a:bodyPr>
          <a:lstStyle/>
          <a:p>
            <a:r>
              <a:rPr lang="en-US" sz="5600"/>
              <a:t>các hệ thống gợi ý</a:t>
            </a:r>
            <a:endParaRPr lang="en-US" sz="5600"/>
          </a:p>
        </p:txBody>
      </p:sp>
      <p:sp>
        <p:nvSpPr>
          <p:cNvPr id="56" name="Rectangle 6"/>
          <p:cNvSpPr>
            <a:spLocks noGrp="1" noRot="1" noChangeAspect="1" noMove="1" noResize="1" noEditPoints="1" noAdjustHandles="1" noChangeArrowheads="1" noChangeShapeType="1" noTextEdit="1"/>
          </p:cNvSpPr>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D24C"/>
          </a:solidFill>
          <a:ln w="38100" cap="rnd">
            <a:solidFill>
              <a:srgbClr val="FFD24C"/>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0936" y="2660904"/>
            <a:ext cx="5770109" cy="3552986"/>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110000"/>
              </a:lnSpc>
            </a:pPr>
            <a:r>
              <a:rPr lang="en-US" sz="2800" dirty="0">
                <a:latin typeface="Arial" panose="020B0604020202020204"/>
                <a:ea typeface="+mn-lt"/>
                <a:cs typeface="+mn-lt"/>
              </a:rPr>
              <a:t>Trong </a:t>
            </a:r>
            <a:r>
              <a:rPr lang="en-US" sz="2800" dirty="0" err="1">
                <a:latin typeface="Arial" panose="020B0604020202020204"/>
                <a:ea typeface="+mn-lt"/>
                <a:cs typeface="+mn-lt"/>
              </a:rPr>
              <a:t>hệ</a:t>
            </a:r>
            <a:r>
              <a:rPr lang="en-US" sz="2800" dirty="0">
                <a:latin typeface="Arial" panose="020B0604020202020204"/>
                <a:ea typeface="+mn-lt"/>
                <a:cs typeface="+mn-lt"/>
              </a:rPr>
              <a:t> </a:t>
            </a:r>
            <a:r>
              <a:rPr lang="en-US" sz="2800" dirty="0" err="1">
                <a:latin typeface="Arial" panose="020B0604020202020204"/>
                <a:ea typeface="+mn-lt"/>
                <a:cs typeface="+mn-lt"/>
              </a:rPr>
              <a:t>thống</a:t>
            </a:r>
            <a:r>
              <a:rPr lang="en-US" sz="2800" dirty="0">
                <a:latin typeface="Arial" panose="020B0604020202020204"/>
                <a:ea typeface="+mn-lt"/>
                <a:cs typeface="+mn-lt"/>
              </a:rPr>
              <a:t> </a:t>
            </a:r>
            <a:r>
              <a:rPr lang="en-US" sz="2800" dirty="0" err="1">
                <a:latin typeface="Arial" panose="020B0604020202020204"/>
                <a:ea typeface="+mn-lt"/>
                <a:cs typeface="+mn-lt"/>
              </a:rPr>
              <a:t>thì</a:t>
            </a:r>
            <a:r>
              <a:rPr lang="en-US" sz="2800" dirty="0">
                <a:latin typeface="Arial" panose="020B0604020202020204"/>
                <a:ea typeface="+mn-lt"/>
                <a:cs typeface="+mn-lt"/>
              </a:rPr>
              <a:t> </a:t>
            </a:r>
            <a:r>
              <a:rPr lang="en-US" sz="2800" dirty="0" err="1">
                <a:latin typeface="Arial" panose="020B0604020202020204"/>
                <a:ea typeface="+mn-lt"/>
                <a:cs typeface="+mn-lt"/>
              </a:rPr>
              <a:t>các</a:t>
            </a:r>
            <a:r>
              <a:rPr lang="en-US" sz="2800" dirty="0">
                <a:latin typeface="Arial" panose="020B0604020202020204"/>
                <a:ea typeface="+mn-lt"/>
                <a:cs typeface="+mn-lt"/>
              </a:rPr>
              <a:t> </a:t>
            </a:r>
            <a:r>
              <a:rPr lang="en-US" sz="2800" dirty="0" err="1">
                <a:latin typeface="Arial" panose="020B0604020202020204"/>
                <a:ea typeface="+mn-lt"/>
                <a:cs typeface="+mn-lt"/>
              </a:rPr>
              <a:t>đối</a:t>
            </a:r>
            <a:r>
              <a:rPr lang="en-US" sz="2800" dirty="0">
                <a:latin typeface="Arial" panose="020B0604020202020204"/>
                <a:ea typeface="+mn-lt"/>
                <a:cs typeface="+mn-lt"/>
              </a:rPr>
              <a:t> </a:t>
            </a:r>
            <a:r>
              <a:rPr lang="en-US" sz="2800" dirty="0" err="1">
                <a:latin typeface="Arial" panose="020B0604020202020204"/>
                <a:ea typeface="+mn-lt"/>
                <a:cs typeface="+mn-lt"/>
              </a:rPr>
              <a:t>tượng</a:t>
            </a:r>
            <a:r>
              <a:rPr lang="en-US" sz="2800" dirty="0">
                <a:latin typeface="Arial" panose="020B0604020202020204"/>
                <a:ea typeface="+mn-lt"/>
                <a:cs typeface="+mn-lt"/>
              </a:rPr>
              <a:t> </a:t>
            </a:r>
            <a:r>
              <a:rPr lang="en-US" sz="2800" dirty="0" err="1">
                <a:latin typeface="Arial" panose="020B0604020202020204"/>
                <a:ea typeface="+mn-lt"/>
                <a:cs typeface="+mn-lt"/>
              </a:rPr>
              <a:t>được</a:t>
            </a:r>
            <a:r>
              <a:rPr lang="en-US" sz="2800" dirty="0">
                <a:latin typeface="Arial" panose="020B0604020202020204"/>
                <a:ea typeface="+mn-lt"/>
                <a:cs typeface="+mn-lt"/>
              </a:rPr>
              <a:t> </a:t>
            </a:r>
            <a:r>
              <a:rPr lang="en-US" sz="2800" dirty="0" err="1">
                <a:latin typeface="Arial" panose="020B0604020202020204"/>
                <a:ea typeface="+mn-lt"/>
                <a:cs typeface="+mn-lt"/>
              </a:rPr>
              <a:t>biểu</a:t>
            </a:r>
            <a:r>
              <a:rPr lang="en-US" sz="2800" dirty="0">
                <a:latin typeface="Arial" panose="020B0604020202020204"/>
                <a:ea typeface="+mn-lt"/>
                <a:cs typeface="+mn-lt"/>
              </a:rPr>
              <a:t> </a:t>
            </a:r>
            <a:r>
              <a:rPr lang="en-US" sz="2800" dirty="0" err="1">
                <a:latin typeface="Arial" panose="020B0604020202020204"/>
                <a:ea typeface="+mn-lt"/>
                <a:cs typeface="+mn-lt"/>
              </a:rPr>
              <a:t>diễn</a:t>
            </a:r>
            <a:r>
              <a:rPr lang="en-US" sz="2800" dirty="0">
                <a:latin typeface="Arial" panose="020B0604020202020204"/>
                <a:ea typeface="+mn-lt"/>
                <a:cs typeface="+mn-lt"/>
              </a:rPr>
              <a:t> </a:t>
            </a:r>
            <a:r>
              <a:rPr lang="en-US" sz="2800" dirty="0" err="1">
                <a:latin typeface="Arial" panose="020B0604020202020204"/>
                <a:ea typeface="+mn-lt"/>
                <a:cs typeface="+mn-lt"/>
              </a:rPr>
              <a:t>bởi</a:t>
            </a:r>
            <a:r>
              <a:rPr lang="en-US" sz="2800" dirty="0">
                <a:latin typeface="Arial" panose="020B0604020202020204"/>
                <a:ea typeface="+mn-lt"/>
                <a:cs typeface="+mn-lt"/>
              </a:rPr>
              <a:t> </a:t>
            </a:r>
            <a:r>
              <a:rPr lang="en-US" sz="2800" dirty="0" err="1">
                <a:latin typeface="Arial" panose="020B0604020202020204"/>
                <a:ea typeface="+mn-lt"/>
                <a:cs typeface="+mn-lt"/>
              </a:rPr>
              <a:t>các</a:t>
            </a:r>
            <a:r>
              <a:rPr lang="en-US" sz="2800" dirty="0">
                <a:latin typeface="Arial" panose="020B0604020202020204"/>
                <a:ea typeface="+mn-lt"/>
                <a:cs typeface="+mn-lt"/>
              </a:rPr>
              <a:t> </a:t>
            </a:r>
            <a:r>
              <a:rPr lang="en-US" sz="2800" dirty="0" err="1">
                <a:latin typeface="Arial" panose="020B0604020202020204"/>
                <a:ea typeface="+mn-lt"/>
                <a:cs typeface="+mn-lt"/>
              </a:rPr>
              <a:t>đặc</a:t>
            </a:r>
            <a:r>
              <a:rPr lang="en-US" sz="2800" dirty="0">
                <a:latin typeface="Arial" panose="020B0604020202020204"/>
                <a:ea typeface="+mn-lt"/>
                <a:cs typeface="+mn-lt"/>
              </a:rPr>
              <a:t> </a:t>
            </a:r>
            <a:r>
              <a:rPr lang="en-US" sz="2800" dirty="0" err="1">
                <a:latin typeface="Arial" panose="020B0604020202020204"/>
                <a:ea typeface="+mn-lt"/>
                <a:cs typeface="+mn-lt"/>
              </a:rPr>
              <a:t>điểm</a:t>
            </a:r>
            <a:r>
              <a:rPr lang="en-US" sz="2800" dirty="0">
                <a:latin typeface="Arial" panose="020B0604020202020204"/>
                <a:ea typeface="+mn-lt"/>
                <a:cs typeface="+mn-lt"/>
              </a:rPr>
              <a:t> </a:t>
            </a:r>
            <a:r>
              <a:rPr lang="en-US" sz="2800" dirty="0" err="1">
                <a:latin typeface="Arial" panose="020B0604020202020204"/>
                <a:ea typeface="+mn-lt"/>
                <a:cs typeface="+mn-lt"/>
              </a:rPr>
              <a:t>liên</a:t>
            </a:r>
            <a:r>
              <a:rPr lang="en-US" sz="2800" dirty="0">
                <a:latin typeface="Arial" panose="020B0604020202020204"/>
                <a:ea typeface="+mn-lt"/>
                <a:cs typeface="+mn-lt"/>
              </a:rPr>
              <a:t> </a:t>
            </a:r>
            <a:r>
              <a:rPr lang="en-US" sz="2800" dirty="0" err="1">
                <a:latin typeface="Arial" panose="020B0604020202020204"/>
                <a:ea typeface="+mn-lt"/>
                <a:cs typeface="+mn-lt"/>
              </a:rPr>
              <a:t>quan</a:t>
            </a:r>
            <a:r>
              <a:rPr lang="en-US" sz="2800" dirty="0">
                <a:latin typeface="Arial" panose="020B0604020202020204"/>
                <a:ea typeface="+mn-lt"/>
                <a:cs typeface="+mn-lt"/>
              </a:rPr>
              <a:t> </a:t>
            </a:r>
            <a:r>
              <a:rPr lang="en-US" sz="2800" dirty="0" err="1">
                <a:latin typeface="Arial" panose="020B0604020202020204"/>
                <a:ea typeface="+mn-lt"/>
                <a:cs typeface="+mn-lt"/>
              </a:rPr>
              <a:t>tới</a:t>
            </a:r>
            <a:r>
              <a:rPr lang="en-US" sz="2800" dirty="0">
                <a:latin typeface="Arial" panose="020B0604020202020204"/>
                <a:ea typeface="+mn-lt"/>
                <a:cs typeface="+mn-lt"/>
              </a:rPr>
              <a:t> </a:t>
            </a:r>
            <a:r>
              <a:rPr lang="en-US" sz="2800" dirty="0" err="1">
                <a:latin typeface="Arial" panose="020B0604020202020204"/>
                <a:ea typeface="+mn-lt"/>
                <a:cs typeface="+mn-lt"/>
              </a:rPr>
              <a:t>chúng</a:t>
            </a:r>
            <a:r>
              <a:rPr lang="en-US" sz="2800" dirty="0">
                <a:latin typeface="Arial" panose="020B0604020202020204"/>
                <a:ea typeface="+mn-lt"/>
                <a:cs typeface="+mn-lt"/>
              </a:rPr>
              <a:t>.</a:t>
            </a:r>
            <a:endParaRPr lang="en-US" sz="2800" dirty="0">
              <a:latin typeface="Arial" panose="020B0604020202020204"/>
              <a:cs typeface="Arial" panose="020B0604020202020204"/>
            </a:endParaRPr>
          </a:p>
        </p:txBody>
      </p:sp>
      <mc:AlternateContent xmlns:mc="http://schemas.openxmlformats.org/markup-compatibility/2006" xmlns:p14="http://schemas.microsoft.com/office/powerpoint/2010/main">
        <mc:Choice Requires="p14">
          <p:contentPart r:id="rId1" p14:bwMode="auto">
            <p14:nvContentPartPr>
              <p14:cNvPr id="57" name="Ink 49"/>
              <p14:cNvContentPartPr/>
              <p14:nvPr/>
            </p14:nvContentPartPr>
            <p14:xfrm>
              <a:off x="5755403" y="1971579"/>
              <a:ext cx="360" cy="2160"/>
            </p14:xfrm>
          </p:contentPart>
        </mc:Choice>
        <mc:Fallback xmlns="">
          <p:pic>
            <p:nvPicPr>
              <p:cNvPr id="57" name="Ink 49"/>
            </p:nvPicPr>
            <p:blipFill>
              <a:blip r:embed="rId2"/>
            </p:blipFill>
            <p:spPr>
              <a:xfrm>
                <a:off x="5755403" y="1971579"/>
                <a:ext cx="360" cy="2160"/>
              </a:xfrm>
              <a:prstGeom prst="rect"/>
            </p:spPr>
          </p:pic>
        </mc:Fallback>
      </mc:AlternateContent>
      <p:pic>
        <p:nvPicPr>
          <p:cNvPr id="5" name="Picture 7" descr="Diagram&#10;&#10;Description automatically generated"/>
          <p:cNvPicPr>
            <a:picLocks noGrp="1" noChangeAspect="1"/>
          </p:cNvPicPr>
          <p:nvPr>
            <p:ph idx="1"/>
          </p:nvPr>
        </p:nvPicPr>
        <p:blipFill>
          <a:blip r:embed="rId3"/>
          <a:stretch>
            <a:fillRect/>
          </a:stretch>
        </p:blipFill>
        <p:spPr>
          <a:xfrm>
            <a:off x="6471895" y="640080"/>
            <a:ext cx="4713274" cy="5577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4800"/>
              <a:t>các hệ thống gợi ý</a:t>
            </a:r>
            <a:endParaRPr lang="en-US" sz="4800"/>
          </a:p>
        </p:txBody>
      </p:sp>
      <p:sp>
        <p:nvSpPr>
          <p:cNvPr id="6" name="TextBox 5"/>
          <p:cNvSpPr txBox="1"/>
          <p:nvPr/>
        </p:nvSpPr>
        <p:spPr>
          <a:xfrm>
            <a:off x="4654295" y="630936"/>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indent="-228600">
              <a:lnSpc>
                <a:spcPct val="110000"/>
              </a:lnSpc>
              <a:spcAft>
                <a:spcPts val="600"/>
              </a:spcAft>
              <a:buFont typeface="Arial" panose="020B0604020202020204" pitchFamily="34" charset="0"/>
              <a:buChar char="•"/>
            </a:pPr>
            <a:r>
              <a:rPr lang="en-US" sz="2000" dirty="0" err="1">
                <a:latin typeface="Arial" panose="020B0604020202020204"/>
                <a:cs typeface="Arial" panose="020B0604020202020204"/>
              </a:rPr>
              <a:t>Hệ</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thống</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gợi</a:t>
            </a:r>
            <a:r>
              <a:rPr lang="en-US" sz="2000" dirty="0">
                <a:latin typeface="Arial" panose="020B0604020202020204"/>
                <a:cs typeface="Arial" panose="020B0604020202020204"/>
              </a:rPr>
              <a:t> ý </a:t>
            </a:r>
            <a:r>
              <a:rPr lang="en-US" sz="2000" dirty="0" err="1">
                <a:latin typeface="Arial" panose="020B0604020202020204"/>
                <a:cs typeface="Arial" panose="020B0604020202020204"/>
              </a:rPr>
              <a:t>dựa</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trên</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cơ</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sở</a:t>
            </a:r>
            <a:r>
              <a:rPr lang="en-US" sz="2000" dirty="0">
                <a:latin typeface="Arial" panose="020B0604020202020204"/>
                <a:cs typeface="Arial" panose="020B0604020202020204"/>
              </a:rPr>
              <a:t> tri </a:t>
            </a:r>
            <a:r>
              <a:rPr lang="en-US" sz="2000" dirty="0" err="1">
                <a:latin typeface="Arial" panose="020B0604020202020204"/>
                <a:cs typeface="Arial" panose="020B0604020202020204"/>
              </a:rPr>
              <a:t>thức</a:t>
            </a:r>
            <a:r>
              <a:rPr lang="en-US" sz="2000" dirty="0">
                <a:latin typeface="Arial" panose="020B0604020202020204"/>
                <a:cs typeface="Arial" panose="020B0604020202020204"/>
              </a:rPr>
              <a:t> (Knowledge-based recommenders systems): </a:t>
            </a:r>
            <a:r>
              <a:rPr lang="en-US" sz="2000" dirty="0" err="1">
                <a:latin typeface="Arial" panose="020B0604020202020204"/>
                <a:cs typeface="Arial" panose="020B0604020202020204"/>
              </a:rPr>
              <a:t>gợi</a:t>
            </a:r>
            <a:r>
              <a:rPr lang="en-US" sz="2000" dirty="0">
                <a:latin typeface="Arial" panose="020B0604020202020204"/>
                <a:cs typeface="Arial" panose="020B0604020202020204"/>
              </a:rPr>
              <a:t> ý </a:t>
            </a:r>
            <a:r>
              <a:rPr lang="en-US" sz="2000" dirty="0" err="1">
                <a:latin typeface="Arial" panose="020B0604020202020204"/>
                <a:cs typeface="Arial" panose="020B0604020202020204"/>
              </a:rPr>
              <a:t>các</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đối</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tượng</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dựa</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trên</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các</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suy</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luận</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về</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nhu</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cầu</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và</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sở</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thích</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của</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người</a:t>
            </a:r>
            <a:r>
              <a:rPr lang="en-US" sz="2000" dirty="0">
                <a:latin typeface="Arial" panose="020B0604020202020204"/>
                <a:cs typeface="Arial" panose="020B0604020202020204"/>
              </a:rPr>
              <a:t> </a:t>
            </a:r>
            <a:r>
              <a:rPr lang="en-US" sz="2000" dirty="0" err="1">
                <a:latin typeface="Arial" panose="020B0604020202020204"/>
                <a:cs typeface="Arial" panose="020B0604020202020204"/>
              </a:rPr>
              <a:t>dùng</a:t>
            </a:r>
            <a:r>
              <a:rPr lang="en-US" sz="2000" dirty="0">
                <a:latin typeface="Arial" panose="020B0604020202020204"/>
                <a:cs typeface="Arial" panose="020B0604020202020204"/>
              </a:rPr>
              <a:t>.</a:t>
            </a:r>
            <a:endParaRPr lang="en-US" sz="2000" dirty="0">
              <a:latin typeface="Arial" panose="020B0604020202020204"/>
              <a:cs typeface="Arial" panose="020B0604020202020204"/>
            </a:endParaRPr>
          </a:p>
        </p:txBody>
      </p:sp>
      <mc:AlternateContent xmlns:mc="http://schemas.openxmlformats.org/markup-compatibility/2006" xmlns:p14="http://schemas.microsoft.com/office/powerpoint/2010/main">
        <mc:Choice Requires="p14">
          <p:contentPart r:id="rId1" p14:bwMode="auto">
            <p14:nvContentPartPr>
              <p14:cNvPr id="64" name="Ink 63"/>
              <p14:cNvContentPartPr/>
              <p14:nvPr/>
            </p14:nvContentPartPr>
            <p14:xfrm>
              <a:off x="5755403" y="1971579"/>
              <a:ext cx="360" cy="2160"/>
            </p14:xfrm>
          </p:contentPart>
        </mc:Choice>
        <mc:Fallback xmlns="">
          <p:pic>
            <p:nvPicPr>
              <p:cNvPr id="64" name="Ink 63"/>
            </p:nvPicPr>
            <p:blipFill>
              <a:blip r:embed="rId2"/>
            </p:blipFill>
            <p:spPr>
              <a:xfrm>
                <a:off x="5755403" y="1971579"/>
                <a:ext cx="360" cy="2160"/>
              </a:xfrm>
              <a:prstGeom prst="rect"/>
            </p:spPr>
          </p:pic>
        </mc:Fallback>
      </mc:AlternateContent>
      <p:sp>
        <p:nvSpPr>
          <p:cNvPr id="66" name="Rectangle 22"/>
          <p:cNvSpPr>
            <a:spLocks noGrp="1" noRot="1" noChangeAspect="1" noMove="1" noResize="1" noEditPoints="1" noAdjustHandles="1" noChangeArrowheads="1" noChangeShapeType="1" noTextEdit="1"/>
          </p:cNvSpPr>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hape, arrow&#10;&#10;Description automatically generated"/>
          <p:cNvPicPr>
            <a:picLocks noChangeAspect="1"/>
          </p:cNvPicPr>
          <p:nvPr/>
        </p:nvPicPr>
        <p:blipFill>
          <a:blip r:embed="rId3"/>
          <a:stretch>
            <a:fillRect/>
          </a:stretch>
        </p:blipFill>
        <p:spPr>
          <a:xfrm>
            <a:off x="630936" y="2646569"/>
            <a:ext cx="10917936" cy="32480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4800"/>
              <a:t>các hệ thống gợi ý</a:t>
            </a:r>
            <a:endParaRPr lang="en-US" sz="4800"/>
          </a:p>
        </p:txBody>
      </p:sp>
      <p:sp>
        <p:nvSpPr>
          <p:cNvPr id="7" name="Content Placeholder 6"/>
          <p:cNvSpPr>
            <a:spLocks noGrp="1"/>
          </p:cNvSpPr>
          <p:nvPr>
            <p:ph idx="1"/>
          </p:nvPr>
        </p:nvSpPr>
        <p:spPr>
          <a:xfrm>
            <a:off x="4654295" y="630936"/>
            <a:ext cx="6894576" cy="1463040"/>
          </a:xfrm>
        </p:spPr>
        <p:txBody>
          <a:bodyPr vert="horz" lIns="91440" tIns="45720" rIns="91440" bIns="45720" rtlCol="0" anchor="ctr">
            <a:normAutofit/>
          </a:bodyPr>
          <a:lstStyle/>
          <a:p>
            <a:r>
              <a:rPr lang="en-US" dirty="0">
                <a:latin typeface="Arial" panose="020B0604020202020204"/>
                <a:ea typeface="+mn-lt"/>
                <a:cs typeface="+mn-lt"/>
              </a:rPr>
              <a:t>Các RS </a:t>
            </a:r>
            <a:r>
              <a:rPr lang="en-US" dirty="0" err="1">
                <a:latin typeface="Arial" panose="020B0604020202020204"/>
                <a:ea typeface="+mn-lt"/>
                <a:cs typeface="+mn-lt"/>
              </a:rPr>
              <a:t>này</a:t>
            </a:r>
            <a:r>
              <a:rPr lang="en-US" dirty="0">
                <a:latin typeface="Arial" panose="020B0604020202020204"/>
                <a:ea typeface="+mn-lt"/>
                <a:cs typeface="+mn-lt"/>
              </a:rPr>
              <a:t> </a:t>
            </a:r>
            <a:r>
              <a:rPr lang="en-US" dirty="0" err="1">
                <a:latin typeface="Arial" panose="020B0604020202020204"/>
                <a:ea typeface="+mn-lt"/>
                <a:cs typeface="+mn-lt"/>
              </a:rPr>
              <a:t>dựa</a:t>
            </a:r>
            <a:r>
              <a:rPr lang="en-US" dirty="0">
                <a:latin typeface="Arial" panose="020B0604020202020204"/>
                <a:ea typeface="+mn-lt"/>
                <a:cs typeface="+mn-lt"/>
              </a:rPr>
              <a:t> </a:t>
            </a:r>
            <a:r>
              <a:rPr lang="en-US" dirty="0" err="1">
                <a:latin typeface="Arial" panose="020B0604020202020204"/>
                <a:ea typeface="+mn-lt"/>
                <a:cs typeface="+mn-lt"/>
              </a:rPr>
              <a:t>trên</a:t>
            </a:r>
            <a:r>
              <a:rPr lang="en-US" dirty="0">
                <a:latin typeface="Arial" panose="020B0604020202020204"/>
                <a:ea typeface="+mn-lt"/>
                <a:cs typeface="+mn-lt"/>
              </a:rPr>
              <a:t> </a:t>
            </a:r>
            <a:r>
              <a:rPr lang="en-US" dirty="0" err="1">
                <a:latin typeface="Arial" panose="020B0604020202020204"/>
                <a:ea typeface="+mn-lt"/>
                <a:cs typeface="+mn-lt"/>
              </a:rPr>
              <a:t>sự</a:t>
            </a:r>
            <a:r>
              <a:rPr lang="en-US" dirty="0">
                <a:latin typeface="Arial" panose="020B0604020202020204"/>
                <a:ea typeface="+mn-lt"/>
                <a:cs typeface="+mn-lt"/>
              </a:rPr>
              <a:t> </a:t>
            </a:r>
            <a:r>
              <a:rPr lang="en-US" dirty="0" err="1">
                <a:latin typeface="Arial" panose="020B0604020202020204"/>
                <a:ea typeface="+mn-lt"/>
                <a:cs typeface="+mn-lt"/>
              </a:rPr>
              <a:t>kết</a:t>
            </a:r>
            <a:r>
              <a:rPr lang="en-US" dirty="0">
                <a:latin typeface="Arial" panose="020B0604020202020204"/>
                <a:ea typeface="+mn-lt"/>
                <a:cs typeface="+mn-lt"/>
              </a:rPr>
              <a:t> </a:t>
            </a:r>
            <a:r>
              <a:rPr lang="en-US" dirty="0" err="1">
                <a:latin typeface="Arial" panose="020B0604020202020204"/>
                <a:ea typeface="+mn-lt"/>
                <a:cs typeface="+mn-lt"/>
              </a:rPr>
              <a:t>hợp</a:t>
            </a:r>
            <a:r>
              <a:rPr lang="en-US" dirty="0">
                <a:latin typeface="Arial" panose="020B0604020202020204"/>
                <a:ea typeface="+mn-lt"/>
                <a:cs typeface="+mn-lt"/>
              </a:rPr>
              <a:t> </a:t>
            </a:r>
            <a:r>
              <a:rPr lang="en-US" dirty="0" err="1">
                <a:latin typeface="Arial" panose="020B0604020202020204"/>
                <a:ea typeface="+mn-lt"/>
                <a:cs typeface="+mn-lt"/>
              </a:rPr>
              <a:t>của</a:t>
            </a:r>
            <a:r>
              <a:rPr lang="en-US" dirty="0">
                <a:latin typeface="Arial" panose="020B0604020202020204"/>
                <a:ea typeface="+mn-lt"/>
                <a:cs typeface="+mn-lt"/>
              </a:rPr>
              <a:t> </a:t>
            </a:r>
            <a:r>
              <a:rPr lang="en-US" dirty="0" err="1">
                <a:latin typeface="Arial" panose="020B0604020202020204"/>
                <a:ea typeface="+mn-lt"/>
                <a:cs typeface="+mn-lt"/>
              </a:rPr>
              <a:t>các</a:t>
            </a:r>
            <a:r>
              <a:rPr lang="en-US" dirty="0">
                <a:latin typeface="Arial" panose="020B0604020202020204"/>
                <a:ea typeface="+mn-lt"/>
                <a:cs typeface="+mn-lt"/>
              </a:rPr>
              <a:t> </a:t>
            </a:r>
            <a:r>
              <a:rPr lang="en-US" dirty="0" err="1">
                <a:latin typeface="Arial" panose="020B0604020202020204"/>
                <a:ea typeface="+mn-lt"/>
                <a:cs typeface="+mn-lt"/>
              </a:rPr>
              <a:t>kỹ</a:t>
            </a:r>
            <a:r>
              <a:rPr lang="en-US" dirty="0">
                <a:latin typeface="Arial" panose="020B0604020202020204"/>
                <a:ea typeface="+mn-lt"/>
                <a:cs typeface="+mn-lt"/>
              </a:rPr>
              <a:t> </a:t>
            </a:r>
            <a:r>
              <a:rPr lang="en-US" dirty="0" err="1">
                <a:latin typeface="Arial" panose="020B0604020202020204"/>
                <a:ea typeface="+mn-lt"/>
                <a:cs typeface="+mn-lt"/>
              </a:rPr>
              <a:t>thuật</a:t>
            </a:r>
            <a:r>
              <a:rPr lang="en-US" dirty="0">
                <a:latin typeface="Arial" panose="020B0604020202020204"/>
                <a:ea typeface="+mn-lt"/>
                <a:cs typeface="+mn-lt"/>
              </a:rPr>
              <a:t> </a:t>
            </a:r>
            <a:r>
              <a:rPr lang="en-US" dirty="0" err="1">
                <a:latin typeface="Arial" panose="020B0604020202020204"/>
                <a:ea typeface="+mn-lt"/>
                <a:cs typeface="+mn-lt"/>
              </a:rPr>
              <a:t>đã</a:t>
            </a:r>
            <a:r>
              <a:rPr lang="en-US" dirty="0">
                <a:latin typeface="Arial" panose="020B0604020202020204"/>
                <a:ea typeface="+mn-lt"/>
                <a:cs typeface="+mn-lt"/>
              </a:rPr>
              <a:t> </a:t>
            </a:r>
            <a:r>
              <a:rPr lang="en-US" dirty="0" err="1">
                <a:latin typeface="Arial" panose="020B0604020202020204"/>
                <a:ea typeface="+mn-lt"/>
                <a:cs typeface="+mn-lt"/>
              </a:rPr>
              <a:t>đề</a:t>
            </a:r>
            <a:r>
              <a:rPr lang="en-US" dirty="0">
                <a:latin typeface="Arial" panose="020B0604020202020204"/>
                <a:ea typeface="+mn-lt"/>
                <a:cs typeface="+mn-lt"/>
              </a:rPr>
              <a:t> </a:t>
            </a:r>
            <a:r>
              <a:rPr lang="en-US" dirty="0" err="1">
                <a:latin typeface="Arial" panose="020B0604020202020204"/>
                <a:ea typeface="+mn-lt"/>
                <a:cs typeface="+mn-lt"/>
              </a:rPr>
              <a:t>cập</a:t>
            </a:r>
            <a:r>
              <a:rPr lang="en-US" dirty="0">
                <a:latin typeface="Arial" panose="020B0604020202020204"/>
                <a:ea typeface="+mn-lt"/>
                <a:cs typeface="+mn-lt"/>
              </a:rPr>
              <a:t> ở </a:t>
            </a:r>
            <a:r>
              <a:rPr lang="en-US" dirty="0" err="1">
                <a:latin typeface="Arial" panose="020B0604020202020204"/>
                <a:ea typeface="+mn-lt"/>
                <a:cs typeface="+mn-lt"/>
              </a:rPr>
              <a:t>trên</a:t>
            </a:r>
            <a:endParaRPr lang="en-US" dirty="0" err="1">
              <a:latin typeface="Arial" panose="020B0604020202020204"/>
              <a:cs typeface="Arial" panose="020B0604020202020204"/>
            </a:endParaRPr>
          </a:p>
          <a:p>
            <a:pPr marL="0" indent="0">
              <a:buNone/>
            </a:pPr>
            <a:endParaRPr lang="en-US" sz="2000" dirty="0"/>
          </a:p>
        </p:txBody>
      </p:sp>
      <mc:AlternateContent xmlns:mc="http://schemas.openxmlformats.org/markup-compatibility/2006" xmlns:p14="http://schemas.microsoft.com/office/powerpoint/2010/main">
        <mc:Choice Requires="p14">
          <p:contentPart r:id="rId1" p14:bwMode="auto">
            <p14:nvContentPartPr>
              <p14:cNvPr id="64" name="Ink 63"/>
              <p14:cNvContentPartPr/>
              <p14:nvPr/>
            </p14:nvContentPartPr>
            <p14:xfrm>
              <a:off x="5755403" y="1971579"/>
              <a:ext cx="360" cy="2160"/>
            </p14:xfrm>
          </p:contentPart>
        </mc:Choice>
        <mc:Fallback xmlns="">
          <p:pic>
            <p:nvPicPr>
              <p:cNvPr id="64" name="Ink 63"/>
            </p:nvPicPr>
            <p:blipFill>
              <a:blip r:embed="rId2"/>
            </p:blipFill>
            <p:spPr>
              <a:xfrm>
                <a:off x="5755403" y="1971579"/>
                <a:ext cx="360" cy="2160"/>
              </a:xfrm>
              <a:prstGeom prst="rect"/>
            </p:spPr>
          </p:pic>
        </mc:Fallback>
      </mc:AlternateContent>
      <p:sp>
        <p:nvSpPr>
          <p:cNvPr id="66" name="Rectangle 22"/>
          <p:cNvSpPr>
            <a:spLocks noGrp="1" noRot="1" noChangeAspect="1" noMove="1" noResize="1" noEditPoints="1" noAdjustHandles="1" noChangeArrowheads="1" noChangeShapeType="1" noTextEdit="1"/>
          </p:cNvSpPr>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0079FE"/>
          </a:solidFill>
          <a:ln w="34925">
            <a:solidFill>
              <a:srgbClr val="0079FE"/>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p:cNvPicPr>
            <a:picLocks noChangeAspect="1"/>
          </p:cNvPicPr>
          <p:nvPr/>
        </p:nvPicPr>
        <p:blipFill>
          <a:blip r:embed="rId3"/>
          <a:stretch>
            <a:fillRect/>
          </a:stretch>
        </p:blipFill>
        <p:spPr>
          <a:xfrm>
            <a:off x="1348165" y="2290936"/>
            <a:ext cx="9483478" cy="3959352"/>
          </a:xfrm>
          <a:prstGeom prst="rect">
            <a:avLst/>
          </a:prstGeom>
        </p:spPr>
      </p:pic>
    </p:spTree>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5602</Words>
  <Application>WPS Presentation</Application>
  <PresentationFormat>Widescreen</PresentationFormat>
  <Paragraphs>159</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Bahnschrift Light</vt:lpstr>
      <vt:lpstr>Aharoni</vt:lpstr>
      <vt:lpstr>Segoe Print</vt:lpstr>
      <vt:lpstr>Calibri</vt:lpstr>
      <vt:lpstr>Arial</vt:lpstr>
      <vt:lpstr>The Hand Bold</vt:lpstr>
      <vt:lpstr>Microsoft YaHei</vt:lpstr>
      <vt:lpstr>Arial Unicode MS</vt:lpstr>
      <vt:lpstr>The Serif Hand Black</vt:lpstr>
      <vt:lpstr>Times New Roman</vt:lpstr>
      <vt:lpstr>Courier New</vt:lpstr>
      <vt:lpstr>Wingdings</vt:lpstr>
      <vt:lpstr>SketchyVTI</vt:lpstr>
      <vt:lpstr>PowerPoint 演示文稿</vt:lpstr>
      <vt:lpstr>HỆ THỐNG GỢI Ý</vt:lpstr>
      <vt:lpstr>Chức năng của hệ thống gợi ý.</vt:lpstr>
      <vt:lpstr>Nguồn dữ liệu và kiến thức.</vt:lpstr>
      <vt:lpstr>các hệ thống gợi ý</vt:lpstr>
      <vt:lpstr>các hệ thống gợi ý</vt:lpstr>
      <vt:lpstr>các hệ thống gợi ý</vt:lpstr>
      <vt:lpstr>các hệ thống gợi ý</vt:lpstr>
      <vt:lpstr>các hệ thống gợi ý</vt:lpstr>
      <vt:lpstr>các hệ thống gợi ý</vt:lpstr>
      <vt:lpstr>PowerPoint 演示文稿</vt:lpstr>
      <vt:lpstr>ỨNG DỤNG VÀ ĐÁNH GIÁ</vt:lpstr>
      <vt:lpstr>ỨNG DỤNG VÀ ĐÁNH GIÁ</vt:lpstr>
      <vt:lpstr>ỨNG DỤNG VÀ ĐÁNH GIÁ</vt:lpstr>
      <vt:lpstr>ỨNG DỤNG VÀ ĐÁNH GIÁ</vt:lpstr>
      <vt:lpstr>HỆ THỐNG GỢI Ý VÀ TƯƠNG TÁC VỚI MÁY TÍNH CỦA CON NGƯỜI</vt:lpstr>
      <vt:lpstr>HỆ THỐNG GỢI Ý VÀ TƯƠNG TÁC VỚI MÁY TÍNH CỦA CON NGƯỜI</vt:lpstr>
      <vt:lpstr>HỆ THỐNG GỢI Ý VÀ TƯƠNG TÁC VỚI MÁY TÍNH CỦA CON NGƯỜI</vt:lpstr>
      <vt:lpstr>HỆ THỐNG GỢI Ý VÀ TƯƠNG TÁC VỚI MÁY TÍNH CỦA CON NGƯỜI</vt:lpstr>
      <vt:lpstr>HỆ THỐNG GỢI Ý VÀ TƯƠNG TÁC VỚI MÁY TÍNH CỦA CON NGƯỜI</vt:lpstr>
      <vt:lpstr>PowerPoint 演示文稿</vt:lpstr>
      <vt:lpstr>PowerPoint 演示文稿</vt:lpstr>
      <vt:lpstr>Các chủ đề và thách thức mới nổi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edward newgate</cp:lastModifiedBy>
  <cp:revision>186</cp:revision>
  <dcterms:created xsi:type="dcterms:W3CDTF">2021-04-15T09:31:00Z</dcterms:created>
  <dcterms:modified xsi:type="dcterms:W3CDTF">2022-03-17T13:37:49Z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28DCAFC613904E7CBB4FE9DAAAB0EA81</vt:lpwstr>
  </property>
  <property fmtid="{D5CDD505-2E9C-101B-9397-08002B2CF9AE}" pid="3" name="KSOProductBuildVer">
    <vt:lpwstr>1033-11.2.0.11042</vt:lpwstr>
  </property>
</Properties>
</file>