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C4817B-21DB-F098-8819-95E5830F67EB}" v="330" dt="2025-10-14T02:37:28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E1B8E1-D60F-49C5-B722-85459D094626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969A76-F3C3-463A-A7F2-239E7907B168}">
      <dgm:prSet phldrT="[Text]" phldr="0"/>
      <dgm:spPr/>
      <dgm:t>
        <a:bodyPr/>
        <a:lstStyle/>
        <a:p>
          <a:pPr rtl="0"/>
          <a:r>
            <a:rPr lang="en-US" dirty="0" err="1">
              <a:latin typeface="Aptos Display" panose="020F0302020204030204"/>
            </a:rPr>
            <a:t>Dành</a:t>
          </a:r>
          <a:r>
            <a:rPr lang="en-US" dirty="0">
              <a:latin typeface="Aptos Display" panose="020F0302020204030204"/>
            </a:rPr>
            <a:t> </a:t>
          </a:r>
          <a:r>
            <a:rPr lang="en-US" dirty="0" err="1">
              <a:latin typeface="Aptos Display" panose="020F0302020204030204"/>
            </a:rPr>
            <a:t>cho</a:t>
          </a:r>
          <a:r>
            <a:rPr lang="en-US" dirty="0">
              <a:latin typeface="Aptos Display" panose="020F0302020204030204"/>
            </a:rPr>
            <a:t> </a:t>
          </a:r>
          <a:r>
            <a:rPr lang="en-US" dirty="0" err="1">
              <a:latin typeface="Aptos Display" panose="020F0302020204030204"/>
            </a:rPr>
            <a:t>sinh</a:t>
          </a:r>
          <a:r>
            <a:rPr lang="en-US" dirty="0">
              <a:latin typeface="Aptos Display" panose="020F0302020204030204"/>
            </a:rPr>
            <a:t> </a:t>
          </a:r>
          <a:r>
            <a:rPr lang="en-US" dirty="0" err="1">
              <a:latin typeface="Aptos Display" panose="020F0302020204030204"/>
            </a:rPr>
            <a:t>viên</a:t>
          </a:r>
          <a:endParaRPr lang="en-US" dirty="0" err="1"/>
        </a:p>
      </dgm:t>
    </dgm:pt>
    <dgm:pt modelId="{ED812C28-591D-4C0F-B5F8-9F5A381FDE48}" type="parTrans" cxnId="{60439191-49C2-4AC1-AC1F-972A09C14BAA}">
      <dgm:prSet/>
      <dgm:spPr/>
      <dgm:t>
        <a:bodyPr/>
        <a:lstStyle/>
        <a:p>
          <a:endParaRPr lang="en-US"/>
        </a:p>
      </dgm:t>
    </dgm:pt>
    <dgm:pt modelId="{7B5FE277-B011-4942-AEB7-5A6FC9BE22AE}" type="sibTrans" cxnId="{60439191-49C2-4AC1-AC1F-972A09C14BAA}">
      <dgm:prSet/>
      <dgm:spPr/>
      <dgm:t>
        <a:bodyPr/>
        <a:lstStyle/>
        <a:p>
          <a:endParaRPr lang="en-US"/>
        </a:p>
      </dgm:t>
    </dgm:pt>
    <dgm:pt modelId="{DCE91C0A-2468-4B20-9763-0F5DD2369613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Học </a:t>
          </a:r>
          <a:r>
            <a:rPr lang="en-US" dirty="0" err="1">
              <a:latin typeface="Aptos Display" panose="020F0302020204030204"/>
            </a:rPr>
            <a:t>cách</a:t>
          </a:r>
          <a:r>
            <a:rPr lang="en-US" dirty="0">
              <a:latin typeface="Aptos Display" panose="020F0302020204030204"/>
            </a:rPr>
            <a:t> </a:t>
          </a:r>
          <a:r>
            <a:rPr lang="en-US" dirty="0" err="1">
              <a:latin typeface="Aptos Display" panose="020F0302020204030204"/>
            </a:rPr>
            <a:t>sử</a:t>
          </a:r>
          <a:r>
            <a:rPr lang="en-US" dirty="0">
              <a:latin typeface="Aptos Display" panose="020F0302020204030204"/>
            </a:rPr>
            <a:t> </a:t>
          </a:r>
          <a:r>
            <a:rPr lang="en-US" dirty="0" err="1">
              <a:latin typeface="Aptos Display" panose="020F0302020204030204"/>
            </a:rPr>
            <a:t>dụng</a:t>
          </a:r>
          <a:r>
            <a:rPr lang="en-US" dirty="0">
              <a:latin typeface="Aptos Display" panose="020F0302020204030204"/>
            </a:rPr>
            <a:t> </a:t>
          </a:r>
          <a:r>
            <a:rPr lang="en-US" dirty="0" err="1">
              <a:latin typeface="Aptos Display" panose="020F0302020204030204"/>
            </a:rPr>
            <a:t>công</a:t>
          </a:r>
          <a:r>
            <a:rPr lang="en-US" dirty="0">
              <a:latin typeface="Aptos Display" panose="020F0302020204030204"/>
            </a:rPr>
            <a:t> </a:t>
          </a:r>
          <a:r>
            <a:rPr lang="en-US" dirty="0" err="1">
              <a:latin typeface="Aptos Display" panose="020F0302020204030204"/>
            </a:rPr>
            <a:t>cụ</a:t>
          </a:r>
          <a:r>
            <a:rPr lang="en-US" dirty="0">
              <a:latin typeface="Aptos Display" panose="020F0302020204030204"/>
            </a:rPr>
            <a:t> </a:t>
          </a:r>
          <a:r>
            <a:rPr lang="en-US" dirty="0" err="1">
              <a:latin typeface="Aptos Display" panose="020F0302020204030204"/>
            </a:rPr>
            <a:t>chuyên</a:t>
          </a:r>
          <a:r>
            <a:rPr lang="en-US" dirty="0">
              <a:latin typeface="Aptos Display" panose="020F0302020204030204"/>
            </a:rPr>
            <a:t> dụng</a:t>
          </a:r>
          <a:endParaRPr lang="en-US" dirty="0"/>
        </a:p>
      </dgm:t>
    </dgm:pt>
    <dgm:pt modelId="{FB9C7DD3-6E9F-4B27-BDC6-EE7FD0D602F7}" type="parTrans" cxnId="{8C161182-1429-4E16-B6E4-E87FE232AFCA}">
      <dgm:prSet/>
      <dgm:spPr/>
      <dgm:t>
        <a:bodyPr/>
        <a:lstStyle/>
        <a:p>
          <a:endParaRPr lang="en-US"/>
        </a:p>
      </dgm:t>
    </dgm:pt>
    <dgm:pt modelId="{1D9B3A6C-9A0B-41A2-B354-7CDEAA0F057D}" type="sibTrans" cxnId="{8C161182-1429-4E16-B6E4-E87FE232AFCA}">
      <dgm:prSet/>
      <dgm:spPr/>
      <dgm:t>
        <a:bodyPr/>
        <a:lstStyle/>
        <a:p>
          <a:endParaRPr lang="en-US"/>
        </a:p>
      </dgm:t>
    </dgm:pt>
    <dgm:pt modelId="{E1D11C88-F310-494E-BE44-07D531B56AF7}">
      <dgm:prSet phldrT="[Text]" phldr="0"/>
      <dgm:spPr/>
      <dgm:t>
        <a:bodyPr/>
        <a:lstStyle/>
        <a:p>
          <a:pPr rtl="0"/>
          <a:r>
            <a:rPr lang="en-US" dirty="0" err="1">
              <a:latin typeface="Aptos Display" panose="020F0302020204030204"/>
            </a:rPr>
            <a:t>Dành</a:t>
          </a:r>
          <a:r>
            <a:rPr lang="en-US" dirty="0">
              <a:latin typeface="Aptos Display" panose="020F0302020204030204"/>
            </a:rPr>
            <a:t> </a:t>
          </a:r>
          <a:r>
            <a:rPr lang="en-US" dirty="0" err="1">
              <a:latin typeface="Aptos Display" panose="020F0302020204030204"/>
            </a:rPr>
            <a:t>cho</a:t>
          </a:r>
          <a:r>
            <a:rPr lang="en-US" dirty="0">
              <a:latin typeface="Aptos Display" panose="020F0302020204030204"/>
            </a:rPr>
            <a:t> </a:t>
          </a:r>
          <a:r>
            <a:rPr lang="en-US" dirty="0" err="1">
              <a:latin typeface="Aptos Display" panose="020F0302020204030204"/>
            </a:rPr>
            <a:t>nhà</a:t>
          </a:r>
          <a:r>
            <a:rPr lang="en-US" dirty="0">
              <a:latin typeface="Aptos Display" panose="020F0302020204030204"/>
            </a:rPr>
            <a:t> </a:t>
          </a:r>
          <a:r>
            <a:rPr lang="en-US" dirty="0" err="1">
              <a:latin typeface="Aptos Display" panose="020F0302020204030204"/>
            </a:rPr>
            <a:t>trường</a:t>
          </a:r>
          <a:endParaRPr lang="en-US" dirty="0" err="1"/>
        </a:p>
      </dgm:t>
    </dgm:pt>
    <dgm:pt modelId="{8E4EFE12-3C00-4640-85C9-F497DE7E55E8}" type="parTrans" cxnId="{71D27568-3859-4262-A297-BBACD56B6B5F}">
      <dgm:prSet/>
      <dgm:spPr/>
      <dgm:t>
        <a:bodyPr/>
        <a:lstStyle/>
        <a:p>
          <a:endParaRPr lang="en-US"/>
        </a:p>
      </dgm:t>
    </dgm:pt>
    <dgm:pt modelId="{ECD61717-ED0B-4844-9BAA-ADB46644CB38}" type="sibTrans" cxnId="{71D27568-3859-4262-A297-BBACD56B6B5F}">
      <dgm:prSet/>
      <dgm:spPr/>
      <dgm:t>
        <a:bodyPr/>
        <a:lstStyle/>
        <a:p>
          <a:endParaRPr lang="en-US"/>
        </a:p>
      </dgm:t>
    </dgm:pt>
    <dgm:pt modelId="{A677258B-C6DE-4BF0-A5B8-0306C3C5BE21}">
      <dgm:prSet phldrT="[Text]" phldr="0"/>
      <dgm:spPr/>
      <dgm:t>
        <a:bodyPr/>
        <a:lstStyle/>
        <a:p>
          <a:pPr rtl="0"/>
          <a:r>
            <a:rPr lang="en-US" dirty="0">
              <a:latin typeface="Aptos Display" panose="020F0302020204030204"/>
            </a:rPr>
            <a:t>Cung </a:t>
          </a:r>
          <a:r>
            <a:rPr lang="en-US" dirty="0" err="1">
              <a:latin typeface="Aptos Display" panose="020F0302020204030204"/>
            </a:rPr>
            <a:t>cấp</a:t>
          </a:r>
          <a:r>
            <a:rPr lang="en-US" dirty="0">
              <a:latin typeface="Aptos Display" panose="020F0302020204030204"/>
            </a:rPr>
            <a:t> </a:t>
          </a:r>
          <a:r>
            <a:rPr lang="en-US" dirty="0" err="1">
              <a:latin typeface="Aptos Display" panose="020F0302020204030204"/>
            </a:rPr>
            <a:t>tài</a:t>
          </a:r>
          <a:r>
            <a:rPr lang="en-US" dirty="0">
              <a:latin typeface="Aptos Display" panose="020F0302020204030204"/>
            </a:rPr>
            <a:t> </a:t>
          </a:r>
          <a:r>
            <a:rPr lang="en-US" dirty="0" err="1">
              <a:latin typeface="Aptos Display" panose="020F0302020204030204"/>
            </a:rPr>
            <a:t>khoản</a:t>
          </a:r>
          <a:r>
            <a:rPr lang="en-US" dirty="0">
              <a:latin typeface="Aptos Display" panose="020F0302020204030204"/>
            </a:rPr>
            <a:t> </a:t>
          </a:r>
          <a:r>
            <a:rPr lang="en-US" dirty="0" err="1">
              <a:latin typeface="Aptos Display" panose="020F0302020204030204"/>
            </a:rPr>
            <a:t>nhà</a:t>
          </a:r>
          <a:r>
            <a:rPr lang="en-US" dirty="0">
              <a:latin typeface="Aptos Display" panose="020F0302020204030204"/>
            </a:rPr>
            <a:t> </a:t>
          </a:r>
          <a:r>
            <a:rPr lang="en-US" dirty="0" err="1">
              <a:latin typeface="Aptos Display" panose="020F0302020204030204"/>
            </a:rPr>
            <a:t>trường</a:t>
          </a:r>
          <a:endParaRPr lang="en-US" dirty="0" err="1"/>
        </a:p>
      </dgm:t>
    </dgm:pt>
    <dgm:pt modelId="{0A4677E4-7694-46F5-94A4-3B523DC2B563}" type="parTrans" cxnId="{D127CBCE-1D27-4F7B-AB26-85D43797217E}">
      <dgm:prSet/>
      <dgm:spPr/>
      <dgm:t>
        <a:bodyPr/>
        <a:lstStyle/>
        <a:p>
          <a:endParaRPr lang="en-US"/>
        </a:p>
      </dgm:t>
    </dgm:pt>
    <dgm:pt modelId="{59125750-8BFE-491A-B415-AF49121DF100}" type="sibTrans" cxnId="{D127CBCE-1D27-4F7B-AB26-85D43797217E}">
      <dgm:prSet/>
      <dgm:spPr/>
      <dgm:t>
        <a:bodyPr/>
        <a:lstStyle/>
        <a:p>
          <a:endParaRPr lang="en-US"/>
        </a:p>
      </dgm:t>
    </dgm:pt>
    <dgm:pt modelId="{760AE30F-84B7-40C7-A9FF-1FD746F3B26D}">
      <dgm:prSet phldrT="[Text]" phldr="1"/>
      <dgm:spPr/>
      <dgm:t>
        <a:bodyPr/>
        <a:lstStyle/>
        <a:p>
          <a:endParaRPr lang="en-US"/>
        </a:p>
      </dgm:t>
    </dgm:pt>
    <dgm:pt modelId="{8BBB5D00-9006-4B37-939A-2DA09E04776F}" type="parTrans" cxnId="{147A2063-6E24-4C19-95D0-4FE189880E8F}">
      <dgm:prSet/>
      <dgm:spPr/>
      <dgm:t>
        <a:bodyPr/>
        <a:lstStyle/>
        <a:p>
          <a:endParaRPr lang="en-US"/>
        </a:p>
      </dgm:t>
    </dgm:pt>
    <dgm:pt modelId="{5F863331-AB8E-44D5-9F58-ABFBE8EA25C9}" type="sibTrans" cxnId="{147A2063-6E24-4C19-95D0-4FE189880E8F}">
      <dgm:prSet/>
      <dgm:spPr/>
      <dgm:t>
        <a:bodyPr/>
        <a:lstStyle/>
        <a:p>
          <a:endParaRPr lang="en-US"/>
        </a:p>
      </dgm:t>
    </dgm:pt>
    <dgm:pt modelId="{84C96CF1-B338-49EA-AF6E-2AC956CB9D4F}" type="pres">
      <dgm:prSet presAssocID="{87E1B8E1-D60F-49C5-B722-85459D094626}" presName="cycle" presStyleCnt="0">
        <dgm:presLayoutVars>
          <dgm:dir/>
          <dgm:resizeHandles val="exact"/>
        </dgm:presLayoutVars>
      </dgm:prSet>
      <dgm:spPr/>
    </dgm:pt>
    <dgm:pt modelId="{C79D9FC9-20FD-46E8-B664-EE0D6B9D3D3D}" type="pres">
      <dgm:prSet presAssocID="{95969A76-F3C3-463A-A7F2-239E7907B168}" presName="node" presStyleLbl="node1" presStyleIdx="0" presStyleCnt="5">
        <dgm:presLayoutVars>
          <dgm:bulletEnabled val="1"/>
        </dgm:presLayoutVars>
      </dgm:prSet>
      <dgm:spPr/>
    </dgm:pt>
    <dgm:pt modelId="{56E49B09-EE40-4789-9B96-E8F940CB101E}" type="pres">
      <dgm:prSet presAssocID="{95969A76-F3C3-463A-A7F2-239E7907B168}" presName="spNode" presStyleCnt="0"/>
      <dgm:spPr/>
    </dgm:pt>
    <dgm:pt modelId="{0E8704FD-D0B4-477B-9510-96F64EF31667}" type="pres">
      <dgm:prSet presAssocID="{7B5FE277-B011-4942-AEB7-5A6FC9BE22AE}" presName="sibTrans" presStyleLbl="sibTrans1D1" presStyleIdx="0" presStyleCnt="5"/>
      <dgm:spPr/>
    </dgm:pt>
    <dgm:pt modelId="{665A9305-2CDD-47C3-829C-85058B7C99DC}" type="pres">
      <dgm:prSet presAssocID="{DCE91C0A-2468-4B20-9763-0F5DD2369613}" presName="node" presStyleLbl="node1" presStyleIdx="1" presStyleCnt="5">
        <dgm:presLayoutVars>
          <dgm:bulletEnabled val="1"/>
        </dgm:presLayoutVars>
      </dgm:prSet>
      <dgm:spPr/>
    </dgm:pt>
    <dgm:pt modelId="{047F1FFD-306E-44F4-A7EF-A37D4AB082AC}" type="pres">
      <dgm:prSet presAssocID="{DCE91C0A-2468-4B20-9763-0F5DD2369613}" presName="spNode" presStyleCnt="0"/>
      <dgm:spPr/>
    </dgm:pt>
    <dgm:pt modelId="{E994CF39-7376-4608-8C0F-D13C23D4EB07}" type="pres">
      <dgm:prSet presAssocID="{1D9B3A6C-9A0B-41A2-B354-7CDEAA0F057D}" presName="sibTrans" presStyleLbl="sibTrans1D1" presStyleIdx="1" presStyleCnt="5"/>
      <dgm:spPr/>
    </dgm:pt>
    <dgm:pt modelId="{E34A85FE-1E85-4E63-930F-EE36FB83EDFF}" type="pres">
      <dgm:prSet presAssocID="{E1D11C88-F310-494E-BE44-07D531B56AF7}" presName="node" presStyleLbl="node1" presStyleIdx="2" presStyleCnt="5">
        <dgm:presLayoutVars>
          <dgm:bulletEnabled val="1"/>
        </dgm:presLayoutVars>
      </dgm:prSet>
      <dgm:spPr/>
    </dgm:pt>
    <dgm:pt modelId="{3CB56BFD-9BB7-4281-83E1-FF2ABBC614E5}" type="pres">
      <dgm:prSet presAssocID="{E1D11C88-F310-494E-BE44-07D531B56AF7}" presName="spNode" presStyleCnt="0"/>
      <dgm:spPr/>
    </dgm:pt>
    <dgm:pt modelId="{4BA6C332-1C8D-470B-B2D0-6DA2CA29A99A}" type="pres">
      <dgm:prSet presAssocID="{ECD61717-ED0B-4844-9BAA-ADB46644CB38}" presName="sibTrans" presStyleLbl="sibTrans1D1" presStyleIdx="2" presStyleCnt="5"/>
      <dgm:spPr/>
    </dgm:pt>
    <dgm:pt modelId="{8867F7B6-61CB-43AC-9B14-FAFA6585FD5D}" type="pres">
      <dgm:prSet presAssocID="{A677258B-C6DE-4BF0-A5B8-0306C3C5BE21}" presName="node" presStyleLbl="node1" presStyleIdx="3" presStyleCnt="5">
        <dgm:presLayoutVars>
          <dgm:bulletEnabled val="1"/>
        </dgm:presLayoutVars>
      </dgm:prSet>
      <dgm:spPr/>
    </dgm:pt>
    <dgm:pt modelId="{8D3CD393-50B9-477C-88FC-D46ED37E2EA6}" type="pres">
      <dgm:prSet presAssocID="{A677258B-C6DE-4BF0-A5B8-0306C3C5BE21}" presName="spNode" presStyleCnt="0"/>
      <dgm:spPr/>
    </dgm:pt>
    <dgm:pt modelId="{25A7C56F-975E-4C70-A5A2-E1600948BA24}" type="pres">
      <dgm:prSet presAssocID="{59125750-8BFE-491A-B415-AF49121DF100}" presName="sibTrans" presStyleLbl="sibTrans1D1" presStyleIdx="3" presStyleCnt="5"/>
      <dgm:spPr/>
    </dgm:pt>
    <dgm:pt modelId="{092102FA-A4FE-4265-AF87-083623A66AFC}" type="pres">
      <dgm:prSet presAssocID="{760AE30F-84B7-40C7-A9FF-1FD746F3B26D}" presName="node" presStyleLbl="node1" presStyleIdx="4" presStyleCnt="5">
        <dgm:presLayoutVars>
          <dgm:bulletEnabled val="1"/>
        </dgm:presLayoutVars>
      </dgm:prSet>
      <dgm:spPr/>
    </dgm:pt>
    <dgm:pt modelId="{7BB223D6-C1D4-4644-B559-74D507CB00CD}" type="pres">
      <dgm:prSet presAssocID="{760AE30F-84B7-40C7-A9FF-1FD746F3B26D}" presName="spNode" presStyleCnt="0"/>
      <dgm:spPr/>
    </dgm:pt>
    <dgm:pt modelId="{0BAB79E0-55D6-491D-9641-CB97D9C2E848}" type="pres">
      <dgm:prSet presAssocID="{5F863331-AB8E-44D5-9F58-ABFBE8EA25C9}" presName="sibTrans" presStyleLbl="sibTrans1D1" presStyleIdx="4" presStyleCnt="5"/>
      <dgm:spPr/>
    </dgm:pt>
  </dgm:ptLst>
  <dgm:cxnLst>
    <dgm:cxn modelId="{6B01690E-C47F-478D-88D1-E0B9B637EF6F}" type="presOf" srcId="{5F863331-AB8E-44D5-9F58-ABFBE8EA25C9}" destId="{0BAB79E0-55D6-491D-9641-CB97D9C2E848}" srcOrd="0" destOrd="0" presId="urn:microsoft.com/office/officeart/2005/8/layout/cycle6"/>
    <dgm:cxn modelId="{3F0FF315-163D-4EAB-AF5D-C233D3D144FD}" type="presOf" srcId="{E1D11C88-F310-494E-BE44-07D531B56AF7}" destId="{E34A85FE-1E85-4E63-930F-EE36FB83EDFF}" srcOrd="0" destOrd="0" presId="urn:microsoft.com/office/officeart/2005/8/layout/cycle6"/>
    <dgm:cxn modelId="{28DA2140-B219-4BEE-B79A-C0A5DC175918}" type="presOf" srcId="{1D9B3A6C-9A0B-41A2-B354-7CDEAA0F057D}" destId="{E994CF39-7376-4608-8C0F-D13C23D4EB07}" srcOrd="0" destOrd="0" presId="urn:microsoft.com/office/officeart/2005/8/layout/cycle6"/>
    <dgm:cxn modelId="{E5AD9140-0131-4E6A-B59B-F53BDB44A185}" type="presOf" srcId="{7B5FE277-B011-4942-AEB7-5A6FC9BE22AE}" destId="{0E8704FD-D0B4-477B-9510-96F64EF31667}" srcOrd="0" destOrd="0" presId="urn:microsoft.com/office/officeart/2005/8/layout/cycle6"/>
    <dgm:cxn modelId="{147A2063-6E24-4C19-95D0-4FE189880E8F}" srcId="{87E1B8E1-D60F-49C5-B722-85459D094626}" destId="{760AE30F-84B7-40C7-A9FF-1FD746F3B26D}" srcOrd="4" destOrd="0" parTransId="{8BBB5D00-9006-4B37-939A-2DA09E04776F}" sibTransId="{5F863331-AB8E-44D5-9F58-ABFBE8EA25C9}"/>
    <dgm:cxn modelId="{71D27568-3859-4262-A297-BBACD56B6B5F}" srcId="{87E1B8E1-D60F-49C5-B722-85459D094626}" destId="{E1D11C88-F310-494E-BE44-07D531B56AF7}" srcOrd="2" destOrd="0" parTransId="{8E4EFE12-3C00-4640-85C9-F497DE7E55E8}" sibTransId="{ECD61717-ED0B-4844-9BAA-ADB46644CB38}"/>
    <dgm:cxn modelId="{4068A84A-4DBD-4354-9530-8C28F37F997E}" type="presOf" srcId="{A677258B-C6DE-4BF0-A5B8-0306C3C5BE21}" destId="{8867F7B6-61CB-43AC-9B14-FAFA6585FD5D}" srcOrd="0" destOrd="0" presId="urn:microsoft.com/office/officeart/2005/8/layout/cycle6"/>
    <dgm:cxn modelId="{4B384B4F-CE80-4E47-8A75-0514F9CE093D}" type="presOf" srcId="{95969A76-F3C3-463A-A7F2-239E7907B168}" destId="{C79D9FC9-20FD-46E8-B664-EE0D6B9D3D3D}" srcOrd="0" destOrd="0" presId="urn:microsoft.com/office/officeart/2005/8/layout/cycle6"/>
    <dgm:cxn modelId="{70A4B981-A19F-4967-A42E-37DBD11939B0}" type="presOf" srcId="{59125750-8BFE-491A-B415-AF49121DF100}" destId="{25A7C56F-975E-4C70-A5A2-E1600948BA24}" srcOrd="0" destOrd="0" presId="urn:microsoft.com/office/officeart/2005/8/layout/cycle6"/>
    <dgm:cxn modelId="{8C161182-1429-4E16-B6E4-E87FE232AFCA}" srcId="{87E1B8E1-D60F-49C5-B722-85459D094626}" destId="{DCE91C0A-2468-4B20-9763-0F5DD2369613}" srcOrd="1" destOrd="0" parTransId="{FB9C7DD3-6E9F-4B27-BDC6-EE7FD0D602F7}" sibTransId="{1D9B3A6C-9A0B-41A2-B354-7CDEAA0F057D}"/>
    <dgm:cxn modelId="{60439191-49C2-4AC1-AC1F-972A09C14BAA}" srcId="{87E1B8E1-D60F-49C5-B722-85459D094626}" destId="{95969A76-F3C3-463A-A7F2-239E7907B168}" srcOrd="0" destOrd="0" parTransId="{ED812C28-591D-4C0F-B5F8-9F5A381FDE48}" sibTransId="{7B5FE277-B011-4942-AEB7-5A6FC9BE22AE}"/>
    <dgm:cxn modelId="{C7EC28CB-E5BE-48CC-A4FE-8E4AB8E39C92}" type="presOf" srcId="{DCE91C0A-2468-4B20-9763-0F5DD2369613}" destId="{665A9305-2CDD-47C3-829C-85058B7C99DC}" srcOrd="0" destOrd="0" presId="urn:microsoft.com/office/officeart/2005/8/layout/cycle6"/>
    <dgm:cxn modelId="{D127CBCE-1D27-4F7B-AB26-85D43797217E}" srcId="{87E1B8E1-D60F-49C5-B722-85459D094626}" destId="{A677258B-C6DE-4BF0-A5B8-0306C3C5BE21}" srcOrd="3" destOrd="0" parTransId="{0A4677E4-7694-46F5-94A4-3B523DC2B563}" sibTransId="{59125750-8BFE-491A-B415-AF49121DF100}"/>
    <dgm:cxn modelId="{DC7E48D0-2649-4A57-93BC-D90DE3731810}" type="presOf" srcId="{87E1B8E1-D60F-49C5-B722-85459D094626}" destId="{84C96CF1-B338-49EA-AF6E-2AC956CB9D4F}" srcOrd="0" destOrd="0" presId="urn:microsoft.com/office/officeart/2005/8/layout/cycle6"/>
    <dgm:cxn modelId="{A007B6E4-6961-424C-AD1A-BB20B656055F}" type="presOf" srcId="{ECD61717-ED0B-4844-9BAA-ADB46644CB38}" destId="{4BA6C332-1C8D-470B-B2D0-6DA2CA29A99A}" srcOrd="0" destOrd="0" presId="urn:microsoft.com/office/officeart/2005/8/layout/cycle6"/>
    <dgm:cxn modelId="{494C53F0-58A2-4E74-8F2C-FAC125BD6591}" type="presOf" srcId="{760AE30F-84B7-40C7-A9FF-1FD746F3B26D}" destId="{092102FA-A4FE-4265-AF87-083623A66AFC}" srcOrd="0" destOrd="0" presId="urn:microsoft.com/office/officeart/2005/8/layout/cycle6"/>
    <dgm:cxn modelId="{CEC5CCD9-0DC7-4621-91EF-E447EC3167A7}" type="presParOf" srcId="{84C96CF1-B338-49EA-AF6E-2AC956CB9D4F}" destId="{C79D9FC9-20FD-46E8-B664-EE0D6B9D3D3D}" srcOrd="0" destOrd="0" presId="urn:microsoft.com/office/officeart/2005/8/layout/cycle6"/>
    <dgm:cxn modelId="{AD53C034-03B6-412F-A73B-FFF9FE307083}" type="presParOf" srcId="{84C96CF1-B338-49EA-AF6E-2AC956CB9D4F}" destId="{56E49B09-EE40-4789-9B96-E8F940CB101E}" srcOrd="1" destOrd="0" presId="urn:microsoft.com/office/officeart/2005/8/layout/cycle6"/>
    <dgm:cxn modelId="{5579D153-090A-4938-8251-D81B8772936A}" type="presParOf" srcId="{84C96CF1-B338-49EA-AF6E-2AC956CB9D4F}" destId="{0E8704FD-D0B4-477B-9510-96F64EF31667}" srcOrd="2" destOrd="0" presId="urn:microsoft.com/office/officeart/2005/8/layout/cycle6"/>
    <dgm:cxn modelId="{5421CDE3-656B-4C0F-BABF-CC712E693293}" type="presParOf" srcId="{84C96CF1-B338-49EA-AF6E-2AC956CB9D4F}" destId="{665A9305-2CDD-47C3-829C-85058B7C99DC}" srcOrd="3" destOrd="0" presId="urn:microsoft.com/office/officeart/2005/8/layout/cycle6"/>
    <dgm:cxn modelId="{05916F3B-392F-47BD-93D3-448C54FAE311}" type="presParOf" srcId="{84C96CF1-B338-49EA-AF6E-2AC956CB9D4F}" destId="{047F1FFD-306E-44F4-A7EF-A37D4AB082AC}" srcOrd="4" destOrd="0" presId="urn:microsoft.com/office/officeart/2005/8/layout/cycle6"/>
    <dgm:cxn modelId="{EB450819-0520-48C4-9519-F28F42273F25}" type="presParOf" srcId="{84C96CF1-B338-49EA-AF6E-2AC956CB9D4F}" destId="{E994CF39-7376-4608-8C0F-D13C23D4EB07}" srcOrd="5" destOrd="0" presId="urn:microsoft.com/office/officeart/2005/8/layout/cycle6"/>
    <dgm:cxn modelId="{8852EA08-E6E2-4801-9436-69C07CD6A6BB}" type="presParOf" srcId="{84C96CF1-B338-49EA-AF6E-2AC956CB9D4F}" destId="{E34A85FE-1E85-4E63-930F-EE36FB83EDFF}" srcOrd="6" destOrd="0" presId="urn:microsoft.com/office/officeart/2005/8/layout/cycle6"/>
    <dgm:cxn modelId="{4CB3F244-38AE-4108-A3D1-B024347E1671}" type="presParOf" srcId="{84C96CF1-B338-49EA-AF6E-2AC956CB9D4F}" destId="{3CB56BFD-9BB7-4281-83E1-FF2ABBC614E5}" srcOrd="7" destOrd="0" presId="urn:microsoft.com/office/officeart/2005/8/layout/cycle6"/>
    <dgm:cxn modelId="{239498C3-50BA-4E17-A7A0-F6AF3C15788F}" type="presParOf" srcId="{84C96CF1-B338-49EA-AF6E-2AC956CB9D4F}" destId="{4BA6C332-1C8D-470B-B2D0-6DA2CA29A99A}" srcOrd="8" destOrd="0" presId="urn:microsoft.com/office/officeart/2005/8/layout/cycle6"/>
    <dgm:cxn modelId="{47219B6F-60D9-4EB4-A0E0-AA3D851DB281}" type="presParOf" srcId="{84C96CF1-B338-49EA-AF6E-2AC956CB9D4F}" destId="{8867F7B6-61CB-43AC-9B14-FAFA6585FD5D}" srcOrd="9" destOrd="0" presId="urn:microsoft.com/office/officeart/2005/8/layout/cycle6"/>
    <dgm:cxn modelId="{38857777-CE2A-43F1-A05F-7E1FA746C077}" type="presParOf" srcId="{84C96CF1-B338-49EA-AF6E-2AC956CB9D4F}" destId="{8D3CD393-50B9-477C-88FC-D46ED37E2EA6}" srcOrd="10" destOrd="0" presId="urn:microsoft.com/office/officeart/2005/8/layout/cycle6"/>
    <dgm:cxn modelId="{33832940-DB09-4661-A044-EE356A651CEA}" type="presParOf" srcId="{84C96CF1-B338-49EA-AF6E-2AC956CB9D4F}" destId="{25A7C56F-975E-4C70-A5A2-E1600948BA24}" srcOrd="11" destOrd="0" presId="urn:microsoft.com/office/officeart/2005/8/layout/cycle6"/>
    <dgm:cxn modelId="{0B898FDE-5B70-44E5-9CAB-CC2DA71B3FF7}" type="presParOf" srcId="{84C96CF1-B338-49EA-AF6E-2AC956CB9D4F}" destId="{092102FA-A4FE-4265-AF87-083623A66AFC}" srcOrd="12" destOrd="0" presId="urn:microsoft.com/office/officeart/2005/8/layout/cycle6"/>
    <dgm:cxn modelId="{DDA791B7-0A73-4C71-A73D-2705451508AD}" type="presParOf" srcId="{84C96CF1-B338-49EA-AF6E-2AC956CB9D4F}" destId="{7BB223D6-C1D4-4644-B559-74D507CB00CD}" srcOrd="13" destOrd="0" presId="urn:microsoft.com/office/officeart/2005/8/layout/cycle6"/>
    <dgm:cxn modelId="{EE70B79E-FC8D-411C-B52C-83E1BBD54FC0}" type="presParOf" srcId="{84C96CF1-B338-49EA-AF6E-2AC956CB9D4F}" destId="{0BAB79E0-55D6-491D-9641-CB97D9C2E848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9D9FC9-20FD-46E8-B664-EE0D6B9D3D3D}">
      <dsp:nvSpPr>
        <dsp:cNvPr id="0" name=""/>
        <dsp:cNvSpPr/>
      </dsp:nvSpPr>
      <dsp:spPr>
        <a:xfrm>
          <a:off x="4544094" y="126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ptos Display" panose="020F0302020204030204"/>
            </a:rPr>
            <a:t>Dành</a:t>
          </a:r>
          <a:r>
            <a:rPr lang="en-US" sz="1600" kern="1200" dirty="0">
              <a:latin typeface="Aptos Display" panose="020F0302020204030204"/>
            </a:rPr>
            <a:t> </a:t>
          </a:r>
          <a:r>
            <a:rPr lang="en-US" sz="1600" kern="1200" dirty="0" err="1">
              <a:latin typeface="Aptos Display" panose="020F0302020204030204"/>
            </a:rPr>
            <a:t>cho</a:t>
          </a:r>
          <a:r>
            <a:rPr lang="en-US" sz="1600" kern="1200" dirty="0">
              <a:latin typeface="Aptos Display" panose="020F0302020204030204"/>
            </a:rPr>
            <a:t> </a:t>
          </a:r>
          <a:r>
            <a:rPr lang="en-US" sz="1600" kern="1200" dirty="0" err="1">
              <a:latin typeface="Aptos Display" panose="020F0302020204030204"/>
            </a:rPr>
            <a:t>sinh</a:t>
          </a:r>
          <a:r>
            <a:rPr lang="en-US" sz="1600" kern="1200" dirty="0">
              <a:latin typeface="Aptos Display" panose="020F0302020204030204"/>
            </a:rPr>
            <a:t> </a:t>
          </a:r>
          <a:r>
            <a:rPr lang="en-US" sz="1600" kern="1200" dirty="0" err="1">
              <a:latin typeface="Aptos Display" panose="020F0302020204030204"/>
            </a:rPr>
            <a:t>viên</a:t>
          </a:r>
          <a:endParaRPr lang="en-US" sz="1600" kern="1200" dirty="0" err="1"/>
        </a:p>
      </dsp:txBody>
      <dsp:txXfrm>
        <a:off x="4589386" y="46558"/>
        <a:ext cx="1336826" cy="837232"/>
      </dsp:txXfrm>
    </dsp:sp>
    <dsp:sp modelId="{0E8704FD-D0B4-477B-9510-96F64EF31667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2580354" y="146775"/>
              </a:moveTo>
              <a:arcTo wR="1856803" hR="1856803" stAng="17576057" swAng="1965558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5A9305-2CDD-47C3-829C-85058B7C99DC}">
      <dsp:nvSpPr>
        <dsp:cNvPr id="0" name=""/>
        <dsp:cNvSpPr/>
      </dsp:nvSpPr>
      <dsp:spPr>
        <a:xfrm>
          <a:off x="6310020" y="128428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ptos Display" panose="020F0302020204030204"/>
            </a:rPr>
            <a:t>Học </a:t>
          </a:r>
          <a:r>
            <a:rPr lang="en-US" sz="1600" kern="1200" dirty="0" err="1">
              <a:latin typeface="Aptos Display" panose="020F0302020204030204"/>
            </a:rPr>
            <a:t>cách</a:t>
          </a:r>
          <a:r>
            <a:rPr lang="en-US" sz="1600" kern="1200" dirty="0">
              <a:latin typeface="Aptos Display" panose="020F0302020204030204"/>
            </a:rPr>
            <a:t> </a:t>
          </a:r>
          <a:r>
            <a:rPr lang="en-US" sz="1600" kern="1200" dirty="0" err="1">
              <a:latin typeface="Aptos Display" panose="020F0302020204030204"/>
            </a:rPr>
            <a:t>sử</a:t>
          </a:r>
          <a:r>
            <a:rPr lang="en-US" sz="1600" kern="1200" dirty="0">
              <a:latin typeface="Aptos Display" panose="020F0302020204030204"/>
            </a:rPr>
            <a:t> </a:t>
          </a:r>
          <a:r>
            <a:rPr lang="en-US" sz="1600" kern="1200" dirty="0" err="1">
              <a:latin typeface="Aptos Display" panose="020F0302020204030204"/>
            </a:rPr>
            <a:t>dụng</a:t>
          </a:r>
          <a:r>
            <a:rPr lang="en-US" sz="1600" kern="1200" dirty="0">
              <a:latin typeface="Aptos Display" panose="020F0302020204030204"/>
            </a:rPr>
            <a:t> </a:t>
          </a:r>
          <a:r>
            <a:rPr lang="en-US" sz="1600" kern="1200" dirty="0" err="1">
              <a:latin typeface="Aptos Display" panose="020F0302020204030204"/>
            </a:rPr>
            <a:t>công</a:t>
          </a:r>
          <a:r>
            <a:rPr lang="en-US" sz="1600" kern="1200" dirty="0">
              <a:latin typeface="Aptos Display" panose="020F0302020204030204"/>
            </a:rPr>
            <a:t> </a:t>
          </a:r>
          <a:r>
            <a:rPr lang="en-US" sz="1600" kern="1200" dirty="0" err="1">
              <a:latin typeface="Aptos Display" panose="020F0302020204030204"/>
            </a:rPr>
            <a:t>cụ</a:t>
          </a:r>
          <a:r>
            <a:rPr lang="en-US" sz="1600" kern="1200" dirty="0">
              <a:latin typeface="Aptos Display" panose="020F0302020204030204"/>
            </a:rPr>
            <a:t> </a:t>
          </a:r>
          <a:r>
            <a:rPr lang="en-US" sz="1600" kern="1200" dirty="0" err="1">
              <a:latin typeface="Aptos Display" panose="020F0302020204030204"/>
            </a:rPr>
            <a:t>chuyên</a:t>
          </a:r>
          <a:r>
            <a:rPr lang="en-US" sz="1600" kern="1200" dirty="0">
              <a:latin typeface="Aptos Display" panose="020F0302020204030204"/>
            </a:rPr>
            <a:t> dụng</a:t>
          </a:r>
          <a:endParaRPr lang="en-US" sz="1600" kern="1200" dirty="0"/>
        </a:p>
      </dsp:txBody>
      <dsp:txXfrm>
        <a:off x="6355312" y="1329578"/>
        <a:ext cx="1336826" cy="837232"/>
      </dsp:txXfrm>
    </dsp:sp>
    <dsp:sp modelId="{E994CF39-7376-4608-8C0F-D13C23D4EB07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3711020" y="1758813"/>
              </a:moveTo>
              <a:arcTo wR="1856803" hR="1856803" stAng="21418493" swAng="219939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A85FE-1E85-4E63-930F-EE36FB83EDFF}">
      <dsp:nvSpPr>
        <dsp:cNvPr id="0" name=""/>
        <dsp:cNvSpPr/>
      </dsp:nvSpPr>
      <dsp:spPr>
        <a:xfrm>
          <a:off x="5635496" y="336025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>
              <a:latin typeface="Aptos Display" panose="020F0302020204030204"/>
            </a:rPr>
            <a:t>Dành</a:t>
          </a:r>
          <a:r>
            <a:rPr lang="en-US" sz="1600" kern="1200" dirty="0">
              <a:latin typeface="Aptos Display" panose="020F0302020204030204"/>
            </a:rPr>
            <a:t> </a:t>
          </a:r>
          <a:r>
            <a:rPr lang="en-US" sz="1600" kern="1200" dirty="0" err="1">
              <a:latin typeface="Aptos Display" panose="020F0302020204030204"/>
            </a:rPr>
            <a:t>cho</a:t>
          </a:r>
          <a:r>
            <a:rPr lang="en-US" sz="1600" kern="1200" dirty="0">
              <a:latin typeface="Aptos Display" panose="020F0302020204030204"/>
            </a:rPr>
            <a:t> </a:t>
          </a:r>
          <a:r>
            <a:rPr lang="en-US" sz="1600" kern="1200" dirty="0" err="1">
              <a:latin typeface="Aptos Display" panose="020F0302020204030204"/>
            </a:rPr>
            <a:t>nhà</a:t>
          </a:r>
          <a:r>
            <a:rPr lang="en-US" sz="1600" kern="1200" dirty="0">
              <a:latin typeface="Aptos Display" panose="020F0302020204030204"/>
            </a:rPr>
            <a:t> </a:t>
          </a:r>
          <a:r>
            <a:rPr lang="en-US" sz="1600" kern="1200" dirty="0" err="1">
              <a:latin typeface="Aptos Display" panose="020F0302020204030204"/>
            </a:rPr>
            <a:t>trường</a:t>
          </a:r>
          <a:endParaRPr lang="en-US" sz="1600" kern="1200" dirty="0" err="1"/>
        </a:p>
      </dsp:txBody>
      <dsp:txXfrm>
        <a:off x="5680788" y="3405548"/>
        <a:ext cx="1336826" cy="837232"/>
      </dsp:txXfrm>
    </dsp:sp>
    <dsp:sp modelId="{4BA6C332-1C8D-470B-B2D0-6DA2CA29A99A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2227101" y="3676309"/>
              </a:moveTo>
              <a:arcTo wR="1856803" hR="1856803" stAng="4709791" swAng="1380417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67F7B6-61CB-43AC-9B14-FAFA6585FD5D}">
      <dsp:nvSpPr>
        <dsp:cNvPr id="0" name=""/>
        <dsp:cNvSpPr/>
      </dsp:nvSpPr>
      <dsp:spPr>
        <a:xfrm>
          <a:off x="3452692" y="336025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Aptos Display" panose="020F0302020204030204"/>
            </a:rPr>
            <a:t>Cung </a:t>
          </a:r>
          <a:r>
            <a:rPr lang="en-US" sz="1600" kern="1200" dirty="0" err="1">
              <a:latin typeface="Aptos Display" panose="020F0302020204030204"/>
            </a:rPr>
            <a:t>cấp</a:t>
          </a:r>
          <a:r>
            <a:rPr lang="en-US" sz="1600" kern="1200" dirty="0">
              <a:latin typeface="Aptos Display" panose="020F0302020204030204"/>
            </a:rPr>
            <a:t> </a:t>
          </a:r>
          <a:r>
            <a:rPr lang="en-US" sz="1600" kern="1200" dirty="0" err="1">
              <a:latin typeface="Aptos Display" panose="020F0302020204030204"/>
            </a:rPr>
            <a:t>tài</a:t>
          </a:r>
          <a:r>
            <a:rPr lang="en-US" sz="1600" kern="1200" dirty="0">
              <a:latin typeface="Aptos Display" panose="020F0302020204030204"/>
            </a:rPr>
            <a:t> </a:t>
          </a:r>
          <a:r>
            <a:rPr lang="en-US" sz="1600" kern="1200" dirty="0" err="1">
              <a:latin typeface="Aptos Display" panose="020F0302020204030204"/>
            </a:rPr>
            <a:t>khoản</a:t>
          </a:r>
          <a:r>
            <a:rPr lang="en-US" sz="1600" kern="1200" dirty="0">
              <a:latin typeface="Aptos Display" panose="020F0302020204030204"/>
            </a:rPr>
            <a:t> </a:t>
          </a:r>
          <a:r>
            <a:rPr lang="en-US" sz="1600" kern="1200" dirty="0" err="1">
              <a:latin typeface="Aptos Display" panose="020F0302020204030204"/>
            </a:rPr>
            <a:t>nhà</a:t>
          </a:r>
          <a:r>
            <a:rPr lang="en-US" sz="1600" kern="1200" dirty="0">
              <a:latin typeface="Aptos Display" panose="020F0302020204030204"/>
            </a:rPr>
            <a:t> </a:t>
          </a:r>
          <a:r>
            <a:rPr lang="en-US" sz="1600" kern="1200" dirty="0" err="1">
              <a:latin typeface="Aptos Display" panose="020F0302020204030204"/>
            </a:rPr>
            <a:t>trường</a:t>
          </a:r>
          <a:endParaRPr lang="en-US" sz="1600" kern="1200" dirty="0" err="1"/>
        </a:p>
      </dsp:txBody>
      <dsp:txXfrm>
        <a:off x="3497984" y="3405548"/>
        <a:ext cx="1336826" cy="837232"/>
      </dsp:txXfrm>
    </dsp:sp>
    <dsp:sp modelId="{25A7C56F-975E-4C70-A5A2-E1600948BA24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310796" y="2885191"/>
              </a:moveTo>
              <a:arcTo wR="1856803" hR="1856803" stAng="8782115" swAng="219939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2102FA-A4FE-4265-AF87-083623A66AFC}">
      <dsp:nvSpPr>
        <dsp:cNvPr id="0" name=""/>
        <dsp:cNvSpPr/>
      </dsp:nvSpPr>
      <dsp:spPr>
        <a:xfrm>
          <a:off x="2778169" y="1284286"/>
          <a:ext cx="1427410" cy="9278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823461" y="1329578"/>
        <a:ext cx="1336826" cy="837232"/>
      </dsp:txXfrm>
    </dsp:sp>
    <dsp:sp modelId="{0BAB79E0-55D6-491D-9641-CB97D9C2E848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323018" y="810274"/>
              </a:moveTo>
              <a:arcTo wR="1856803" hR="1856803" stAng="12858385" swAng="1965558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i.wikipedia.org/wiki/ReCAPTCHA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817" y="1370171"/>
            <a:ext cx="4425551" cy="2387600"/>
          </a:xfrm>
        </p:spPr>
        <p:txBody>
          <a:bodyPr>
            <a:normAutofit/>
          </a:bodyPr>
          <a:lstStyle/>
          <a:p>
            <a:pPr algn="l"/>
            <a:r>
              <a:rPr lang="en-US" sz="3800" b="1">
                <a:solidFill>
                  <a:srgbClr val="FFFFFF"/>
                </a:solidFill>
                <a:latin typeface="Times New Roman"/>
                <a:cs typeface="Times New Roman"/>
              </a:rPr>
              <a:t>TỔNG KẾT VỀ BỘ CÔNG CỤ CẦN THIẾT CHO SINH VIÊN 2025</a:t>
            </a:r>
            <a:endParaRPr lang="en-US" sz="38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2817" y="3849845"/>
            <a:ext cx="4425551" cy="1881751"/>
          </a:xfrm>
        </p:spPr>
        <p:txBody>
          <a:bodyPr>
            <a:normAutofit/>
          </a:bodyPr>
          <a:lstStyle/>
          <a:p>
            <a:pPr algn="l"/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5976" y="2130090"/>
            <a:ext cx="457824" cy="44540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1156773-3FB3-46D9-9F87-821287404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3872" y="3116072"/>
            <a:ext cx="4378128" cy="3741928"/>
          </a:xfrm>
          <a:custGeom>
            <a:avLst/>
            <a:gdLst>
              <a:gd name="connsiteX0" fmla="*/ 2605183 w 4378128"/>
              <a:gd name="connsiteY0" fmla="*/ 0 h 3741928"/>
              <a:gd name="connsiteX1" fmla="*/ 4262321 w 4378128"/>
              <a:gd name="connsiteY1" fmla="*/ 594897 h 3741928"/>
              <a:gd name="connsiteX2" fmla="*/ 4378128 w 4378128"/>
              <a:gd name="connsiteY2" fmla="*/ 700149 h 3741928"/>
              <a:gd name="connsiteX3" fmla="*/ 4378128 w 4378128"/>
              <a:gd name="connsiteY3" fmla="*/ 3741928 h 3741928"/>
              <a:gd name="connsiteX4" fmla="*/ 263831 w 4378128"/>
              <a:gd name="connsiteY4" fmla="*/ 3741928 h 3741928"/>
              <a:gd name="connsiteX5" fmla="*/ 204729 w 4378128"/>
              <a:gd name="connsiteY5" fmla="*/ 3619238 h 3741928"/>
              <a:gd name="connsiteX6" fmla="*/ 0 w 4378128"/>
              <a:gd name="connsiteY6" fmla="*/ 2605183 h 3741928"/>
              <a:gd name="connsiteX7" fmla="*/ 2605183 w 4378128"/>
              <a:gd name="connsiteY7" fmla="*/ 0 h 3741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8128" h="3741928">
                <a:moveTo>
                  <a:pt x="2605183" y="0"/>
                </a:moveTo>
                <a:cubicBezTo>
                  <a:pt x="3234659" y="0"/>
                  <a:pt x="3811992" y="223253"/>
                  <a:pt x="4262321" y="594897"/>
                </a:cubicBezTo>
                <a:lnTo>
                  <a:pt x="4378128" y="700149"/>
                </a:lnTo>
                <a:lnTo>
                  <a:pt x="4378128" y="3741928"/>
                </a:lnTo>
                <a:lnTo>
                  <a:pt x="263831" y="3741928"/>
                </a:lnTo>
                <a:lnTo>
                  <a:pt x="204729" y="3619238"/>
                </a:lnTo>
                <a:cubicBezTo>
                  <a:pt x="72899" y="3307558"/>
                  <a:pt x="0" y="2964884"/>
                  <a:pt x="0" y="2605183"/>
                </a:cubicBezTo>
                <a:cubicBezTo>
                  <a:pt x="0" y="1166380"/>
                  <a:pt x="1166380" y="0"/>
                  <a:pt x="26051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8EA24D0-C854-4AA8-B8FD-D252660D8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99731" y="1"/>
            <a:ext cx="4208478" cy="3678281"/>
          </a:xfrm>
          <a:custGeom>
            <a:avLst/>
            <a:gdLst>
              <a:gd name="connsiteX0" fmla="*/ 711074 w 4208478"/>
              <a:gd name="connsiteY0" fmla="*/ 0 h 3678281"/>
              <a:gd name="connsiteX1" fmla="*/ 3497404 w 4208478"/>
              <a:gd name="connsiteY1" fmla="*/ 0 h 3678281"/>
              <a:gd name="connsiteX2" fmla="*/ 3592161 w 4208478"/>
              <a:gd name="connsiteY2" fmla="*/ 86120 h 3678281"/>
              <a:gd name="connsiteX3" fmla="*/ 4208478 w 4208478"/>
              <a:gd name="connsiteY3" fmla="*/ 1574042 h 3678281"/>
              <a:gd name="connsiteX4" fmla="*/ 2104239 w 4208478"/>
              <a:gd name="connsiteY4" fmla="*/ 3678281 h 3678281"/>
              <a:gd name="connsiteX5" fmla="*/ 0 w 4208478"/>
              <a:gd name="connsiteY5" fmla="*/ 1574042 h 3678281"/>
              <a:gd name="connsiteX6" fmla="*/ 616318 w 4208478"/>
              <a:gd name="connsiteY6" fmla="*/ 86120 h 3678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08478" h="3678281">
                <a:moveTo>
                  <a:pt x="711074" y="0"/>
                </a:moveTo>
                <a:lnTo>
                  <a:pt x="3497404" y="0"/>
                </a:lnTo>
                <a:lnTo>
                  <a:pt x="3592161" y="86120"/>
                </a:lnTo>
                <a:cubicBezTo>
                  <a:pt x="3972953" y="466913"/>
                  <a:pt x="4208478" y="992973"/>
                  <a:pt x="4208478" y="1574042"/>
                </a:cubicBezTo>
                <a:cubicBezTo>
                  <a:pt x="4208478" y="2736181"/>
                  <a:pt x="3266378" y="3678281"/>
                  <a:pt x="2104239" y="3678281"/>
                </a:cubicBezTo>
                <a:cubicBezTo>
                  <a:pt x="942100" y="3678281"/>
                  <a:pt x="0" y="2736181"/>
                  <a:pt x="0" y="1574042"/>
                </a:cubicBezTo>
                <a:cubicBezTo>
                  <a:pt x="0" y="992973"/>
                  <a:pt x="235525" y="466913"/>
                  <a:pt x="616318" y="8612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red circle with a star in the middle&#10;&#10;AI-generated content may be incorrect.">
            <a:extLst>
              <a:ext uri="{FF2B5EF4-FFF2-40B4-BE49-F238E27FC236}">
                <a16:creationId xmlns:a16="http://schemas.microsoft.com/office/drawing/2014/main" id="{5B43B6CF-2CE3-790D-551D-90D79BD41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975" y="270180"/>
            <a:ext cx="2461989" cy="2709367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pic>
        <p:nvPicPr>
          <p:cNvPr id="4" name="Picture 3" descr="A blue and grey arrows&#10;&#10;AI-generated content may be incorrect.">
            <a:extLst>
              <a:ext uri="{FF2B5EF4-FFF2-40B4-BE49-F238E27FC236}">
                <a16:creationId xmlns:a16="http://schemas.microsoft.com/office/drawing/2014/main" id="{3EADB65A-B64E-0EBA-2F10-C498705554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48285" y="3884066"/>
            <a:ext cx="2567230" cy="2567230"/>
          </a:xfrm>
          <a:custGeom>
            <a:avLst/>
            <a:gdLst/>
            <a:ahLst/>
            <a:cxnLst/>
            <a:rect l="l" t="t" r="r" b="b"/>
            <a:pathLst>
              <a:path w="2833631" h="2677010">
                <a:moveTo>
                  <a:pt x="49418" y="0"/>
                </a:moveTo>
                <a:lnTo>
                  <a:pt x="2784213" y="0"/>
                </a:lnTo>
                <a:cubicBezTo>
                  <a:pt x="2811506" y="0"/>
                  <a:pt x="2833631" y="22125"/>
                  <a:pt x="2833631" y="49418"/>
                </a:cubicBezTo>
                <a:lnTo>
                  <a:pt x="2833631" y="2627592"/>
                </a:lnTo>
                <a:cubicBezTo>
                  <a:pt x="2833631" y="2654885"/>
                  <a:pt x="2811506" y="2677010"/>
                  <a:pt x="2784213" y="2677010"/>
                </a:cubicBezTo>
                <a:lnTo>
                  <a:pt x="49418" y="2677010"/>
                </a:lnTo>
                <a:cubicBezTo>
                  <a:pt x="22125" y="2677010"/>
                  <a:pt x="0" y="2654885"/>
                  <a:pt x="0" y="2627592"/>
                </a:cubicBezTo>
                <a:lnTo>
                  <a:pt x="0" y="49418"/>
                </a:lnTo>
                <a:cubicBezTo>
                  <a:pt x="0" y="22125"/>
                  <a:pt x="22125" y="0"/>
                  <a:pt x="49418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D0F7A2-FA5E-65E3-1430-14B238BB838D}"/>
              </a:ext>
            </a:extLst>
          </p:cNvPr>
          <p:cNvSpPr txBox="1"/>
          <p:nvPr/>
        </p:nvSpPr>
        <p:spPr>
          <a:xfrm>
            <a:off x="8158549" y="6978478"/>
            <a:ext cx="2475472" cy="101258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500"/>
              <a:t>ThePhoto by PhotoAuthor is licensed under CCYYSA.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B80EA89-308E-0A12-18FE-C0E3A36E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2E4549-CD4B-0E53-F9AB-B58005A3C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Times New Roman"/>
                <a:cs typeface="Times New Roman"/>
              </a:rPr>
              <a:t> Mục tiêu khảo sát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942C6-1FDD-C37F-BF96-F21E15363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800"/>
              <a:t>Lý do </a:t>
            </a:r>
            <a:r>
              <a:rPr lang="en-US" sz="1800" err="1"/>
              <a:t>khảo</a:t>
            </a:r>
            <a:r>
              <a:rPr lang="en-US" sz="1800"/>
              <a:t> </a:t>
            </a:r>
            <a:r>
              <a:rPr lang="en-US" sz="1800" err="1"/>
              <a:t>sát</a:t>
            </a:r>
            <a:r>
              <a:rPr lang="en-US" sz="1800"/>
              <a:t> </a:t>
            </a:r>
            <a:r>
              <a:rPr lang="en-US" sz="1800" err="1"/>
              <a:t>nhằm</a:t>
            </a:r>
            <a:r>
              <a:rPr lang="en-US" sz="1800"/>
              <a:t> 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khám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phá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những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thói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quen</a:t>
            </a:r>
            <a:r>
              <a:rPr lang="en-US" sz="1800">
                <a:latin typeface="Arial"/>
                <a:cs typeface="Arial"/>
              </a:rPr>
              <a:t>, </a:t>
            </a:r>
            <a:r>
              <a:rPr lang="en-US" sz="1800" err="1">
                <a:latin typeface="Arial"/>
                <a:cs typeface="Arial"/>
              </a:rPr>
              <a:t>đá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nh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giá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và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nhu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cầu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của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sinh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viên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đối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với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các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công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cụ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kỹ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thuật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số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trong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môi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trường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đại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học</a:t>
            </a:r>
            <a:endParaRPr lang="en-US" sz="1800"/>
          </a:p>
          <a:p>
            <a:pPr marL="0" indent="0">
              <a:buNone/>
            </a:pPr>
            <a:r>
              <a:rPr lang="en-US" sz="1800" err="1">
                <a:latin typeface="Arial"/>
                <a:cs typeface="Arial"/>
              </a:rPr>
              <a:t>Mục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tiêu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khảo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sát</a:t>
            </a:r>
            <a:r>
              <a:rPr lang="en-US" sz="1800">
                <a:latin typeface="Arial"/>
                <a:cs typeface="Arial"/>
              </a:rPr>
              <a:t>:</a:t>
            </a:r>
          </a:p>
          <a:p>
            <a:r>
              <a:rPr lang="en-US" sz="1800" err="1">
                <a:latin typeface="Arial"/>
                <a:cs typeface="Arial"/>
              </a:rPr>
              <a:t>Nhận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diện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các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công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cụ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phổ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biến</a:t>
            </a:r>
            <a:r>
              <a:rPr lang="en-US" sz="1800">
                <a:latin typeface="Arial"/>
                <a:cs typeface="Arial"/>
              </a:rPr>
              <a:t>: </a:t>
            </a:r>
            <a:r>
              <a:rPr lang="en-US" sz="1800" err="1">
                <a:latin typeface="Arial"/>
                <a:cs typeface="Arial"/>
              </a:rPr>
              <a:t>xác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định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những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phần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mềm</a:t>
            </a:r>
            <a:r>
              <a:rPr lang="en-US" sz="1800">
                <a:latin typeface="Arial"/>
                <a:cs typeface="Arial"/>
              </a:rPr>
              <a:t>, </a:t>
            </a:r>
            <a:r>
              <a:rPr lang="en-US" sz="1800" err="1">
                <a:latin typeface="Arial"/>
                <a:cs typeface="Arial"/>
              </a:rPr>
              <a:t>ứng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dụng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được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sinh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viên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sử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dụng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thường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xuyên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nhất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trong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quá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trình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học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tập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và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làm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bài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tập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nhóm</a:t>
            </a:r>
            <a:r>
              <a:rPr lang="en-US" sz="1800">
                <a:latin typeface="Arial"/>
                <a:cs typeface="Arial"/>
              </a:rPr>
              <a:t>.</a:t>
            </a:r>
          </a:p>
          <a:p>
            <a:r>
              <a:rPr lang="en-US" sz="1800" err="1">
                <a:latin typeface="Arial"/>
                <a:cs typeface="Arial"/>
              </a:rPr>
              <a:t>Đánh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giá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tần</a:t>
            </a:r>
            <a:r>
              <a:rPr lang="en-US" sz="1800">
                <a:latin typeface="Arial"/>
                <a:cs typeface="Arial"/>
              </a:rPr>
              <a:t> suất và mục đích sử sụng: Phân tích mức độ thường xuyên và mục đích chính khi sinh viên sử sụng các công cụ này(ví dụ:soạn thảo, lưu trữ, thiết kế, quản lí công việc)</a:t>
            </a:r>
            <a:endParaRPr lang="en-US" sz="1800"/>
          </a:p>
          <a:p>
            <a:r>
              <a:rPr lang="en-US" sz="1800" err="1">
                <a:latin typeface="Arial"/>
                <a:cs typeface="Arial"/>
              </a:rPr>
              <a:t>Đo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lường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mức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độ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hiệu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quả</a:t>
            </a:r>
            <a:r>
              <a:rPr lang="en-US" sz="1800">
                <a:latin typeface="Arial"/>
                <a:cs typeface="Arial"/>
              </a:rPr>
              <a:t>, </a:t>
            </a:r>
            <a:r>
              <a:rPr lang="en-US" sz="1800" err="1">
                <a:latin typeface="Arial"/>
                <a:cs typeface="Arial"/>
              </a:rPr>
              <a:t>ghi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nhận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đánh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giá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của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sinh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viên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về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tính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hiệu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quả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và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sự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hữu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ích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mà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các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phần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mềm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mang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lại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cho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việc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học</a:t>
            </a:r>
            <a:endParaRPr lang="en-US" sz="1800" err="1"/>
          </a:p>
          <a:p>
            <a:r>
              <a:rPr lang="en-US" sz="1800" err="1">
                <a:latin typeface="Arial"/>
                <a:cs typeface="Arial"/>
              </a:rPr>
              <a:t>Đề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xuất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và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khuyến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nghị:dựa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trên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kết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quả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thu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được</a:t>
            </a:r>
            <a:r>
              <a:rPr lang="en-US" sz="1800">
                <a:latin typeface="Arial"/>
                <a:cs typeface="Arial"/>
              </a:rPr>
              <a:t>, </a:t>
            </a:r>
            <a:r>
              <a:rPr lang="en-US" sz="1800" err="1">
                <a:latin typeface="Arial"/>
                <a:cs typeface="Arial"/>
              </a:rPr>
              <a:t>đưa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ra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những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khuyến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nghị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cho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sinh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viên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trong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việc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khai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thác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công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cụ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hiệu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quả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hơn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và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cho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nhà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trường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trong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việc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hỗ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trợ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tài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nguyên</a:t>
            </a:r>
            <a:r>
              <a:rPr lang="en-US" sz="1800">
                <a:latin typeface="Arial"/>
                <a:cs typeface="Arial"/>
              </a:rPr>
              <a:t> </a:t>
            </a:r>
            <a:r>
              <a:rPr lang="en-US" sz="1800" err="1">
                <a:latin typeface="Arial"/>
                <a:cs typeface="Arial"/>
              </a:rPr>
              <a:t>số</a:t>
            </a:r>
            <a:endParaRPr lang="en-US" sz="1800" err="1"/>
          </a:p>
          <a:p>
            <a:endParaRPr lang="en-US" sz="1800">
              <a:latin typeface="Arial"/>
              <a:cs typeface="Arial"/>
            </a:endParaRPr>
          </a:p>
          <a:p>
            <a:endParaRPr lang="en-US" sz="1800">
              <a:latin typeface="Arial"/>
              <a:cs typeface="Arial"/>
            </a:endParaRPr>
          </a:p>
          <a:p>
            <a:pPr marL="0" indent="0">
              <a:buNone/>
            </a:pPr>
            <a:endParaRPr lang="en-US" sz="1800">
              <a:latin typeface="Arial"/>
              <a:cs typeface="Arial"/>
            </a:endParaRPr>
          </a:p>
          <a:p>
            <a:pPr marL="0" indent="0">
              <a:buNone/>
            </a:pPr>
            <a:endParaRPr lang="en-US" sz="1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1CE09-BAD4-F074-33B1-22C3D5FD9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2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9BC3F-7B54-6620-18AE-FA0C4240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Times New Roman"/>
                <a:cs typeface="Times New Roman"/>
              </a:rPr>
              <a:t>Phương </a:t>
            </a:r>
            <a:r>
              <a:rPr lang="en-US" sz="4000" b="1" err="1">
                <a:latin typeface="Times New Roman"/>
                <a:cs typeface="Times New Roman"/>
              </a:rPr>
              <a:t>pháp</a:t>
            </a:r>
            <a:r>
              <a:rPr lang="en-US" sz="4000" b="1" dirty="0">
                <a:latin typeface="Times New Roman"/>
                <a:cs typeface="Times New Roman"/>
              </a:rPr>
              <a:t> </a:t>
            </a:r>
            <a:r>
              <a:rPr lang="en-US" sz="4000" b="1" err="1">
                <a:latin typeface="Times New Roman"/>
                <a:cs typeface="Times New Roman"/>
              </a:rPr>
              <a:t>thực</a:t>
            </a:r>
            <a:r>
              <a:rPr lang="en-US" sz="4000" b="1" dirty="0">
                <a:latin typeface="Times New Roman"/>
                <a:cs typeface="Times New Roman"/>
              </a:rPr>
              <a:t> </a:t>
            </a:r>
            <a:r>
              <a:rPr lang="en-US" sz="4000" b="1" err="1">
                <a:latin typeface="Times New Roman"/>
                <a:cs typeface="Times New Roman"/>
              </a:rPr>
              <a:t>hiện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14D0D-CA58-87CC-2BB6-77D5BBF15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Trên</a:t>
            </a:r>
            <a:r>
              <a:rPr lang="en-US" sz="2000" dirty="0"/>
              <a:t> 1200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viên</a:t>
            </a:r>
            <a:r>
              <a:rPr lang="en-US" sz="2000" dirty="0"/>
              <a:t> </a:t>
            </a:r>
            <a:r>
              <a:rPr lang="en-US" sz="2000" dirty="0" err="1"/>
              <a:t>tham</a:t>
            </a:r>
            <a:r>
              <a:rPr lang="en-US" sz="2000" dirty="0"/>
              <a:t> </a:t>
            </a:r>
            <a:r>
              <a:rPr lang="en-US" sz="2000" dirty="0" err="1"/>
              <a:t>gia</a:t>
            </a:r>
            <a:r>
              <a:rPr lang="en-US" sz="2000" dirty="0"/>
              <a:t> </a:t>
            </a:r>
            <a:r>
              <a:rPr lang="en-US" sz="2000" dirty="0" err="1"/>
              <a:t>khảo</a:t>
            </a:r>
            <a:r>
              <a:rPr lang="en-US" sz="2000" dirty="0"/>
              <a:t> </a:t>
            </a:r>
            <a:r>
              <a:rPr lang="en-US" sz="2000" dirty="0" err="1"/>
              <a:t>sát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11/2025</a:t>
            </a:r>
          </a:p>
          <a:p>
            <a:pPr marL="0" indent="0">
              <a:buNone/>
            </a:pPr>
            <a:r>
              <a:rPr lang="en-US" sz="2000" err="1"/>
              <a:t>Thấy</a:t>
            </a:r>
            <a:r>
              <a:rPr lang="en-US" sz="2000" dirty="0"/>
              <a:t> </a:t>
            </a:r>
            <a:r>
              <a:rPr lang="en-US" sz="2000" err="1"/>
              <a:t>răng</a:t>
            </a:r>
            <a:r>
              <a:rPr lang="en-US" sz="2000" dirty="0"/>
              <a:t> </a:t>
            </a:r>
            <a:r>
              <a:rPr lang="en-US" sz="2000" err="1"/>
              <a:t>sự</a:t>
            </a:r>
            <a:r>
              <a:rPr lang="en-US" sz="2000" dirty="0"/>
              <a:t> </a:t>
            </a:r>
            <a:r>
              <a:rPr lang="en-US" sz="2000" err="1"/>
              <a:t>phụ</a:t>
            </a:r>
            <a:r>
              <a:rPr lang="en-US" sz="2000" dirty="0"/>
              <a:t> </a:t>
            </a:r>
            <a:r>
              <a:rPr lang="en-US" sz="2000" err="1"/>
              <a:t>thuộc</a:t>
            </a:r>
            <a:r>
              <a:rPr lang="en-US" sz="2000" dirty="0"/>
              <a:t> </a:t>
            </a:r>
            <a:r>
              <a:rPr lang="en-US" sz="2000" err="1"/>
              <a:t>lớn</a:t>
            </a:r>
            <a:r>
              <a:rPr lang="en-US" sz="2000" dirty="0"/>
              <a:t> </a:t>
            </a:r>
            <a:r>
              <a:rPr lang="en-US" sz="2000" err="1"/>
              <a:t>vào</a:t>
            </a:r>
            <a:r>
              <a:rPr lang="en-US" sz="2000" dirty="0"/>
              <a:t> </a:t>
            </a:r>
            <a:r>
              <a:rPr lang="en-US" sz="2000" err="1"/>
              <a:t>các</a:t>
            </a:r>
            <a:r>
              <a:rPr lang="en-US" sz="2000" dirty="0"/>
              <a:t> </a:t>
            </a:r>
            <a:r>
              <a:rPr lang="en-US" sz="2000" err="1"/>
              <a:t>công</a:t>
            </a:r>
            <a:r>
              <a:rPr lang="en-US" sz="2000" dirty="0"/>
              <a:t> </a:t>
            </a:r>
            <a:r>
              <a:rPr lang="en-US" sz="2000" err="1"/>
              <a:t>cụ</a:t>
            </a:r>
            <a:r>
              <a:rPr lang="en-US" sz="2000" dirty="0"/>
              <a:t> </a:t>
            </a:r>
            <a:r>
              <a:rPr lang="en-US" sz="2000" err="1"/>
              <a:t>số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C953890C-3E57-2BD4-A544-76F42CC24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75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A910A-50CD-2C24-217C-3642D14D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/>
              <a:t> Thống kê kết quả</a:t>
            </a:r>
            <a:endParaRPr lang="en-US" sz="66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white rectangular box with black text&#10;&#10;AI-generated content may be incorrect.">
            <a:extLst>
              <a:ext uri="{FF2B5EF4-FFF2-40B4-BE49-F238E27FC236}">
                <a16:creationId xmlns:a16="http://schemas.microsoft.com/office/drawing/2014/main" id="{D878396E-A522-FDAE-B2F2-3CD682722A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385787"/>
            <a:ext cx="5614416" cy="2119442"/>
          </a:xfrm>
          <a:prstGeom prst="rect">
            <a:avLst/>
          </a:prstGeom>
        </p:spPr>
      </p:pic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530AEC75-13D6-2881-DEC0-C9FEC9259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743706"/>
            <a:ext cx="5614416" cy="140360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0D14B-78C4-0C39-A040-BEF7B7D5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3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4D94D20-0EF1-4E8B-A0E1-117A9E413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2CEC2-FD20-BE88-BF7D-1065DF13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98246"/>
            <a:ext cx="4412419" cy="36262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5000" b="1">
                <a:solidFill>
                  <a:srgbClr val="FFFFFF"/>
                </a:solidFill>
              </a:rPr>
              <a:t>Phân tích các công cụ cần thiết khảo sát được</a:t>
            </a:r>
            <a:br>
              <a:rPr lang="en-US" sz="5000" b="1">
                <a:solidFill>
                  <a:srgbClr val="FFFFFF"/>
                </a:solidFill>
              </a:rPr>
            </a:br>
            <a:endParaRPr lang="en-US" sz="5000" b="1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close up of a text&#10;&#10;AI-generated content may be incorrect.">
            <a:extLst>
              <a:ext uri="{FF2B5EF4-FFF2-40B4-BE49-F238E27FC236}">
                <a16:creationId xmlns:a16="http://schemas.microsoft.com/office/drawing/2014/main" id="{3AC32B6C-D651-7050-C91A-44AF0697FB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986915" y="2111899"/>
            <a:ext cx="5569863" cy="73800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8B3681E-1C1D-4D0E-A1DE-AE2E3D03C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19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0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7" name="Picture 6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7ACD6686-ADA0-981D-E6B6-21D350922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926" y="3670254"/>
            <a:ext cx="5569860" cy="779779"/>
          </a:xfrm>
          <a:prstGeom prst="rect">
            <a:avLst/>
          </a:prstGeom>
        </p:spPr>
      </p:pic>
      <p:pic>
        <p:nvPicPr>
          <p:cNvPr id="6" name="Content Placeholder 5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0B22A5FA-05B2-E62A-54EB-584D815CC4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86926" y="5312157"/>
            <a:ext cx="5569864" cy="65445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4D83BB5-1958-7C2A-53C3-ECBB4BC0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1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C4A48-F0E6-B136-44E8-76F596C0F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Kiến</a:t>
            </a:r>
            <a:r>
              <a:rPr lang="en-US" dirty="0"/>
              <a:t> </a:t>
            </a:r>
            <a:r>
              <a:rPr lang="en-US" dirty="0" err="1"/>
              <a:t>nghị</a:t>
            </a:r>
            <a:r>
              <a:rPr lang="en-US" dirty="0"/>
              <a:t> </a:t>
            </a:r>
            <a:r>
              <a:rPr lang="en-US" dirty="0" err="1"/>
              <a:t>cải</a:t>
            </a:r>
            <a:r>
              <a:rPr lang="en-US" dirty="0"/>
              <a:t> </a:t>
            </a:r>
            <a:r>
              <a:rPr lang="en-US" dirty="0" err="1"/>
              <a:t>thiện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D654145-AF19-5CB4-8AD6-F448FCE0D1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75" name="Slide Number Placeholder 774">
            <a:extLst>
              <a:ext uri="{FF2B5EF4-FFF2-40B4-BE49-F238E27FC236}">
                <a16:creationId xmlns:a16="http://schemas.microsoft.com/office/drawing/2014/main" id="{E160532A-9F87-6F63-8A16-530FBE15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227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4A80-C865-2B0E-4D5C-31D05BCC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83CDCFE-E61B-4952-D32C-8D84A6370E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3" cy="12618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1774">
                  <a:extLst>
                    <a:ext uri="{9D8B030D-6E8A-4147-A177-3AD203B41FA5}">
                      <a16:colId xmlns:a16="http://schemas.microsoft.com/office/drawing/2014/main" val="1862299265"/>
                    </a:ext>
                  </a:extLst>
                </a:gridCol>
                <a:gridCol w="498460">
                  <a:extLst>
                    <a:ext uri="{9D8B030D-6E8A-4147-A177-3AD203B41FA5}">
                      <a16:colId xmlns:a16="http://schemas.microsoft.com/office/drawing/2014/main" val="3685724163"/>
                    </a:ext>
                  </a:extLst>
                </a:gridCol>
                <a:gridCol w="694969">
                  <a:extLst>
                    <a:ext uri="{9D8B030D-6E8A-4147-A177-3AD203B41FA5}">
                      <a16:colId xmlns:a16="http://schemas.microsoft.com/office/drawing/2014/main" val="3405403807"/>
                    </a:ext>
                  </a:extLst>
                </a:gridCol>
                <a:gridCol w="584732">
                  <a:extLst>
                    <a:ext uri="{9D8B030D-6E8A-4147-A177-3AD203B41FA5}">
                      <a16:colId xmlns:a16="http://schemas.microsoft.com/office/drawing/2014/main" val="4049020590"/>
                    </a:ext>
                  </a:extLst>
                </a:gridCol>
                <a:gridCol w="666211">
                  <a:extLst>
                    <a:ext uri="{9D8B030D-6E8A-4147-A177-3AD203B41FA5}">
                      <a16:colId xmlns:a16="http://schemas.microsoft.com/office/drawing/2014/main" val="3567456091"/>
                    </a:ext>
                  </a:extLst>
                </a:gridCol>
                <a:gridCol w="671004">
                  <a:extLst>
                    <a:ext uri="{9D8B030D-6E8A-4147-A177-3AD203B41FA5}">
                      <a16:colId xmlns:a16="http://schemas.microsoft.com/office/drawing/2014/main" val="1731596085"/>
                    </a:ext>
                  </a:extLst>
                </a:gridCol>
                <a:gridCol w="690176">
                  <a:extLst>
                    <a:ext uri="{9D8B030D-6E8A-4147-A177-3AD203B41FA5}">
                      <a16:colId xmlns:a16="http://schemas.microsoft.com/office/drawing/2014/main" val="130508576"/>
                    </a:ext>
                  </a:extLst>
                </a:gridCol>
                <a:gridCol w="623075">
                  <a:extLst>
                    <a:ext uri="{9D8B030D-6E8A-4147-A177-3AD203B41FA5}">
                      <a16:colId xmlns:a16="http://schemas.microsoft.com/office/drawing/2014/main" val="521526609"/>
                    </a:ext>
                  </a:extLst>
                </a:gridCol>
                <a:gridCol w="603904">
                  <a:extLst>
                    <a:ext uri="{9D8B030D-6E8A-4147-A177-3AD203B41FA5}">
                      <a16:colId xmlns:a16="http://schemas.microsoft.com/office/drawing/2014/main" val="1439688238"/>
                    </a:ext>
                  </a:extLst>
                </a:gridCol>
                <a:gridCol w="647040">
                  <a:extLst>
                    <a:ext uri="{9D8B030D-6E8A-4147-A177-3AD203B41FA5}">
                      <a16:colId xmlns:a16="http://schemas.microsoft.com/office/drawing/2014/main" val="3418778159"/>
                    </a:ext>
                  </a:extLst>
                </a:gridCol>
                <a:gridCol w="833962">
                  <a:extLst>
                    <a:ext uri="{9D8B030D-6E8A-4147-A177-3AD203B41FA5}">
                      <a16:colId xmlns:a16="http://schemas.microsoft.com/office/drawing/2014/main" val="603486918"/>
                    </a:ext>
                  </a:extLst>
                </a:gridCol>
                <a:gridCol w="2209521">
                  <a:extLst>
                    <a:ext uri="{9D8B030D-6E8A-4147-A177-3AD203B41FA5}">
                      <a16:colId xmlns:a16="http://schemas.microsoft.com/office/drawing/2014/main" val="225608795"/>
                    </a:ext>
                  </a:extLst>
                </a:gridCol>
                <a:gridCol w="982542">
                  <a:extLst>
                    <a:ext uri="{9D8B030D-6E8A-4147-A177-3AD203B41FA5}">
                      <a16:colId xmlns:a16="http://schemas.microsoft.com/office/drawing/2014/main" val="3343325247"/>
                    </a:ext>
                  </a:extLst>
                </a:gridCol>
                <a:gridCol w="388223">
                  <a:extLst>
                    <a:ext uri="{9D8B030D-6E8A-4147-A177-3AD203B41FA5}">
                      <a16:colId xmlns:a16="http://schemas.microsoft.com/office/drawing/2014/main" val="46597661"/>
                    </a:ext>
                  </a:extLst>
                </a:gridCol>
              </a:tblGrid>
              <a:tr h="3962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STT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Mã SV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Họ và Tên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Khoa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Google Suite (Docs, Drive)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Công cụ Thiết kế (Canva)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Quản lý Công việc (Notion)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Công cụ AI (ChatGPT)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Quản lý Trích dẫn (Zotero)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Điểm năng lực số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phân loại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mô tả sinh viên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>
                          <a:effectLst/>
                        </a:rPr>
                        <a:t>Người dùng thường xuyên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542362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SV011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Nguyễn Thu An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Marketing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/>
                        <a:t>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/>
                        <a:t>người dùng phổ thông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/>
                        <a:t>SV011-Marketing-phân loại:người dùng phổ thông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/>
                        <a:t>Tỉ lệ người không dùng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/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15536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SV012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Lê Minh Bảo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Công nghệ thông tin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/>
                        <a:t>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/>
                        <a:t>người dùng thành thạo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/>
                        <a:t>SV012-Công nghệ thông tin-phân loại:người dùng thành thạo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điểm cao nhất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/>
                        <a:t>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6007603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SV013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Trần Hoài Nam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Quản trị Kinh doanh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/>
                        <a:t>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/>
                        <a:t>người dùng thành thạo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/>
                        <a:t>SV013-Quản trị Kinh doanh-phân loại:người dùng thành thạo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điểm thấp nhất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8346902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SV014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Phạm Thị Lan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Kế toán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cần trau dồi thêm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SV014-Kế toán-phân loại:cần trau dồi thêm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5947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SV015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Hoàng Văn Dũng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Công nghệ thông tin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/>
                        <a:t>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chuyên gia công nghệ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SV015-Công nghệ thông tin-phân loại:chuyên gia công nghệ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940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SV016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Vũ Ngọc Mai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Marketing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/>
                        <a:t>người dùng thành thạo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/>
                        <a:t>SV016-Marketing-phân loại:người dùng thành thạo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992270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SV017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Đỗ Tuấn Anh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Kế toán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/>
                        <a:t>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cần trau dồi thêm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SV017-Kế toán-phân loại:cần trau dồi thêm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56419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SV018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Bùi Thanh Hằng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Quản trị Kinh doanh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/>
                        <a:t>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/>
                        <a:t>người dùng thành thạo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/>
                        <a:t>SV018-Quản trị Kinh doanh-phân loại:người dùng thành thạo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69179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SV019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Ngô Gia Huy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Công nghệ thông tin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/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/>
                        <a:t>người dùng thành thạo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/>
                        <a:t>SV019-Công nghệ thông tin-phân loại:người dùng thành thạo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16359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SV020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Đinh Thị Trang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effectLst/>
                        </a:rPr>
                        <a:t>Marketing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buNone/>
                      </a:pPr>
                      <a:r>
                        <a:rPr lang="en-US"/>
                        <a:t>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/>
                        <a:t>người dùng phổ thông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vi-VN"/>
                        <a:t>SV020-Marketing-phân loại:người dùng phổ thông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202436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189C8-AA93-A2C4-E263-B13B6D615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09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TỔNG KẾT VỀ BỘ CÔNG CỤ CẦN THIẾT CHO SINH VIÊN 2025</vt:lpstr>
      <vt:lpstr> Mục tiêu khảo sát</vt:lpstr>
      <vt:lpstr>Phương pháp thực hiện</vt:lpstr>
      <vt:lpstr> Thống kê kết quả</vt:lpstr>
      <vt:lpstr>Phân tích các công cụ cần thiết khảo sát được </vt:lpstr>
      <vt:lpstr>Kiến nghị cải thiện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120</cp:revision>
  <dcterms:created xsi:type="dcterms:W3CDTF">2025-10-14T00:14:39Z</dcterms:created>
  <dcterms:modified xsi:type="dcterms:W3CDTF">2025-10-14T02:38:17Z</dcterms:modified>
</cp:coreProperties>
</file>