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A51DA6-0EBB-4C1F-7832-6248017B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81FC758-CA91-0861-1879-2215357E4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7B3458-A483-D339-7DCC-879C726E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89E2F66-F6C7-5330-51F8-ACA75421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BA48C3-E51E-C17C-D776-BA55C5AA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831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602A17-7D33-B591-C5F9-35ACA3B8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AA80DD2-375A-45FC-8444-67E83DDA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2636D9-1F82-C993-0802-EA243337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96079BA-F820-5A91-3C84-8D40BD2C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DA4F34-CF5A-A2D7-FE2A-40EB2F67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36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FB5DF7A-D2CF-6DB5-E107-066319E1A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7EBCB4C-84D4-D6F1-8BB6-BE69A972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42CA57A-25DC-CBCC-E7A3-A67427D9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0ECF27-3ACC-E7F9-29EB-DE9C4430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0537F2-349A-0189-B996-A9D1365D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24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ABFAC4-7A84-CBB8-247A-52093BF4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325348-5C48-E6BF-0BEF-5D00D33C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F78EB1-596D-20B9-E743-5A42A1D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81631C-2EC7-B37B-7BE7-3DCA979B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F446BE-E7CB-8655-7D88-BE57E46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95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D0889A-AFBC-6866-9D0A-0927A149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B0B1137-8211-37C5-E403-8775B058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C10CFE-60EC-84D3-7243-576B5E8A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A29E6C-AEB9-200E-C445-FAB61B44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68F5D2-5588-A609-F5E0-503DFC14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07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27127D-1F45-18C7-4D5C-4E6DFA7B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6FA894-E51F-2C45-AD49-F7BC8C98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6DEDA-583F-6C64-1523-CA8F40593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A3924F-AF8A-E6F1-696F-EC8B3067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D296BA6-ED2A-3BEF-1801-DB7B09AC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EDE8A8B-FF2E-D4CD-6A7E-FF457CBE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4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739C8D-E213-86DA-0E10-84B181A0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6DFBF8-609A-40E9-899E-A3750581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B7500F-4BE9-8331-0F33-6676BDFA7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C73106C-1381-6F77-A530-4A83564D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258E430-975C-608A-B1F6-ED5F696C0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55C312F-9652-10B4-A0C5-72E66652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DD678E4-FD78-0B48-5EF2-CE39BCE6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D173FE9-D14E-8EAC-C469-6732C3E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96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1C159A-F6EF-E1CA-0909-1118038C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4FEE3F7-1910-8366-8F91-891CB4F9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344DE60-B333-A4CD-616E-BD06DD3F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EACE4F6-F35A-8927-BEEE-1E5BA872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631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12031DC-692A-FAA6-C213-60BEDED4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345B5B9-EEAC-6B3E-E53F-34E95C1A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0BB6F8-EB77-D130-97B9-7D238569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91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2E4FEC-7CC1-A03E-6568-A78F80D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10C5F0A-43AC-80DF-8623-A0B8C3C3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1ABCD5-E184-9698-9AC2-AB94E344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E0A2584-A357-C2C0-6EC8-3FED4F33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9F037D-DE95-F8C2-A813-C9EAEE6B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70EEB9F-FE48-F45B-228E-D63B7F26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97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F28DA1-A2B7-95BC-5F04-586B5F53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948BD33-BA98-E8B0-387F-2006F9B62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6074FBD-0ECB-E02D-1009-0C2B50C8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C75492B-5B83-325D-E6C1-FEAE86B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B9E3B9-8BE8-3BB7-0495-6914A68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32E5B3-6EAA-7BCF-6723-5E7D3DDA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171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9578016-9D53-7F0F-6A51-B68C74AF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66D93A-F922-6F8F-7557-75C87E66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3A9873B-EFB6-C776-5E19-40AD91EE9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1DE3-D999-4FCA-AD9B-8B6CA0C0A8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812730-BBB3-BB50-90A5-CFBBA183E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CF0555-2E78-56F6-6B13-DB2DCBEFC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9352F-7839-4AF0-B544-ABA2A8DC33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40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62E3CB-6EC4-2066-9FD2-81F9BA496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1" dirty="0"/>
              <a:t>Danh mục sản phẩm công ty</a:t>
            </a:r>
            <a:endParaRPr lang="vi-VN" dirty="0"/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6CE3AD85-DC3F-8D0D-2528-3D5F02A4C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41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34FAC2-0477-A199-EA0A-95EFEA76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963" y="287337"/>
            <a:ext cx="10515600" cy="1538288"/>
          </a:xfrm>
        </p:spPr>
        <p:txBody>
          <a:bodyPr/>
          <a:lstStyle/>
          <a:p>
            <a:r>
              <a:rPr lang="vi-VN"/>
              <a:t>Menu</a:t>
            </a:r>
            <a:endParaRPr lang="vi-VN" dirty="0"/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4B378D49-4416-F23E-BA53-1D16F39E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vi-VN" sz="4000" dirty="0">
                <a:hlinkClick r:id="rId2" action="ppaction://hlinksldjump"/>
              </a:rPr>
              <a:t>Sản phẩm A</a:t>
            </a:r>
            <a:endParaRPr lang="vi-VN" sz="4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vi-VN" sz="4000" dirty="0">
                <a:hlinkClick r:id="rId3" action="ppaction://hlinksldjump"/>
              </a:rPr>
              <a:t>Sản phẩm B</a:t>
            </a:r>
            <a:endParaRPr lang="vi-VN" sz="4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vi-VN" sz="4000" dirty="0">
                <a:hlinkClick r:id="rId4" action="ppaction://hlinksldjump"/>
              </a:rPr>
              <a:t>Sản phẩm C</a:t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198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1D8601-5B6C-0C68-210A-57EC5BBE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1C4D5C-1508-E2B1-1416-3583CD10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398"/>
            <a:ext cx="10515600" cy="4351338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4" name="Mũi tên: Trái 3">
            <a:hlinkClick r:id="rId2" action="ppaction://hlinksldjump"/>
            <a:extLst>
              <a:ext uri="{FF2B5EF4-FFF2-40B4-BE49-F238E27FC236}">
                <a16:creationId xmlns:a16="http://schemas.microsoft.com/office/drawing/2014/main" id="{D3347962-38BA-F8B9-2D3B-5607A9B0C115}"/>
              </a:ext>
            </a:extLst>
          </p:cNvPr>
          <p:cNvSpPr/>
          <p:nvPr/>
        </p:nvSpPr>
        <p:spPr>
          <a:xfrm>
            <a:off x="9788237" y="5300518"/>
            <a:ext cx="1565563" cy="101138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562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40B328-26CE-49AA-5C33-BD0C9098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B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1A887A9-FB24-B548-47B5-3260DCBC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Mũi tên: Trái 6">
            <a:extLst>
              <a:ext uri="{FF2B5EF4-FFF2-40B4-BE49-F238E27FC236}">
                <a16:creationId xmlns:a16="http://schemas.microsoft.com/office/drawing/2014/main" id="{E32E972F-6EC6-24BF-4B1D-DDCC3D85CC28}"/>
              </a:ext>
            </a:extLst>
          </p:cNvPr>
          <p:cNvSpPr/>
          <p:nvPr/>
        </p:nvSpPr>
        <p:spPr>
          <a:xfrm>
            <a:off x="9504218" y="5434590"/>
            <a:ext cx="1593273" cy="923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89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608F6D-D7AD-7A10-1D9C-35588E6D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FF45BE-CE21-ED08-3939-646D60C1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Mũi tên: Trái 4">
            <a:hlinkClick r:id="rId2" action="ppaction://hlinksldjump"/>
            <a:extLst>
              <a:ext uri="{FF2B5EF4-FFF2-40B4-BE49-F238E27FC236}">
                <a16:creationId xmlns:a16="http://schemas.microsoft.com/office/drawing/2014/main" id="{F5CFDF91-299D-B323-B19E-1B465137B7C4}"/>
              </a:ext>
            </a:extLst>
          </p:cNvPr>
          <p:cNvSpPr/>
          <p:nvPr/>
        </p:nvSpPr>
        <p:spPr>
          <a:xfrm>
            <a:off x="9268690" y="5361709"/>
            <a:ext cx="1634836" cy="11311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721885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Màn hình rộng</PresentationFormat>
  <Paragraphs>8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Chủ đề Office</vt:lpstr>
      <vt:lpstr>Danh mục sản phẩm công ty</vt:lpstr>
      <vt:lpstr>Menu</vt:lpstr>
      <vt:lpstr>Sản phẩm A</vt:lpstr>
      <vt:lpstr>Sản phẩm B</vt:lpstr>
      <vt:lpstr>Sản phẩm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 Tiến</dc:creator>
  <cp:lastModifiedBy>Nam Tiến</cp:lastModifiedBy>
  <cp:revision>1</cp:revision>
  <dcterms:created xsi:type="dcterms:W3CDTF">2025-10-01T15:41:07Z</dcterms:created>
  <dcterms:modified xsi:type="dcterms:W3CDTF">2025-10-01T15:50:46Z</dcterms:modified>
</cp:coreProperties>
</file>