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042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 Tiến" userId="7c3a62cf15624143" providerId="LiveId" clId="{4A73CE37-AC3A-472F-B2AC-F17C86FF06C0}"/>
    <pc:docChg chg="undo custSel addSld delSld modSld sldOrd">
      <pc:chgData name="Nam Tiến" userId="7c3a62cf15624143" providerId="LiveId" clId="{4A73CE37-AC3A-472F-B2AC-F17C86FF06C0}" dt="2025-10-01T16:51:48.816" v="151"/>
      <pc:docMkLst>
        <pc:docMk/>
      </pc:docMkLst>
      <pc:sldChg chg="modSp new mod">
        <pc:chgData name="Nam Tiến" userId="7c3a62cf15624143" providerId="LiveId" clId="{4A73CE37-AC3A-472F-B2AC-F17C86FF06C0}" dt="2025-10-01T16:38:18.013" v="7" actId="20577"/>
        <pc:sldMkLst>
          <pc:docMk/>
          <pc:sldMk cId="1522604343" sldId="256"/>
        </pc:sldMkLst>
        <pc:spChg chg="mod">
          <ac:chgData name="Nam Tiến" userId="7c3a62cf15624143" providerId="LiveId" clId="{4A73CE37-AC3A-472F-B2AC-F17C86FF06C0}" dt="2025-10-01T16:38:09.336" v="5"/>
          <ac:spMkLst>
            <pc:docMk/>
            <pc:sldMk cId="1522604343" sldId="256"/>
            <ac:spMk id="2" creationId="{12F1D219-D214-DB13-3514-AD379D2B395A}"/>
          </ac:spMkLst>
        </pc:spChg>
        <pc:spChg chg="mod">
          <ac:chgData name="Nam Tiến" userId="7c3a62cf15624143" providerId="LiveId" clId="{4A73CE37-AC3A-472F-B2AC-F17C86FF06C0}" dt="2025-10-01T16:38:18.013" v="7" actId="20577"/>
          <ac:spMkLst>
            <pc:docMk/>
            <pc:sldMk cId="1522604343" sldId="256"/>
            <ac:spMk id="3" creationId="{25A94944-A89E-0EB1-A19C-8B8D6FABAC98}"/>
          </ac:spMkLst>
        </pc:spChg>
      </pc:sldChg>
      <pc:sldChg chg="addSp delSp modSp new mod modTransition">
        <pc:chgData name="Nam Tiến" userId="7c3a62cf15624143" providerId="LiveId" clId="{4A73CE37-AC3A-472F-B2AC-F17C86FF06C0}" dt="2025-10-01T16:51:18.002" v="145"/>
        <pc:sldMkLst>
          <pc:docMk/>
          <pc:sldMk cId="2655078192" sldId="257"/>
        </pc:sldMkLst>
        <pc:spChg chg="mod">
          <ac:chgData name="Nam Tiến" userId="7c3a62cf15624143" providerId="LiveId" clId="{4A73CE37-AC3A-472F-B2AC-F17C86FF06C0}" dt="2025-10-01T16:39:19.440" v="9"/>
          <ac:spMkLst>
            <pc:docMk/>
            <pc:sldMk cId="2655078192" sldId="257"/>
            <ac:spMk id="2" creationId="{B74F62A1-C67A-91AE-BB7E-92F72A5E8AF5}"/>
          </ac:spMkLst>
        </pc:spChg>
        <pc:spChg chg="del">
          <ac:chgData name="Nam Tiến" userId="7c3a62cf15624143" providerId="LiveId" clId="{4A73CE37-AC3A-472F-B2AC-F17C86FF06C0}" dt="2025-10-01T16:39:26.537" v="10"/>
          <ac:spMkLst>
            <pc:docMk/>
            <pc:sldMk cId="2655078192" sldId="257"/>
            <ac:spMk id="3" creationId="{EA65343D-9F94-589A-0408-005E32758AFB}"/>
          </ac:spMkLst>
        </pc:spChg>
        <pc:spChg chg="add mod">
          <ac:chgData name="Nam Tiến" userId="7c3a62cf15624143" providerId="LiveId" clId="{4A73CE37-AC3A-472F-B2AC-F17C86FF06C0}" dt="2025-10-01T16:39:41.076" v="12" actId="1076"/>
          <ac:spMkLst>
            <pc:docMk/>
            <pc:sldMk cId="2655078192" sldId="257"/>
            <ac:spMk id="4" creationId="{C3489C8C-3485-2729-3758-AB13DF50B03A}"/>
          </ac:spMkLst>
        </pc:spChg>
        <pc:spChg chg="add del mod">
          <ac:chgData name="Nam Tiến" userId="7c3a62cf15624143" providerId="LiveId" clId="{4A73CE37-AC3A-472F-B2AC-F17C86FF06C0}" dt="2025-10-01T16:41:13.097" v="27" actId="478"/>
          <ac:spMkLst>
            <pc:docMk/>
            <pc:sldMk cId="2655078192" sldId="257"/>
            <ac:spMk id="7" creationId="{6DB681C5-8A26-2811-8C1B-7EB4A97EA123}"/>
          </ac:spMkLst>
        </pc:spChg>
        <pc:spChg chg="add del mod">
          <ac:chgData name="Nam Tiến" userId="7c3a62cf15624143" providerId="LiveId" clId="{4A73CE37-AC3A-472F-B2AC-F17C86FF06C0}" dt="2025-10-01T16:41:13.097" v="27" actId="478"/>
          <ac:spMkLst>
            <pc:docMk/>
            <pc:sldMk cId="2655078192" sldId="257"/>
            <ac:spMk id="10" creationId="{0140F795-61FC-9321-99B3-106226687068}"/>
          </ac:spMkLst>
        </pc:spChg>
        <pc:spChg chg="add del mod">
          <ac:chgData name="Nam Tiến" userId="7c3a62cf15624143" providerId="LiveId" clId="{4A73CE37-AC3A-472F-B2AC-F17C86FF06C0}" dt="2025-10-01T16:41:13.097" v="27" actId="478"/>
          <ac:spMkLst>
            <pc:docMk/>
            <pc:sldMk cId="2655078192" sldId="257"/>
            <ac:spMk id="13" creationId="{95C19CB2-FA16-FF57-686B-E8DC76074890}"/>
          </ac:spMkLst>
        </pc:spChg>
        <pc:spChg chg="add del mod">
          <ac:chgData name="Nam Tiến" userId="7c3a62cf15624143" providerId="LiveId" clId="{4A73CE37-AC3A-472F-B2AC-F17C86FF06C0}" dt="2025-10-01T16:41:56.283" v="35" actId="478"/>
          <ac:spMkLst>
            <pc:docMk/>
            <pc:sldMk cId="2655078192" sldId="257"/>
            <ac:spMk id="16" creationId="{48EFA088-13EC-125B-3343-61E645C09271}"/>
          </ac:spMkLst>
        </pc:spChg>
        <pc:spChg chg="add">
          <ac:chgData name="Nam Tiến" userId="7c3a62cf15624143" providerId="LiveId" clId="{4A73CE37-AC3A-472F-B2AC-F17C86FF06C0}" dt="2025-10-01T16:41:58.384" v="36"/>
          <ac:spMkLst>
            <pc:docMk/>
            <pc:sldMk cId="2655078192" sldId="257"/>
            <ac:spMk id="17" creationId="{88BC44E5-D6A5-9071-E31B-B6989862BD32}"/>
          </ac:spMkLst>
        </pc:spChg>
        <pc:picChg chg="add del mod">
          <ac:chgData name="Nam Tiến" userId="7c3a62cf15624143" providerId="LiveId" clId="{4A73CE37-AC3A-472F-B2AC-F17C86FF06C0}" dt="2025-10-01T16:41:13.097" v="27" actId="478"/>
          <ac:picMkLst>
            <pc:docMk/>
            <pc:sldMk cId="2655078192" sldId="257"/>
            <ac:picMk id="6" creationId="{CCAF592C-3D89-5D3B-9601-533CB65A167B}"/>
          </ac:picMkLst>
        </pc:picChg>
        <pc:picChg chg="add del mod">
          <ac:chgData name="Nam Tiến" userId="7c3a62cf15624143" providerId="LiveId" clId="{4A73CE37-AC3A-472F-B2AC-F17C86FF06C0}" dt="2025-10-01T16:41:13.097" v="27" actId="478"/>
          <ac:picMkLst>
            <pc:docMk/>
            <pc:sldMk cId="2655078192" sldId="257"/>
            <ac:picMk id="9" creationId="{D8F8D31F-1E4E-2F76-4DE2-C88B5A5F6200}"/>
          </ac:picMkLst>
        </pc:picChg>
        <pc:picChg chg="add del mod">
          <ac:chgData name="Nam Tiến" userId="7c3a62cf15624143" providerId="LiveId" clId="{4A73CE37-AC3A-472F-B2AC-F17C86FF06C0}" dt="2025-10-01T16:41:13.097" v="27" actId="478"/>
          <ac:picMkLst>
            <pc:docMk/>
            <pc:sldMk cId="2655078192" sldId="257"/>
            <ac:picMk id="12" creationId="{9227F6CB-FF90-3D4A-E4E8-BEA59E010C5B}"/>
          </ac:picMkLst>
        </pc:picChg>
        <pc:picChg chg="add mod">
          <ac:chgData name="Nam Tiến" userId="7c3a62cf15624143" providerId="LiveId" clId="{4A73CE37-AC3A-472F-B2AC-F17C86FF06C0}" dt="2025-10-01T16:41:45.218" v="32" actId="1076"/>
          <ac:picMkLst>
            <pc:docMk/>
            <pc:sldMk cId="2655078192" sldId="257"/>
            <ac:picMk id="15" creationId="{469A9AFF-B417-5973-2A93-CF7A8CFB0696}"/>
          </ac:picMkLst>
        </pc:picChg>
      </pc:sldChg>
      <pc:sldChg chg="addSp delSp modSp new mod modTransition">
        <pc:chgData name="Nam Tiến" userId="7c3a62cf15624143" providerId="LiveId" clId="{4A73CE37-AC3A-472F-B2AC-F17C86FF06C0}" dt="2025-10-01T16:51:19.483" v="146"/>
        <pc:sldMkLst>
          <pc:docMk/>
          <pc:sldMk cId="3436442276" sldId="258"/>
        </pc:sldMkLst>
        <pc:spChg chg="mod">
          <ac:chgData name="Nam Tiến" userId="7c3a62cf15624143" providerId="LiveId" clId="{4A73CE37-AC3A-472F-B2AC-F17C86FF06C0}" dt="2025-10-01T16:44:28.888" v="49" actId="20578"/>
          <ac:spMkLst>
            <pc:docMk/>
            <pc:sldMk cId="3436442276" sldId="258"/>
            <ac:spMk id="2" creationId="{1A4FE63B-E7A6-78BB-B90D-35F8BE65DC41}"/>
          </ac:spMkLst>
        </pc:spChg>
        <pc:spChg chg="del">
          <ac:chgData name="Nam Tiến" userId="7c3a62cf15624143" providerId="LiveId" clId="{4A73CE37-AC3A-472F-B2AC-F17C86FF06C0}" dt="2025-10-01T16:44:09.811" v="44"/>
          <ac:spMkLst>
            <pc:docMk/>
            <pc:sldMk cId="3436442276" sldId="258"/>
            <ac:spMk id="3" creationId="{177FC908-03C8-F629-C124-A85D0CF5A909}"/>
          </ac:spMkLst>
        </pc:spChg>
        <pc:spChg chg="add mod">
          <ac:chgData name="Nam Tiến" userId="7c3a62cf15624143" providerId="LiveId" clId="{4A73CE37-AC3A-472F-B2AC-F17C86FF06C0}" dt="2025-10-01T16:44:51.767" v="52" actId="1076"/>
          <ac:spMkLst>
            <pc:docMk/>
            <pc:sldMk cId="3436442276" sldId="258"/>
            <ac:spMk id="4" creationId="{923AFE8A-D503-CEE1-FB13-E011BFB8474F}"/>
          </ac:spMkLst>
        </pc:spChg>
        <pc:spChg chg="add">
          <ac:chgData name="Nam Tiến" userId="7c3a62cf15624143" providerId="LiveId" clId="{4A73CE37-AC3A-472F-B2AC-F17C86FF06C0}" dt="2025-10-01T16:45:52.477" v="57"/>
          <ac:spMkLst>
            <pc:docMk/>
            <pc:sldMk cId="3436442276" sldId="258"/>
            <ac:spMk id="7" creationId="{62897C71-1A0F-4397-70E7-142048B50D3C}"/>
          </ac:spMkLst>
        </pc:spChg>
        <pc:picChg chg="add mod">
          <ac:chgData name="Nam Tiến" userId="7c3a62cf15624143" providerId="LiveId" clId="{4A73CE37-AC3A-472F-B2AC-F17C86FF06C0}" dt="2025-10-01T16:45:42.011" v="56" actId="1076"/>
          <ac:picMkLst>
            <pc:docMk/>
            <pc:sldMk cId="3436442276" sldId="258"/>
            <ac:picMk id="6" creationId="{E5F0AE5E-35E1-0575-315E-36103D6C482B}"/>
          </ac:picMkLst>
        </pc:picChg>
      </pc:sldChg>
      <pc:sldChg chg="addSp delSp modSp new mod modTransition modAnim">
        <pc:chgData name="Nam Tiến" userId="7c3a62cf15624143" providerId="LiveId" clId="{4A73CE37-AC3A-472F-B2AC-F17C86FF06C0}" dt="2025-10-01T16:51:48.816" v="151"/>
        <pc:sldMkLst>
          <pc:docMk/>
          <pc:sldMk cId="3411932347" sldId="259"/>
        </pc:sldMkLst>
        <pc:spChg chg="mod">
          <ac:chgData name="Nam Tiến" userId="7c3a62cf15624143" providerId="LiveId" clId="{4A73CE37-AC3A-472F-B2AC-F17C86FF06C0}" dt="2025-10-01T16:46:10.998" v="59"/>
          <ac:spMkLst>
            <pc:docMk/>
            <pc:sldMk cId="3411932347" sldId="259"/>
            <ac:spMk id="2" creationId="{649D28A7-71CA-C35E-9620-EE38F8BE2347}"/>
          </ac:spMkLst>
        </pc:spChg>
        <pc:spChg chg="del">
          <ac:chgData name="Nam Tiến" userId="7c3a62cf15624143" providerId="LiveId" clId="{4A73CE37-AC3A-472F-B2AC-F17C86FF06C0}" dt="2025-10-01T16:47:01.220" v="60"/>
          <ac:spMkLst>
            <pc:docMk/>
            <pc:sldMk cId="3411932347" sldId="259"/>
            <ac:spMk id="3" creationId="{97048C1B-94D7-6D55-590B-A349952E4C94}"/>
          </ac:spMkLst>
        </pc:spChg>
        <pc:picChg chg="add mod">
          <ac:chgData name="Nam Tiến" userId="7c3a62cf15624143" providerId="LiveId" clId="{4A73CE37-AC3A-472F-B2AC-F17C86FF06C0}" dt="2025-10-01T16:47:08.392" v="61" actId="14100"/>
          <ac:picMkLst>
            <pc:docMk/>
            <pc:sldMk cId="3411932347" sldId="259"/>
            <ac:picMk id="4" creationId="{DED3C09D-046D-D669-3F1F-80AA98C2295F}"/>
          </ac:picMkLst>
        </pc:picChg>
      </pc:sldChg>
      <pc:sldChg chg="addSp delSp modSp new mod ord modTransition">
        <pc:chgData name="Nam Tiến" userId="7c3a62cf15624143" providerId="LiveId" clId="{4A73CE37-AC3A-472F-B2AC-F17C86FF06C0}" dt="2025-10-01T16:51:21.996" v="148"/>
        <pc:sldMkLst>
          <pc:docMk/>
          <pc:sldMk cId="1345123283" sldId="260"/>
        </pc:sldMkLst>
        <pc:spChg chg="mod">
          <ac:chgData name="Nam Tiến" userId="7c3a62cf15624143" providerId="LiveId" clId="{4A73CE37-AC3A-472F-B2AC-F17C86FF06C0}" dt="2025-10-01T16:48:58.938" v="67"/>
          <ac:spMkLst>
            <pc:docMk/>
            <pc:sldMk cId="1345123283" sldId="260"/>
            <ac:spMk id="2" creationId="{59D0D14D-98BD-A12B-69E8-FE9D3FCDDC94}"/>
          </ac:spMkLst>
        </pc:spChg>
        <pc:spChg chg="del">
          <ac:chgData name="Nam Tiến" userId="7c3a62cf15624143" providerId="LiveId" clId="{4A73CE37-AC3A-472F-B2AC-F17C86FF06C0}" dt="2025-10-01T16:49:03.920" v="68"/>
          <ac:spMkLst>
            <pc:docMk/>
            <pc:sldMk cId="1345123283" sldId="260"/>
            <ac:spMk id="3" creationId="{6D5C40AC-B0A6-68F1-ADC1-62BA4219AA7A}"/>
          </ac:spMkLst>
        </pc:spChg>
        <pc:spChg chg="add mod">
          <ac:chgData name="Nam Tiến" userId="7c3a62cf15624143" providerId="LiveId" clId="{4A73CE37-AC3A-472F-B2AC-F17C86FF06C0}" dt="2025-10-01T16:49:18.198" v="71" actId="1076"/>
          <ac:spMkLst>
            <pc:docMk/>
            <pc:sldMk cId="1345123283" sldId="260"/>
            <ac:spMk id="4" creationId="{72C72D56-BF2A-3782-9B53-E237932DADF2}"/>
          </ac:spMkLst>
        </pc:spChg>
        <pc:spChg chg="add del mod">
          <ac:chgData name="Nam Tiến" userId="7c3a62cf15624143" providerId="LiveId" clId="{4A73CE37-AC3A-472F-B2AC-F17C86FF06C0}" dt="2025-10-01T16:51:04.463" v="144"/>
          <ac:spMkLst>
            <pc:docMk/>
            <pc:sldMk cId="1345123283" sldId="260"/>
            <ac:spMk id="7" creationId="{BF49D7DF-127A-D942-FEEC-A175E0230A23}"/>
          </ac:spMkLst>
        </pc:spChg>
        <pc:spChg chg="add del mod">
          <ac:chgData name="Nam Tiến" userId="7c3a62cf15624143" providerId="LiveId" clId="{4A73CE37-AC3A-472F-B2AC-F17C86FF06C0}" dt="2025-10-01T16:50:54.660" v="81" actId="478"/>
          <ac:spMkLst>
            <pc:docMk/>
            <pc:sldMk cId="1345123283" sldId="260"/>
            <ac:spMk id="10" creationId="{9DD46F12-00EF-5F31-AF57-4259E0E7C7A3}"/>
          </ac:spMkLst>
        </pc:spChg>
        <pc:picChg chg="add mod">
          <ac:chgData name="Nam Tiến" userId="7c3a62cf15624143" providerId="LiveId" clId="{4A73CE37-AC3A-472F-B2AC-F17C86FF06C0}" dt="2025-10-01T16:50:24.759" v="75" actId="14100"/>
          <ac:picMkLst>
            <pc:docMk/>
            <pc:sldMk cId="1345123283" sldId="260"/>
            <ac:picMk id="6" creationId="{13E01883-860B-0C54-55D3-5BFAE4E2ADC2}"/>
          </ac:picMkLst>
        </pc:picChg>
        <pc:picChg chg="add mod">
          <ac:chgData name="Nam Tiến" userId="7c3a62cf15624143" providerId="LiveId" clId="{4A73CE37-AC3A-472F-B2AC-F17C86FF06C0}" dt="2025-10-01T16:50:51.264" v="80" actId="1076"/>
          <ac:picMkLst>
            <pc:docMk/>
            <pc:sldMk cId="1345123283" sldId="260"/>
            <ac:picMk id="9" creationId="{68C68037-6D02-51E4-5FEE-C6865AF8FAD8}"/>
          </ac:picMkLst>
        </pc:picChg>
      </pc:sldChg>
      <pc:sldChg chg="new del">
        <pc:chgData name="Nam Tiến" userId="7c3a62cf15624143" providerId="LiveId" clId="{4A73CE37-AC3A-472F-B2AC-F17C86FF06C0}" dt="2025-10-01T16:51:26.211" v="150" actId="47"/>
        <pc:sldMkLst>
          <pc:docMk/>
          <pc:sldMk cId="132958608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E55E19-08F5-7257-3400-E024C892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8EED2F3-247A-0179-2C92-F6077B28C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69FE223-BDB3-4B25-2C13-85F26B64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C6578C1-878D-5E7C-E785-F67571B2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7AE2102-1262-E047-59AE-9AD84D91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24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BF2AFE-478D-EF80-279C-4EF55FB8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45CE85-9D05-1066-0882-42C32E09F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76653C-2F6F-7C16-DE4E-C6E57BF9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6025AE-0345-EB5A-05E7-1BE77BF6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8EB9995-D5E9-3667-46CA-D63CBCD3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77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98AAC4B-7892-AF7C-3FC3-4006BA59B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BF36485-1FAC-2509-BF05-556141F5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EDC968-2A36-4AB1-9F89-2A9BB786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C64257-9684-1533-EE22-92AA7D2E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8C3008-1B5E-BFCA-7203-373D7C84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042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019F01D-1A7F-8915-903F-5375B91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F91E3A7-80C1-3A4F-A679-795126D4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FEDE514-9AFE-0F53-446A-7FF6C589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2F1869-34D5-909C-85A5-DFB9746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1BF8E4-68CF-4C8A-C79F-4FE02F43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D6C2DA-34D3-08FF-5B31-E1EE165B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6F5FA0B-ED4A-8664-E7E1-998B7306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79C1B7-8729-AC0A-1839-80983652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FA4D3A-E389-CC0C-8C5F-7A3768FF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90153A1-91C3-F0D7-3765-516594C2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775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6A9F84-8148-1C7D-4A12-AEF68664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7D42F89-A9E4-5713-6365-5839132D4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9099541-E073-557D-AB56-AF8517F0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AB245E-08BF-0587-386D-B83E86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82404D3-DDA2-752E-D21B-ECF57CFF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414B24F-DA67-0142-417A-986C9AB8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40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55208D-175D-C903-FD66-DD3CC6BE9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A6760BC-7282-5245-7154-13472C84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543E31A-A735-3856-92C8-D6A9B159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A14C390-117F-844E-F581-E5208CB18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A628793C-4AF1-84AC-051F-77CD8871B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1ADB558-2654-EEC7-DC6A-92374D4F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3C4BB92-4351-1E46-82ED-6A66148F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BB8A9D5-3882-BEB8-81DB-BD4A97A5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34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88BE8E-88C2-D660-0D56-21F6395ED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923354F-7DBD-FD45-397F-AD50E0DF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22965A4-1D51-9C3A-B528-7EAD6336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B75D88-DEC5-0DC1-CFA3-069C82CB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29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A174190-8171-D655-C17D-4CC5382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09F5563-1531-C790-2560-B8F24D74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F6966C7-212D-CBCB-86A7-2341615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160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B123DB5-F01D-AD54-B1F5-061A366A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4F700E7-ACD9-EFDA-79A0-5FE8FD9B4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4CF4820-76F1-747C-7EAD-DED11A8D6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1438E6B-9F2D-2DDF-A901-B60E619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4F71B7D-492F-1048-FB29-F4D6934E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BB0193A-009B-7320-71AF-515F9950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16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FF360B-9601-1713-16F6-D4FD1967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DBA4FD3-A394-54FE-F1A4-8E7D2C530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6DE8-F35E-C683-D0E7-97A8AAAA3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16D2A9B-4A28-F9A5-7597-57FCC24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3822080-9F70-E950-C410-F8892DC4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F59B106-A750-B4C8-3301-0A74182B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309F111C-9858-F544-C207-5035C52D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BB51D9D-FF9D-1A89-81DD-2D1B3A4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ED27E6E-BDA5-3901-875D-A0BD5B178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BE086-E14C-4063-A29A-D2C533606338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FA1CAA5-4C8B-831E-9E87-4897722F7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9DB9BF2-A352-8BFA-9EED-B139E282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E2D1-8A19-4615-82A4-6F3808E4F16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6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i.wikipedia.org/wiki/V%E1%BB%8Bnh_H%E1%BA%A1_Lo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zh-tw/photo/155387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97930879@N02/1587756984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55749021@N05/14531839959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HXCIg9ciq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F1D219-D214-DB13-3514-AD379D2B3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Khám phá Du lịch Việt Nam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5A94944-A89E-0EB1-A19C-8B8D6FABA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 Vẻ đẹp thiên nhiên &amp; văn hóa tuyệt vời</a:t>
            </a:r>
          </a:p>
        </p:txBody>
      </p:sp>
    </p:spTree>
    <p:extLst>
      <p:ext uri="{BB962C8B-B14F-4D97-AF65-F5344CB8AC3E}">
        <p14:creationId xmlns:p14="http://schemas.microsoft.com/office/powerpoint/2010/main" val="152260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4F62A1-C67A-91AE-BB7E-92F72A5E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Vịnh Hạ Long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489C8C-3485-2729-3758-AB13DF50B0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3842" y="1502934"/>
            <a:ext cx="61205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sản thiên nhiên thế giới UNESCO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Hơn 1.600 đảo đá vôi kỳ vĩ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469A9AFF-B417-5973-2A93-CF7A8CFB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97590" y="2437193"/>
            <a:ext cx="5894410" cy="4420807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88BC44E5-D6A5-9071-E31B-B6989862B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sản thiên nhiên thế giới UNESCO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Hơn 1.600 đảo đá vôi kỳ vĩ</a:t>
            </a:r>
          </a:p>
        </p:txBody>
      </p:sp>
    </p:spTree>
    <p:extLst>
      <p:ext uri="{BB962C8B-B14F-4D97-AF65-F5344CB8AC3E}">
        <p14:creationId xmlns:p14="http://schemas.microsoft.com/office/powerpoint/2010/main" val="2655078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4FE63B-E7A6-78BB-B90D-35F8BE65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Hà Nội - Thủ đô ngàn năm văn hiến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3AFE8A-D503-CEE1-FB13-E011BFB84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0" y="1690688"/>
            <a:ext cx="85098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 Hoàn Kiếm, Văn Miếu - Quốc Tử Giám,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Lăng Chủ tịch Hồ Chí Minh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Truyền thống văn hóa và ẩm thực phong phú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5F0AE5E-35E1-0575-315E-36103D6C4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452812"/>
            <a:ext cx="7368151" cy="3429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2897C71-1A0F-4397-70E7-142048B5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 Hoàn Kiếm, Văn Miếu - Quốc Tử Giám, Lăng Chủ tịch Hồ Chí Minh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Truyền thống văn hóa và ẩm thực phong phú</a:t>
            </a:r>
          </a:p>
        </p:txBody>
      </p:sp>
    </p:spTree>
    <p:extLst>
      <p:ext uri="{BB962C8B-B14F-4D97-AF65-F5344CB8AC3E}">
        <p14:creationId xmlns:p14="http://schemas.microsoft.com/office/powerpoint/2010/main" val="34364422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D0D14D-98BD-A12B-69E8-FE9D3FCD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TP. Hồ Chí Minh – Năng động và hiện đại</a:t>
            </a:r>
            <a:br>
              <a:rPr lang="vi-VN" b="1" dirty="0"/>
            </a:br>
            <a:endParaRPr lang="vi-V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C72D56-BF2A-3782-9B53-E237932DAD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1746" y="1460176"/>
            <a:ext cx="906850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Nhà thờ Đức Bà, Dinh Độc Lập, chợ Bến Thành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Thành phố sôi động nhất Việt Nam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3E01883-860B-0C54-55D3-5BFAE4E2A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4561" y="3106421"/>
            <a:ext cx="3276600" cy="396480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8C68037-6D02-51E4-5FEE-C6865AF8F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04464" y="2932277"/>
            <a:ext cx="47529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2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9D28A7-71CA-C35E-9620-EE38F8BE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Hội</a:t>
            </a:r>
            <a:r>
              <a:rPr lang="en-US" dirty="0"/>
              <a:t> An – </a:t>
            </a:r>
            <a:r>
              <a:rPr lang="en-US" dirty="0" err="1"/>
              <a:t>Phố</a:t>
            </a:r>
            <a:r>
              <a:rPr lang="en-US" dirty="0"/>
              <a:t>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vi-VN" dirty="0"/>
          </a:p>
        </p:txBody>
      </p:sp>
      <p:pic>
        <p:nvPicPr>
          <p:cNvPr id="4" name="Phương tiện Trực tuyến 3" title="VTC14_Mở rộng thời gian tham quan phố cổ Hội An vào ban đêm">
            <a:hlinkClick r:id="" action="ppaction://media"/>
            <a:extLst>
              <a:ext uri="{FF2B5EF4-FFF2-40B4-BE49-F238E27FC236}">
                <a16:creationId xmlns:a16="http://schemas.microsoft.com/office/drawing/2014/main" id="{DED3C09D-046D-D669-3F1F-80AA98C2295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1825625"/>
            <a:ext cx="8729663" cy="49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32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146</Words>
  <Application>Microsoft Office PowerPoint</Application>
  <PresentationFormat>Màn hình rộng</PresentationFormat>
  <Paragraphs>17</Paragraphs>
  <Slides>5</Slides>
  <Notes>0</Notes>
  <HiddenSlides>0</HiddenSlides>
  <MMClips>1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Chủ đề Office</vt:lpstr>
      <vt:lpstr>Khám phá Du lịch Việt Nam</vt:lpstr>
      <vt:lpstr>Vịnh Hạ Long</vt:lpstr>
      <vt:lpstr>Hà Nội - Thủ đô ngàn năm văn hiến</vt:lpstr>
      <vt:lpstr>TP. Hồ Chí Minh – Năng động và hiện đại </vt:lpstr>
      <vt:lpstr>Hội An – Phố cổ thời gian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 Tiến</dc:creator>
  <cp:lastModifiedBy>Nam Tiến</cp:lastModifiedBy>
  <cp:revision>1</cp:revision>
  <dcterms:created xsi:type="dcterms:W3CDTF">2025-10-01T16:04:50Z</dcterms:created>
  <dcterms:modified xsi:type="dcterms:W3CDTF">2025-10-01T16:52:05Z</dcterms:modified>
</cp:coreProperties>
</file>