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3"/>
  </p:sldMasterIdLst>
  <p:notesMasterIdLst>
    <p:notesMasterId r:id="rId24"/>
  </p:notesMasterIdLst>
  <p:sldIdLst>
    <p:sldId id="256" r:id="rId4"/>
    <p:sldId id="312" r:id="rId5"/>
    <p:sldId id="314" r:id="rId6"/>
    <p:sldId id="258" r:id="rId7"/>
    <p:sldId id="259" r:id="rId8"/>
    <p:sldId id="264" r:id="rId9"/>
    <p:sldId id="304" r:id="rId10"/>
    <p:sldId id="262" r:id="rId11"/>
    <p:sldId id="305" r:id="rId12"/>
    <p:sldId id="261" r:id="rId13"/>
    <p:sldId id="306" r:id="rId14"/>
    <p:sldId id="257" r:id="rId15"/>
    <p:sldId id="307" r:id="rId16"/>
    <p:sldId id="311" r:id="rId17"/>
    <p:sldId id="308" r:id="rId18"/>
    <p:sldId id="263" r:id="rId19"/>
    <p:sldId id="309" r:id="rId20"/>
    <p:sldId id="310" r:id="rId21"/>
    <p:sldId id="313" r:id="rId22"/>
    <p:sldId id="282" r:id="rId23"/>
  </p:sldIdLst>
  <p:sldSz cx="9144000" cy="5143500" type="screen16x9"/>
  <p:notesSz cx="6858000" cy="9144000"/>
  <p:embeddedFontLst>
    <p:embeddedFont>
      <p:font typeface="Dela Gothic One" panose="020B0604020202020204" charset="-128"/>
      <p:regular r:id="rId25"/>
    </p:embeddedFont>
    <p:embeddedFont>
      <p:font typeface="Heebo" pitchFamily="2" charset="-79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508AFE-785E-4D50-94AB-DD0FD6A03EF6}" v="1" dt="2024-01-07T15:46:42.452"/>
  </p1510:revLst>
</p1510:revInfo>
</file>

<file path=ppt/tableStyles.xml><?xml version="1.0" encoding="utf-8"?>
<a:tblStyleLst xmlns:a="http://schemas.openxmlformats.org/drawingml/2006/main" def="{BFC65F5F-C2D4-4421-86F1-1D0C9DCB7845}">
  <a:tblStyle styleId="{BFC65F5F-C2D4-4421-86F1-1D0C9DCB7845}" styleName="Table_0">
    <a:wholeTbl>
      <a:tcTxStyle b="off" i="off">
        <a:font>
          <a:latin typeface="Arial"/>
          <a:ea typeface="Arial"/>
          <a:cs typeface="Arial"/>
        </a:font>
        <a:srgbClr val="3A3737"/>
      </a:tcTxStyle>
      <a:tcStyle>
        <a:tcBdr>
          <a:left>
            <a:ln w="12700" cap="flat" cmpd="sng">
              <a:solidFill>
                <a:srgbClr val="3A3737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3A3737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3A3737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3A3737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3A3737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3A3737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72CE9E4-BD3E-4011-9922-45528AFDC31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2.fntdata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1.fntdata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32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m Minh Truong 20215292" userId="f1ecd3e7-87c4-4601-be08-81dfca05867a" providerId="ADAL" clId="{DA508AFE-785E-4D50-94AB-DD0FD6A03EF6}"/>
    <pc:docChg chg="undo custSel addSld modSld">
      <pc:chgData name="Pham Minh Truong 20215292" userId="f1ecd3e7-87c4-4601-be08-81dfca05867a" providerId="ADAL" clId="{DA508AFE-785E-4D50-94AB-DD0FD6A03EF6}" dt="2024-01-07T16:59:02.110" v="645" actId="1076"/>
      <pc:docMkLst>
        <pc:docMk/>
      </pc:docMkLst>
      <pc:sldChg chg="addSp modSp mod">
        <pc:chgData name="Pham Minh Truong 20215292" userId="f1ecd3e7-87c4-4601-be08-81dfca05867a" providerId="ADAL" clId="{DA508AFE-785E-4D50-94AB-DD0FD6A03EF6}" dt="2024-01-07T15:54:17.248" v="527" actId="1076"/>
        <pc:sldMkLst>
          <pc:docMk/>
          <pc:sldMk cId="0" sldId="257"/>
        </pc:sldMkLst>
        <pc:picChg chg="add mod">
          <ac:chgData name="Pham Minh Truong 20215292" userId="f1ecd3e7-87c4-4601-be08-81dfca05867a" providerId="ADAL" clId="{DA508AFE-785E-4D50-94AB-DD0FD6A03EF6}" dt="2024-01-07T15:54:17.248" v="527" actId="1076"/>
          <ac:picMkLst>
            <pc:docMk/>
            <pc:sldMk cId="0" sldId="257"/>
            <ac:picMk id="3" creationId="{EE03E815-D145-D8FD-DC34-33277BC004EA}"/>
          </ac:picMkLst>
        </pc:picChg>
      </pc:sldChg>
      <pc:sldChg chg="addSp delSp modSp mod">
        <pc:chgData name="Pham Minh Truong 20215292" userId="f1ecd3e7-87c4-4601-be08-81dfca05867a" providerId="ADAL" clId="{DA508AFE-785E-4D50-94AB-DD0FD6A03EF6}" dt="2024-01-07T16:59:02.110" v="645" actId="1076"/>
        <pc:sldMkLst>
          <pc:docMk/>
          <pc:sldMk cId="0" sldId="261"/>
        </pc:sldMkLst>
        <pc:picChg chg="add del">
          <ac:chgData name="Pham Minh Truong 20215292" userId="f1ecd3e7-87c4-4601-be08-81dfca05867a" providerId="ADAL" clId="{DA508AFE-785E-4D50-94AB-DD0FD6A03EF6}" dt="2024-01-07T13:39:37.912" v="231" actId="478"/>
          <ac:picMkLst>
            <pc:docMk/>
            <pc:sldMk cId="0" sldId="261"/>
            <ac:picMk id="3" creationId="{8C2DBFA7-649C-123D-9AA3-8CF3E24500B7}"/>
          </ac:picMkLst>
        </pc:picChg>
        <pc:picChg chg="add mod">
          <ac:chgData name="Pham Minh Truong 20215292" userId="f1ecd3e7-87c4-4601-be08-81dfca05867a" providerId="ADAL" clId="{DA508AFE-785E-4D50-94AB-DD0FD6A03EF6}" dt="2024-01-07T16:59:02.110" v="645" actId="1076"/>
          <ac:picMkLst>
            <pc:docMk/>
            <pc:sldMk cId="0" sldId="261"/>
            <ac:picMk id="3" creationId="{A52C2769-467E-57D2-0E4A-D13946709FDE}"/>
          </ac:picMkLst>
        </pc:picChg>
        <pc:picChg chg="add del mod">
          <ac:chgData name="Pham Minh Truong 20215292" userId="f1ecd3e7-87c4-4601-be08-81dfca05867a" providerId="ADAL" clId="{DA508AFE-785E-4D50-94AB-DD0FD6A03EF6}" dt="2024-01-07T16:00:59.105" v="528" actId="478"/>
          <ac:picMkLst>
            <pc:docMk/>
            <pc:sldMk cId="0" sldId="261"/>
            <ac:picMk id="5" creationId="{C2E3C64A-91D8-9317-EDF0-1675B4E0B80F}"/>
          </ac:picMkLst>
        </pc:picChg>
        <pc:picChg chg="add del mod">
          <ac:chgData name="Pham Minh Truong 20215292" userId="f1ecd3e7-87c4-4601-be08-81dfca05867a" providerId="ADAL" clId="{DA508AFE-785E-4D50-94AB-DD0FD6A03EF6}" dt="2024-01-07T16:58:53.301" v="638" actId="478"/>
          <ac:picMkLst>
            <pc:docMk/>
            <pc:sldMk cId="0" sldId="261"/>
            <ac:picMk id="7" creationId="{D5DF61DA-4E72-9ECB-5ABE-52E919319299}"/>
          </ac:picMkLst>
        </pc:picChg>
        <pc:picChg chg="del">
          <ac:chgData name="Pham Minh Truong 20215292" userId="f1ecd3e7-87c4-4601-be08-81dfca05867a" providerId="ADAL" clId="{DA508AFE-785E-4D50-94AB-DD0FD6A03EF6}" dt="2024-01-07T13:39:39.267" v="232" actId="478"/>
          <ac:picMkLst>
            <pc:docMk/>
            <pc:sldMk cId="0" sldId="261"/>
            <ac:picMk id="13" creationId="{020AC7F9-2ADA-F8F5-3475-52733BB33725}"/>
          </ac:picMkLst>
        </pc:picChg>
      </pc:sldChg>
      <pc:sldChg chg="addSp delSp modSp mod">
        <pc:chgData name="Pham Minh Truong 20215292" userId="f1ecd3e7-87c4-4601-be08-81dfca05867a" providerId="ADAL" clId="{DA508AFE-785E-4D50-94AB-DD0FD6A03EF6}" dt="2024-01-07T15:22:48.816" v="239" actId="1076"/>
        <pc:sldMkLst>
          <pc:docMk/>
          <pc:sldMk cId="0" sldId="263"/>
        </pc:sldMkLst>
        <pc:picChg chg="add mod">
          <ac:chgData name="Pham Minh Truong 20215292" userId="f1ecd3e7-87c4-4601-be08-81dfca05867a" providerId="ADAL" clId="{DA508AFE-785E-4D50-94AB-DD0FD6A03EF6}" dt="2024-01-07T15:22:48.816" v="239" actId="1076"/>
          <ac:picMkLst>
            <pc:docMk/>
            <pc:sldMk cId="0" sldId="263"/>
            <ac:picMk id="3" creationId="{F0B138B9-48A4-539C-F57D-0953E7530438}"/>
          </ac:picMkLst>
        </pc:picChg>
        <pc:picChg chg="del">
          <ac:chgData name="Pham Minh Truong 20215292" userId="f1ecd3e7-87c4-4601-be08-81dfca05867a" providerId="ADAL" clId="{DA508AFE-785E-4D50-94AB-DD0FD6A03EF6}" dt="2024-01-07T15:22:47.634" v="238" actId="478"/>
          <ac:picMkLst>
            <pc:docMk/>
            <pc:sldMk cId="0" sldId="263"/>
            <ac:picMk id="5" creationId="{E13515EF-DDCC-52CA-9ED3-FA212A5F6A79}"/>
          </ac:picMkLst>
        </pc:picChg>
      </pc:sldChg>
      <pc:sldChg chg="addSp delSp modSp mod">
        <pc:chgData name="Pham Minh Truong 20215292" userId="f1ecd3e7-87c4-4601-be08-81dfca05867a" providerId="ADAL" clId="{DA508AFE-785E-4D50-94AB-DD0FD6A03EF6}" dt="2024-01-07T15:51:21.240" v="525" actId="20577"/>
        <pc:sldMkLst>
          <pc:docMk/>
          <pc:sldMk cId="0" sldId="264"/>
        </pc:sldMkLst>
        <pc:spChg chg="add del mod">
          <ac:chgData name="Pham Minh Truong 20215292" userId="f1ecd3e7-87c4-4601-be08-81dfca05867a" providerId="ADAL" clId="{DA508AFE-785E-4D50-94AB-DD0FD6A03EF6}" dt="2024-01-07T15:48:24.432" v="488"/>
          <ac:spMkLst>
            <pc:docMk/>
            <pc:sldMk cId="0" sldId="264"/>
            <ac:spMk id="2" creationId="{7BEDC625-B3ED-41CB-98D0-F9125F581796}"/>
          </ac:spMkLst>
        </pc:spChg>
        <pc:spChg chg="mod">
          <ac:chgData name="Pham Minh Truong 20215292" userId="f1ecd3e7-87c4-4601-be08-81dfca05867a" providerId="ADAL" clId="{DA508AFE-785E-4D50-94AB-DD0FD6A03EF6}" dt="2024-01-07T15:46:58.233" v="284" actId="255"/>
          <ac:spMkLst>
            <pc:docMk/>
            <pc:sldMk cId="0" sldId="264"/>
            <ac:spMk id="1854" creationId="{00000000-0000-0000-0000-000000000000}"/>
          </ac:spMkLst>
        </pc:spChg>
        <pc:spChg chg="mod">
          <ac:chgData name="Pham Minh Truong 20215292" userId="f1ecd3e7-87c4-4601-be08-81dfca05867a" providerId="ADAL" clId="{DA508AFE-785E-4D50-94AB-DD0FD6A03EF6}" dt="2024-01-07T15:45:56.979" v="253" actId="20577"/>
          <ac:spMkLst>
            <pc:docMk/>
            <pc:sldMk cId="0" sldId="264"/>
            <ac:spMk id="1855" creationId="{00000000-0000-0000-0000-000000000000}"/>
          </ac:spMkLst>
        </pc:spChg>
        <pc:spChg chg="mod">
          <ac:chgData name="Pham Minh Truong 20215292" userId="f1ecd3e7-87c4-4601-be08-81dfca05867a" providerId="ADAL" clId="{DA508AFE-785E-4D50-94AB-DD0FD6A03EF6}" dt="2024-01-07T15:51:21.240" v="525" actId="20577"/>
          <ac:spMkLst>
            <pc:docMk/>
            <pc:sldMk cId="0" sldId="264"/>
            <ac:spMk id="1858" creationId="{00000000-0000-0000-0000-000000000000}"/>
          </ac:spMkLst>
        </pc:spChg>
        <pc:spChg chg="mod">
          <ac:chgData name="Pham Minh Truong 20215292" userId="f1ecd3e7-87c4-4601-be08-81dfca05867a" providerId="ADAL" clId="{DA508AFE-785E-4D50-94AB-DD0FD6A03EF6}" dt="2024-01-07T15:46:06.881" v="256" actId="1076"/>
          <ac:spMkLst>
            <pc:docMk/>
            <pc:sldMk cId="0" sldId="264"/>
            <ac:spMk id="1861" creationId="{00000000-0000-0000-0000-000000000000}"/>
          </ac:spMkLst>
        </pc:spChg>
        <pc:grpChg chg="mod">
          <ac:chgData name="Pham Minh Truong 20215292" userId="f1ecd3e7-87c4-4601-be08-81dfca05867a" providerId="ADAL" clId="{DA508AFE-785E-4D50-94AB-DD0FD6A03EF6}" dt="2024-01-07T15:46:10.128" v="257" actId="1076"/>
          <ac:grpSpMkLst>
            <pc:docMk/>
            <pc:sldMk cId="0" sldId="264"/>
            <ac:grpSpMk id="1862" creationId="{00000000-0000-0000-0000-000000000000}"/>
          </ac:grpSpMkLst>
        </pc:grpChg>
      </pc:sldChg>
      <pc:sldChg chg="addSp delSp modSp mod">
        <pc:chgData name="Pham Minh Truong 20215292" userId="f1ecd3e7-87c4-4601-be08-81dfca05867a" providerId="ADAL" clId="{DA508AFE-785E-4D50-94AB-DD0FD6A03EF6}" dt="2024-01-07T15:23:06.016" v="243" actId="1076"/>
        <pc:sldMkLst>
          <pc:docMk/>
          <pc:sldMk cId="3401852485" sldId="309"/>
        </pc:sldMkLst>
        <pc:picChg chg="del">
          <ac:chgData name="Pham Minh Truong 20215292" userId="f1ecd3e7-87c4-4601-be08-81dfca05867a" providerId="ADAL" clId="{DA508AFE-785E-4D50-94AB-DD0FD6A03EF6}" dt="2024-01-07T15:23:01.272" v="240" actId="478"/>
          <ac:picMkLst>
            <pc:docMk/>
            <pc:sldMk cId="3401852485" sldId="309"/>
            <ac:picMk id="3" creationId="{830C0D8D-C4DD-F1E9-FE61-745F34C32A63}"/>
          </ac:picMkLst>
        </pc:picChg>
        <pc:picChg chg="add mod">
          <ac:chgData name="Pham Minh Truong 20215292" userId="f1ecd3e7-87c4-4601-be08-81dfca05867a" providerId="ADAL" clId="{DA508AFE-785E-4D50-94AB-DD0FD6A03EF6}" dt="2024-01-07T15:23:06.016" v="243" actId="1076"/>
          <ac:picMkLst>
            <pc:docMk/>
            <pc:sldMk cId="3401852485" sldId="309"/>
            <ac:picMk id="4" creationId="{CEF3CCBC-73E2-35FE-B4FC-026279B76675}"/>
          </ac:picMkLst>
        </pc:picChg>
      </pc:sldChg>
      <pc:sldChg chg="addSp delSp modSp mod">
        <pc:chgData name="Pham Minh Truong 20215292" userId="f1ecd3e7-87c4-4601-be08-81dfca05867a" providerId="ADAL" clId="{DA508AFE-785E-4D50-94AB-DD0FD6A03EF6}" dt="2024-01-07T15:23:29.965" v="247" actId="1076"/>
        <pc:sldMkLst>
          <pc:docMk/>
          <pc:sldMk cId="447072677" sldId="310"/>
        </pc:sldMkLst>
        <pc:picChg chg="del">
          <ac:chgData name="Pham Minh Truong 20215292" userId="f1ecd3e7-87c4-4601-be08-81dfca05867a" providerId="ADAL" clId="{DA508AFE-785E-4D50-94AB-DD0FD6A03EF6}" dt="2024-01-07T15:23:25.872" v="244" actId="478"/>
          <ac:picMkLst>
            <pc:docMk/>
            <pc:sldMk cId="447072677" sldId="310"/>
            <ac:picMk id="3" creationId="{F4208C52-3754-E139-77E5-70E766ABCB81}"/>
          </ac:picMkLst>
        </pc:picChg>
        <pc:picChg chg="add mod">
          <ac:chgData name="Pham Minh Truong 20215292" userId="f1ecd3e7-87c4-4601-be08-81dfca05867a" providerId="ADAL" clId="{DA508AFE-785E-4D50-94AB-DD0FD6A03EF6}" dt="2024-01-07T15:23:29.965" v="247" actId="1076"/>
          <ac:picMkLst>
            <pc:docMk/>
            <pc:sldMk cId="447072677" sldId="310"/>
            <ac:picMk id="4" creationId="{4B05B0C1-C92C-E156-8085-A1F74A86019B}"/>
          </ac:picMkLst>
        </pc:picChg>
      </pc:sldChg>
      <pc:sldChg chg="modSp add mod">
        <pc:chgData name="Pham Minh Truong 20215292" userId="f1ecd3e7-87c4-4601-be08-81dfca05867a" providerId="ADAL" clId="{DA508AFE-785E-4D50-94AB-DD0FD6A03EF6}" dt="2024-01-07T13:36:32.556" v="229" actId="20577"/>
        <pc:sldMkLst>
          <pc:docMk/>
          <pc:sldMk cId="4004812901" sldId="312"/>
        </pc:sldMkLst>
        <pc:spChg chg="mod">
          <ac:chgData name="Pham Minh Truong 20215292" userId="f1ecd3e7-87c4-4601-be08-81dfca05867a" providerId="ADAL" clId="{DA508AFE-785E-4D50-94AB-DD0FD6A03EF6}" dt="2024-01-07T13:36:32.556" v="229" actId="20577"/>
          <ac:spMkLst>
            <pc:docMk/>
            <pc:sldMk cId="4004812901" sldId="312"/>
            <ac:spMk id="987" creationId="{00000000-0000-0000-0000-000000000000}"/>
          </ac:spMkLst>
        </pc:spChg>
      </pc:sldChg>
      <pc:sldChg chg="addSp delSp modSp add mod">
        <pc:chgData name="Pham Minh Truong 20215292" userId="f1ecd3e7-87c4-4601-be08-81dfca05867a" providerId="ADAL" clId="{DA508AFE-785E-4D50-94AB-DD0FD6A03EF6}" dt="2024-01-07T15:39:34.836" v="252" actId="1076"/>
        <pc:sldMkLst>
          <pc:docMk/>
          <pc:sldMk cId="3662681209" sldId="313"/>
        </pc:sldMkLst>
        <pc:picChg chg="add mod">
          <ac:chgData name="Pham Minh Truong 20215292" userId="f1ecd3e7-87c4-4601-be08-81dfca05867a" providerId="ADAL" clId="{DA508AFE-785E-4D50-94AB-DD0FD6A03EF6}" dt="2024-01-07T15:39:34.836" v="252" actId="1076"/>
          <ac:picMkLst>
            <pc:docMk/>
            <pc:sldMk cId="3662681209" sldId="313"/>
            <ac:picMk id="3" creationId="{B54A417F-8216-943C-ADEA-2B278E70058A}"/>
          </ac:picMkLst>
        </pc:picChg>
        <pc:picChg chg="del">
          <ac:chgData name="Pham Minh Truong 20215292" userId="f1ecd3e7-87c4-4601-be08-81dfca05867a" providerId="ADAL" clId="{DA508AFE-785E-4D50-94AB-DD0FD6A03EF6}" dt="2024-01-07T15:39:29.583" v="249" actId="478"/>
          <ac:picMkLst>
            <pc:docMk/>
            <pc:sldMk cId="3662681209" sldId="313"/>
            <ac:picMk id="4" creationId="{4B05B0C1-C92C-E156-8085-A1F74A86019B}"/>
          </ac:picMkLst>
        </pc:picChg>
      </pc:sldChg>
      <pc:sldChg chg="modSp add mod">
        <pc:chgData name="Pham Minh Truong 20215292" userId="f1ecd3e7-87c4-4601-be08-81dfca05867a" providerId="ADAL" clId="{DA508AFE-785E-4D50-94AB-DD0FD6A03EF6}" dt="2024-01-07T16:54:41.535" v="637" actId="20577"/>
        <pc:sldMkLst>
          <pc:docMk/>
          <pc:sldMk cId="2728394372" sldId="314"/>
        </pc:sldMkLst>
        <pc:spChg chg="mod">
          <ac:chgData name="Pham Minh Truong 20215292" userId="f1ecd3e7-87c4-4601-be08-81dfca05867a" providerId="ADAL" clId="{DA508AFE-785E-4D50-94AB-DD0FD6A03EF6}" dt="2024-01-07T16:54:41.535" v="637" actId="20577"/>
          <ac:spMkLst>
            <pc:docMk/>
            <pc:sldMk cId="2728394372" sldId="314"/>
            <ac:spMk id="98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1d0da14d907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1d0da14d907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1d660d945eb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Google Shape;1133;g1d660d945eb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0656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1d660d945eb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Google Shape;1133;g1d660d945eb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379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248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1d660d945eb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Google Shape;1133;g1d660d945eb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371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g117b871a4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8" name="Google Shape;1718;g117b871a4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g117b871a4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8" name="Google Shape;1718;g117b871a4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4731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g117b871a4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8" name="Google Shape;1718;g117b871a4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667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g117b871a4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8" name="Google Shape;1718;g117b871a4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244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1d0da14d907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1d0da14d907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03513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340135a08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7" name="Google Shape;3417;g1340135a08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1d0da14d907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1d0da14d907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659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1d660d945eb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Google Shape;1133;g1d660d945eb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" name="Google Shape;1742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1d660d945eb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Google Shape;1133;g1d660d945eb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362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1d660d945eb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Google Shape;1133;g1d660d945eb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104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46000"/>
          </a:blip>
          <a:srcRect l="1854"/>
          <a:stretch/>
        </p:blipFill>
        <p:spPr>
          <a:xfrm>
            <a:off x="-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761638"/>
            <a:ext cx="4503900" cy="30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 b="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906063"/>
            <a:ext cx="4503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6"/>
          <p:cNvPicPr preferRelativeResize="0"/>
          <p:nvPr/>
        </p:nvPicPr>
        <p:blipFill rotWithShape="1">
          <a:blip r:embed="rId2">
            <a:alphaModFix amt="46000"/>
          </a:blip>
          <a:srcRect l="1854"/>
          <a:stretch/>
        </p:blipFill>
        <p:spPr>
          <a:xfrm>
            <a:off x="-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6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5208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4" name="Google Shape;764;p26"/>
          <p:cNvSpPr txBox="1">
            <a:spLocks noGrp="1"/>
          </p:cNvSpPr>
          <p:nvPr>
            <p:ph type="subTitle" idx="1"/>
          </p:nvPr>
        </p:nvSpPr>
        <p:spPr>
          <a:xfrm>
            <a:off x="713225" y="1876850"/>
            <a:ext cx="5208600" cy="9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5" name="Google Shape;765;p26"/>
          <p:cNvSpPr txBox="1"/>
          <p:nvPr/>
        </p:nvSpPr>
        <p:spPr>
          <a:xfrm>
            <a:off x="713225" y="3645600"/>
            <a:ext cx="52086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rPr>
              <a:t>CREDITS: This presentation template was created by </a:t>
            </a:r>
            <a:r>
              <a:rPr lang="en" sz="1200" u="sng"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rPr>
              <a:t>, and includes icons by </a:t>
            </a:r>
            <a:r>
              <a:rPr lang="en" sz="1200" u="sng"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rPr>
              <a:t>, and infographics &amp; images by </a:t>
            </a:r>
            <a:r>
              <a:rPr lang="en" sz="1200" u="sng"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rPr>
              <a:t> </a:t>
            </a:r>
            <a:endParaRPr sz="1200" u="sng">
              <a:solidFill>
                <a:schemeClr val="accent5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grpSp>
        <p:nvGrpSpPr>
          <p:cNvPr id="766" name="Google Shape;766;p26"/>
          <p:cNvGrpSpPr/>
          <p:nvPr/>
        </p:nvGrpSpPr>
        <p:grpSpPr>
          <a:xfrm>
            <a:off x="8164651" y="61923"/>
            <a:ext cx="906052" cy="1173659"/>
            <a:chOff x="8164651" y="61923"/>
            <a:chExt cx="906052" cy="1173659"/>
          </a:xfrm>
        </p:grpSpPr>
        <p:sp>
          <p:nvSpPr>
            <p:cNvPr id="767" name="Google Shape;767;p26"/>
            <p:cNvSpPr/>
            <p:nvPr/>
          </p:nvSpPr>
          <p:spPr>
            <a:xfrm rot="-6089834">
              <a:off x="8819927" y="984807"/>
              <a:ext cx="230148" cy="230148"/>
            </a:xfrm>
            <a:custGeom>
              <a:avLst/>
              <a:gdLst/>
              <a:ahLst/>
              <a:cxnLst/>
              <a:rect l="l" t="t" r="r" b="b"/>
              <a:pathLst>
                <a:path w="6558" h="6558" extrusionOk="0">
                  <a:moveTo>
                    <a:pt x="1124" y="0"/>
                  </a:moveTo>
                  <a:cubicBezTo>
                    <a:pt x="503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4" y="6558"/>
                  </a:cubicBezTo>
                  <a:lnTo>
                    <a:pt x="5434" y="6558"/>
                  </a:lnTo>
                  <a:cubicBezTo>
                    <a:pt x="6055" y="6558"/>
                    <a:pt x="6557" y="6055"/>
                    <a:pt x="6557" y="5434"/>
                  </a:cubicBezTo>
                  <a:lnTo>
                    <a:pt x="6557" y="1124"/>
                  </a:lnTo>
                  <a:cubicBezTo>
                    <a:pt x="6557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6"/>
            <p:cNvSpPr/>
            <p:nvPr/>
          </p:nvSpPr>
          <p:spPr>
            <a:xfrm rot="-6089834">
              <a:off x="8773998" y="759260"/>
              <a:ext cx="230253" cy="230148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6"/>
            <p:cNvSpPr/>
            <p:nvPr/>
          </p:nvSpPr>
          <p:spPr>
            <a:xfrm rot="-6089834">
              <a:off x="8548503" y="805126"/>
              <a:ext cx="230253" cy="230148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7"/>
                    <a:pt x="1127" y="6557"/>
                  </a:cubicBezTo>
                  <a:lnTo>
                    <a:pt x="5434" y="6557"/>
                  </a:lnTo>
                  <a:cubicBezTo>
                    <a:pt x="6055" y="6557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6"/>
            <p:cNvSpPr/>
            <p:nvPr/>
          </p:nvSpPr>
          <p:spPr>
            <a:xfrm rot="-6089834">
              <a:off x="8728153" y="533696"/>
              <a:ext cx="230183" cy="230148"/>
            </a:xfrm>
            <a:custGeom>
              <a:avLst/>
              <a:gdLst/>
              <a:ahLst/>
              <a:cxnLst/>
              <a:rect l="l" t="t" r="r" b="b"/>
              <a:pathLst>
                <a:path w="6559" h="6558" extrusionOk="0">
                  <a:moveTo>
                    <a:pt x="1125" y="0"/>
                  </a:moveTo>
                  <a:cubicBezTo>
                    <a:pt x="504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6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6"/>
            <p:cNvSpPr/>
            <p:nvPr/>
          </p:nvSpPr>
          <p:spPr>
            <a:xfrm rot="-6089834">
              <a:off x="8682301" y="308184"/>
              <a:ext cx="230148" cy="230148"/>
            </a:xfrm>
            <a:custGeom>
              <a:avLst/>
              <a:gdLst/>
              <a:ahLst/>
              <a:cxnLst/>
              <a:rect l="l" t="t" r="r" b="b"/>
              <a:pathLst>
                <a:path w="6558" h="6558" extrusionOk="0">
                  <a:moveTo>
                    <a:pt x="1124" y="0"/>
                  </a:moveTo>
                  <a:cubicBezTo>
                    <a:pt x="503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4" y="6558"/>
                  </a:cubicBezTo>
                  <a:lnTo>
                    <a:pt x="5434" y="6558"/>
                  </a:lnTo>
                  <a:cubicBezTo>
                    <a:pt x="6055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6"/>
            <p:cNvSpPr/>
            <p:nvPr/>
          </p:nvSpPr>
          <p:spPr>
            <a:xfrm rot="-6089834">
              <a:off x="8636350" y="82620"/>
              <a:ext cx="230288" cy="230148"/>
            </a:xfrm>
            <a:custGeom>
              <a:avLst/>
              <a:gdLst/>
              <a:ahLst/>
              <a:cxnLst/>
              <a:rect l="l" t="t" r="r" b="b"/>
              <a:pathLst>
                <a:path w="6562" h="6558" extrusionOk="0">
                  <a:moveTo>
                    <a:pt x="1128" y="0"/>
                  </a:moveTo>
                  <a:cubicBezTo>
                    <a:pt x="507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3" y="6558"/>
                    <a:pt x="1128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6"/>
            <p:cNvSpPr/>
            <p:nvPr/>
          </p:nvSpPr>
          <p:spPr>
            <a:xfrm rot="-6089834">
              <a:off x="8410855" y="128486"/>
              <a:ext cx="230288" cy="230148"/>
            </a:xfrm>
            <a:custGeom>
              <a:avLst/>
              <a:gdLst/>
              <a:ahLst/>
              <a:cxnLst/>
              <a:rect l="l" t="t" r="r" b="b"/>
              <a:pathLst>
                <a:path w="6562" h="6558" extrusionOk="0">
                  <a:moveTo>
                    <a:pt x="1128" y="0"/>
                  </a:moveTo>
                  <a:cubicBezTo>
                    <a:pt x="507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3" y="6557"/>
                    <a:pt x="1128" y="6557"/>
                  </a:cubicBezTo>
                  <a:lnTo>
                    <a:pt x="5434" y="6557"/>
                  </a:lnTo>
                  <a:cubicBezTo>
                    <a:pt x="6055" y="6557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6"/>
            <p:cNvSpPr/>
            <p:nvPr/>
          </p:nvSpPr>
          <p:spPr>
            <a:xfrm rot="-6089834">
              <a:off x="8185291" y="174296"/>
              <a:ext cx="230288" cy="230288"/>
            </a:xfrm>
            <a:custGeom>
              <a:avLst/>
              <a:gdLst/>
              <a:ahLst/>
              <a:cxnLst/>
              <a:rect l="l" t="t" r="r" b="b"/>
              <a:pathLst>
                <a:path w="6562" h="6562" extrusionOk="0">
                  <a:moveTo>
                    <a:pt x="1128" y="1"/>
                  </a:moveTo>
                  <a:cubicBezTo>
                    <a:pt x="507" y="1"/>
                    <a:pt x="1" y="506"/>
                    <a:pt x="1" y="1128"/>
                  </a:cubicBezTo>
                  <a:lnTo>
                    <a:pt x="1" y="5434"/>
                  </a:lnTo>
                  <a:cubicBezTo>
                    <a:pt x="1" y="6055"/>
                    <a:pt x="503" y="6561"/>
                    <a:pt x="1128" y="6561"/>
                  </a:cubicBezTo>
                  <a:lnTo>
                    <a:pt x="5434" y="6561"/>
                  </a:lnTo>
                  <a:cubicBezTo>
                    <a:pt x="6055" y="6561"/>
                    <a:pt x="6561" y="6055"/>
                    <a:pt x="6561" y="5434"/>
                  </a:cubicBezTo>
                  <a:lnTo>
                    <a:pt x="6561" y="1128"/>
                  </a:lnTo>
                  <a:cubicBezTo>
                    <a:pt x="6558" y="506"/>
                    <a:pt x="6055" y="1"/>
                    <a:pt x="543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26"/>
          <p:cNvGrpSpPr/>
          <p:nvPr/>
        </p:nvGrpSpPr>
        <p:grpSpPr>
          <a:xfrm rot="-3915580">
            <a:off x="8184432" y="3643006"/>
            <a:ext cx="637419" cy="382355"/>
            <a:chOff x="4215542" y="4377214"/>
            <a:chExt cx="637429" cy="382361"/>
          </a:xfrm>
        </p:grpSpPr>
        <p:sp>
          <p:nvSpPr>
            <p:cNvPr id="776" name="Google Shape;776;p26"/>
            <p:cNvSpPr/>
            <p:nvPr/>
          </p:nvSpPr>
          <p:spPr>
            <a:xfrm>
              <a:off x="4215542" y="4377214"/>
              <a:ext cx="637429" cy="382361"/>
            </a:xfrm>
            <a:custGeom>
              <a:avLst/>
              <a:gdLst/>
              <a:ahLst/>
              <a:cxnLst/>
              <a:rect l="l" t="t" r="r" b="b"/>
              <a:pathLst>
                <a:path w="10596" h="6356" extrusionOk="0">
                  <a:moveTo>
                    <a:pt x="455" y="0"/>
                  </a:moveTo>
                  <a:cubicBezTo>
                    <a:pt x="202" y="0"/>
                    <a:pt x="1" y="202"/>
                    <a:pt x="1" y="455"/>
                  </a:cubicBezTo>
                  <a:lnTo>
                    <a:pt x="1" y="5901"/>
                  </a:lnTo>
                  <a:cubicBezTo>
                    <a:pt x="1" y="6151"/>
                    <a:pt x="202" y="6356"/>
                    <a:pt x="455" y="6356"/>
                  </a:cubicBezTo>
                  <a:lnTo>
                    <a:pt x="10141" y="6356"/>
                  </a:lnTo>
                  <a:cubicBezTo>
                    <a:pt x="10390" y="6356"/>
                    <a:pt x="10595" y="6151"/>
                    <a:pt x="10595" y="5901"/>
                  </a:cubicBezTo>
                  <a:lnTo>
                    <a:pt x="10595" y="455"/>
                  </a:lnTo>
                  <a:cubicBezTo>
                    <a:pt x="10595" y="202"/>
                    <a:pt x="10390" y="0"/>
                    <a:pt x="1014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6"/>
            <p:cNvSpPr/>
            <p:nvPr/>
          </p:nvSpPr>
          <p:spPr>
            <a:xfrm>
              <a:off x="4528181" y="4415714"/>
              <a:ext cx="12152" cy="305179"/>
            </a:xfrm>
            <a:custGeom>
              <a:avLst/>
              <a:gdLst/>
              <a:ahLst/>
              <a:cxnLst/>
              <a:rect l="l" t="t" r="r" b="b"/>
              <a:pathLst>
                <a:path w="202" h="5073" extrusionOk="0">
                  <a:moveTo>
                    <a:pt x="99" y="1"/>
                  </a:moveTo>
                  <a:cubicBezTo>
                    <a:pt x="45" y="1"/>
                    <a:pt x="0" y="45"/>
                    <a:pt x="0" y="103"/>
                  </a:cubicBezTo>
                  <a:lnTo>
                    <a:pt x="0" y="4973"/>
                  </a:lnTo>
                  <a:cubicBezTo>
                    <a:pt x="0" y="5027"/>
                    <a:pt x="45" y="5072"/>
                    <a:pt x="99" y="5072"/>
                  </a:cubicBezTo>
                  <a:cubicBezTo>
                    <a:pt x="157" y="5072"/>
                    <a:pt x="202" y="5027"/>
                    <a:pt x="202" y="4973"/>
                  </a:cubicBezTo>
                  <a:lnTo>
                    <a:pt x="202" y="103"/>
                  </a:lnTo>
                  <a:cubicBezTo>
                    <a:pt x="202" y="49"/>
                    <a:pt x="157" y="1"/>
                    <a:pt x="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6"/>
            <p:cNvSpPr/>
            <p:nvPr/>
          </p:nvSpPr>
          <p:spPr>
            <a:xfrm>
              <a:off x="4737529" y="443538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0" y="211"/>
                    <a:pt x="0" y="471"/>
                  </a:cubicBezTo>
                  <a:cubicBezTo>
                    <a:pt x="0" y="730"/>
                    <a:pt x="212" y="938"/>
                    <a:pt x="471" y="938"/>
                  </a:cubicBezTo>
                  <a:cubicBezTo>
                    <a:pt x="727" y="938"/>
                    <a:pt x="939" y="730"/>
                    <a:pt x="939" y="471"/>
                  </a:cubicBezTo>
                  <a:cubicBezTo>
                    <a:pt x="939" y="211"/>
                    <a:pt x="727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6"/>
            <p:cNvSpPr/>
            <p:nvPr/>
          </p:nvSpPr>
          <p:spPr>
            <a:xfrm>
              <a:off x="4737529" y="4644734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1"/>
                  </a:moveTo>
                  <a:cubicBezTo>
                    <a:pt x="212" y="1"/>
                    <a:pt x="0" y="212"/>
                    <a:pt x="0" y="471"/>
                  </a:cubicBezTo>
                  <a:cubicBezTo>
                    <a:pt x="0" y="731"/>
                    <a:pt x="212" y="939"/>
                    <a:pt x="471" y="939"/>
                  </a:cubicBezTo>
                  <a:cubicBezTo>
                    <a:pt x="727" y="939"/>
                    <a:pt x="939" y="731"/>
                    <a:pt x="939" y="471"/>
                  </a:cubicBezTo>
                  <a:cubicBezTo>
                    <a:pt x="939" y="212"/>
                    <a:pt x="727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6"/>
            <p:cNvSpPr/>
            <p:nvPr/>
          </p:nvSpPr>
          <p:spPr>
            <a:xfrm>
              <a:off x="4600791" y="443538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1" y="0"/>
                    <a:pt x="0" y="211"/>
                    <a:pt x="0" y="471"/>
                  </a:cubicBezTo>
                  <a:cubicBezTo>
                    <a:pt x="0" y="730"/>
                    <a:pt x="211" y="938"/>
                    <a:pt x="471" y="938"/>
                  </a:cubicBezTo>
                  <a:cubicBezTo>
                    <a:pt x="730" y="938"/>
                    <a:pt x="938" y="730"/>
                    <a:pt x="938" y="471"/>
                  </a:cubicBezTo>
                  <a:cubicBezTo>
                    <a:pt x="938" y="211"/>
                    <a:pt x="730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6"/>
            <p:cNvSpPr/>
            <p:nvPr/>
          </p:nvSpPr>
          <p:spPr>
            <a:xfrm>
              <a:off x="4600791" y="4644734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1"/>
                  </a:moveTo>
                  <a:cubicBezTo>
                    <a:pt x="211" y="1"/>
                    <a:pt x="0" y="212"/>
                    <a:pt x="0" y="471"/>
                  </a:cubicBezTo>
                  <a:cubicBezTo>
                    <a:pt x="0" y="731"/>
                    <a:pt x="211" y="939"/>
                    <a:pt x="471" y="939"/>
                  </a:cubicBezTo>
                  <a:cubicBezTo>
                    <a:pt x="730" y="939"/>
                    <a:pt x="938" y="731"/>
                    <a:pt x="938" y="471"/>
                  </a:cubicBezTo>
                  <a:cubicBezTo>
                    <a:pt x="938" y="212"/>
                    <a:pt x="730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6"/>
            <p:cNvSpPr/>
            <p:nvPr/>
          </p:nvSpPr>
          <p:spPr>
            <a:xfrm>
              <a:off x="4347889" y="4551430"/>
              <a:ext cx="64549" cy="56428"/>
            </a:xfrm>
            <a:custGeom>
              <a:avLst/>
              <a:gdLst/>
              <a:ahLst/>
              <a:cxnLst/>
              <a:rect l="l" t="t" r="r" b="b"/>
              <a:pathLst>
                <a:path w="1073" h="938" extrusionOk="0">
                  <a:moveTo>
                    <a:pt x="534" y="0"/>
                  </a:moveTo>
                  <a:cubicBezTo>
                    <a:pt x="452" y="0"/>
                    <a:pt x="370" y="21"/>
                    <a:pt x="295" y="66"/>
                  </a:cubicBezTo>
                  <a:cubicBezTo>
                    <a:pt x="74" y="200"/>
                    <a:pt x="0" y="489"/>
                    <a:pt x="135" y="709"/>
                  </a:cubicBezTo>
                  <a:cubicBezTo>
                    <a:pt x="223" y="857"/>
                    <a:pt x="378" y="938"/>
                    <a:pt x="536" y="938"/>
                  </a:cubicBezTo>
                  <a:cubicBezTo>
                    <a:pt x="619" y="938"/>
                    <a:pt x="702" y="916"/>
                    <a:pt x="778" y="870"/>
                  </a:cubicBezTo>
                  <a:cubicBezTo>
                    <a:pt x="999" y="738"/>
                    <a:pt x="1073" y="450"/>
                    <a:pt x="938" y="229"/>
                  </a:cubicBezTo>
                  <a:cubicBezTo>
                    <a:pt x="849" y="81"/>
                    <a:pt x="693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6"/>
            <p:cNvSpPr/>
            <p:nvPr/>
          </p:nvSpPr>
          <p:spPr>
            <a:xfrm>
              <a:off x="4276782" y="4648765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12" y="1"/>
                    <a:pt x="1" y="212"/>
                    <a:pt x="1" y="471"/>
                  </a:cubicBezTo>
                  <a:cubicBezTo>
                    <a:pt x="1" y="731"/>
                    <a:pt x="212" y="939"/>
                    <a:pt x="468" y="939"/>
                  </a:cubicBezTo>
                  <a:cubicBezTo>
                    <a:pt x="728" y="939"/>
                    <a:pt x="939" y="731"/>
                    <a:pt x="939" y="471"/>
                  </a:cubicBezTo>
                  <a:cubicBezTo>
                    <a:pt x="939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6"/>
            <p:cNvSpPr/>
            <p:nvPr/>
          </p:nvSpPr>
          <p:spPr>
            <a:xfrm>
              <a:off x="4276782" y="4439417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12" y="0"/>
                    <a:pt x="1" y="212"/>
                    <a:pt x="1" y="471"/>
                  </a:cubicBezTo>
                  <a:cubicBezTo>
                    <a:pt x="1" y="730"/>
                    <a:pt x="212" y="939"/>
                    <a:pt x="468" y="939"/>
                  </a:cubicBezTo>
                  <a:cubicBezTo>
                    <a:pt x="728" y="939"/>
                    <a:pt x="939" y="730"/>
                    <a:pt x="939" y="471"/>
                  </a:cubicBezTo>
                  <a:cubicBezTo>
                    <a:pt x="939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6"/>
            <p:cNvSpPr/>
            <p:nvPr/>
          </p:nvSpPr>
          <p:spPr>
            <a:xfrm>
              <a:off x="4413520" y="4648765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1"/>
                  </a:moveTo>
                  <a:cubicBezTo>
                    <a:pt x="209" y="1"/>
                    <a:pt x="1" y="212"/>
                    <a:pt x="1" y="471"/>
                  </a:cubicBezTo>
                  <a:cubicBezTo>
                    <a:pt x="1" y="731"/>
                    <a:pt x="209" y="939"/>
                    <a:pt x="468" y="939"/>
                  </a:cubicBezTo>
                  <a:cubicBezTo>
                    <a:pt x="728" y="939"/>
                    <a:pt x="936" y="731"/>
                    <a:pt x="936" y="471"/>
                  </a:cubicBezTo>
                  <a:cubicBezTo>
                    <a:pt x="936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6"/>
            <p:cNvSpPr/>
            <p:nvPr/>
          </p:nvSpPr>
          <p:spPr>
            <a:xfrm>
              <a:off x="4413520" y="4439417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0"/>
                  </a:moveTo>
                  <a:cubicBezTo>
                    <a:pt x="209" y="0"/>
                    <a:pt x="1" y="212"/>
                    <a:pt x="1" y="471"/>
                  </a:cubicBezTo>
                  <a:cubicBezTo>
                    <a:pt x="1" y="730"/>
                    <a:pt x="209" y="939"/>
                    <a:pt x="468" y="939"/>
                  </a:cubicBezTo>
                  <a:cubicBezTo>
                    <a:pt x="728" y="939"/>
                    <a:pt x="936" y="730"/>
                    <a:pt x="936" y="471"/>
                  </a:cubicBezTo>
                  <a:cubicBezTo>
                    <a:pt x="936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26"/>
          <p:cNvGrpSpPr/>
          <p:nvPr/>
        </p:nvGrpSpPr>
        <p:grpSpPr>
          <a:xfrm rot="760789">
            <a:off x="6946405" y="192235"/>
            <a:ext cx="316868" cy="316851"/>
            <a:chOff x="291850" y="2324188"/>
            <a:chExt cx="316871" cy="316855"/>
          </a:xfrm>
        </p:grpSpPr>
        <p:sp>
          <p:nvSpPr>
            <p:cNvPr id="788" name="Google Shape;788;p26"/>
            <p:cNvSpPr/>
            <p:nvPr/>
          </p:nvSpPr>
          <p:spPr>
            <a:xfrm>
              <a:off x="291850" y="2324188"/>
              <a:ext cx="316871" cy="316855"/>
            </a:xfrm>
            <a:custGeom>
              <a:avLst/>
              <a:gdLst/>
              <a:ahLst/>
              <a:cxnLst/>
              <a:rect l="l" t="t" r="r" b="b"/>
              <a:pathLst>
                <a:path w="6584" h="6584" extrusionOk="0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4970" y="6584"/>
                  </a:lnTo>
                  <a:cubicBezTo>
                    <a:pt x="5863" y="6584"/>
                    <a:pt x="6584" y="5863"/>
                    <a:pt x="6584" y="4973"/>
                  </a:cubicBezTo>
                  <a:lnTo>
                    <a:pt x="6584" y="1614"/>
                  </a:lnTo>
                  <a:cubicBezTo>
                    <a:pt x="6584" y="724"/>
                    <a:pt x="5863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291850" y="2324188"/>
              <a:ext cx="126287" cy="316855"/>
            </a:xfrm>
            <a:custGeom>
              <a:avLst/>
              <a:gdLst/>
              <a:ahLst/>
              <a:cxnLst/>
              <a:rect l="l" t="t" r="r" b="b"/>
              <a:pathLst>
                <a:path w="2624" h="6584" extrusionOk="0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2623" y="6584"/>
                  </a:lnTo>
                  <a:cubicBezTo>
                    <a:pt x="1733" y="6584"/>
                    <a:pt x="1009" y="5863"/>
                    <a:pt x="1009" y="4973"/>
                  </a:cubicBezTo>
                  <a:lnTo>
                    <a:pt x="1009" y="1614"/>
                  </a:lnTo>
                  <a:cubicBezTo>
                    <a:pt x="1009" y="724"/>
                    <a:pt x="1733" y="1"/>
                    <a:pt x="26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6"/>
            <p:cNvSpPr/>
            <p:nvPr/>
          </p:nvSpPr>
          <p:spPr>
            <a:xfrm>
              <a:off x="450281" y="2457160"/>
              <a:ext cx="47646" cy="49376"/>
            </a:xfrm>
            <a:custGeom>
              <a:avLst/>
              <a:gdLst/>
              <a:ahLst/>
              <a:cxnLst/>
              <a:rect l="l" t="t" r="r" b="b"/>
              <a:pathLst>
                <a:path w="990" h="1026" extrusionOk="0">
                  <a:moveTo>
                    <a:pt x="493" y="1"/>
                  </a:moveTo>
                  <a:cubicBezTo>
                    <a:pt x="221" y="1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5"/>
                    <a:pt x="493" y="1025"/>
                  </a:cubicBezTo>
                  <a:cubicBezTo>
                    <a:pt x="765" y="1025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5"/>
                    <a:pt x="765" y="1"/>
                    <a:pt x="4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6"/>
            <p:cNvSpPr/>
            <p:nvPr/>
          </p:nvSpPr>
          <p:spPr>
            <a:xfrm>
              <a:off x="523914" y="2383527"/>
              <a:ext cx="47646" cy="49184"/>
            </a:xfrm>
            <a:custGeom>
              <a:avLst/>
              <a:gdLst/>
              <a:ahLst/>
              <a:cxnLst/>
              <a:rect l="l" t="t" r="r" b="b"/>
              <a:pathLst>
                <a:path w="990" h="1022" extrusionOk="0">
                  <a:moveTo>
                    <a:pt x="497" y="0"/>
                  </a:moveTo>
                  <a:cubicBezTo>
                    <a:pt x="225" y="0"/>
                    <a:pt x="1" y="221"/>
                    <a:pt x="1" y="493"/>
                  </a:cubicBezTo>
                  <a:lnTo>
                    <a:pt x="1" y="525"/>
                  </a:lnTo>
                  <a:cubicBezTo>
                    <a:pt x="1" y="801"/>
                    <a:pt x="225" y="1022"/>
                    <a:pt x="497" y="1022"/>
                  </a:cubicBezTo>
                  <a:cubicBezTo>
                    <a:pt x="769" y="1022"/>
                    <a:pt x="990" y="798"/>
                    <a:pt x="990" y="525"/>
                  </a:cubicBezTo>
                  <a:lnTo>
                    <a:pt x="990" y="493"/>
                  </a:lnTo>
                  <a:cubicBezTo>
                    <a:pt x="990" y="221"/>
                    <a:pt x="769" y="0"/>
                    <a:pt x="4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6"/>
            <p:cNvSpPr/>
            <p:nvPr/>
          </p:nvSpPr>
          <p:spPr>
            <a:xfrm>
              <a:off x="376455" y="2530985"/>
              <a:ext cx="47646" cy="49184"/>
            </a:xfrm>
            <a:custGeom>
              <a:avLst/>
              <a:gdLst/>
              <a:ahLst/>
              <a:cxnLst/>
              <a:rect l="l" t="t" r="r" b="b"/>
              <a:pathLst>
                <a:path w="990" h="1022" extrusionOk="0">
                  <a:moveTo>
                    <a:pt x="494" y="0"/>
                  </a:moveTo>
                  <a:cubicBezTo>
                    <a:pt x="221" y="0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4" y="1022"/>
                  </a:cubicBezTo>
                  <a:cubicBezTo>
                    <a:pt x="769" y="1022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1"/>
                    <a:pt x="769" y="0"/>
                    <a:pt x="4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4" name="Google Shape;794;p27"/>
          <p:cNvPicPr preferRelativeResize="0"/>
          <p:nvPr/>
        </p:nvPicPr>
        <p:blipFill rotWithShape="1">
          <a:blip r:embed="rId2">
            <a:alphaModFix amt="46000"/>
          </a:blip>
          <a:srcRect l="1854"/>
          <a:stretch/>
        </p:blipFill>
        <p:spPr>
          <a:xfrm>
            <a:off x="-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5" name="Google Shape;795;p27"/>
          <p:cNvGrpSpPr/>
          <p:nvPr/>
        </p:nvGrpSpPr>
        <p:grpSpPr>
          <a:xfrm>
            <a:off x="57690" y="4071824"/>
            <a:ext cx="1073594" cy="1073495"/>
            <a:chOff x="7890475" y="3195525"/>
            <a:chExt cx="819850" cy="819775"/>
          </a:xfrm>
        </p:grpSpPr>
        <p:sp>
          <p:nvSpPr>
            <p:cNvPr id="796" name="Google Shape;796;p27"/>
            <p:cNvSpPr/>
            <p:nvPr/>
          </p:nvSpPr>
          <p:spPr>
            <a:xfrm>
              <a:off x="7890475" y="3851350"/>
              <a:ext cx="163950" cy="163950"/>
            </a:xfrm>
            <a:custGeom>
              <a:avLst/>
              <a:gdLst/>
              <a:ahLst/>
              <a:cxnLst/>
              <a:rect l="l" t="t" r="r" b="b"/>
              <a:pathLst>
                <a:path w="6558" h="6558" extrusionOk="0">
                  <a:moveTo>
                    <a:pt x="1124" y="0"/>
                  </a:moveTo>
                  <a:cubicBezTo>
                    <a:pt x="503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4" y="6558"/>
                  </a:cubicBezTo>
                  <a:lnTo>
                    <a:pt x="5434" y="6558"/>
                  </a:lnTo>
                  <a:cubicBezTo>
                    <a:pt x="6055" y="6558"/>
                    <a:pt x="6557" y="6055"/>
                    <a:pt x="6557" y="5434"/>
                  </a:cubicBezTo>
                  <a:lnTo>
                    <a:pt x="6557" y="1124"/>
                  </a:lnTo>
                  <a:cubicBezTo>
                    <a:pt x="6557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7"/>
            <p:cNvSpPr/>
            <p:nvPr/>
          </p:nvSpPr>
          <p:spPr>
            <a:xfrm>
              <a:off x="8054400" y="3851350"/>
              <a:ext cx="164025" cy="163950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7"/>
            <p:cNvSpPr/>
            <p:nvPr/>
          </p:nvSpPr>
          <p:spPr>
            <a:xfrm>
              <a:off x="8054400" y="3687425"/>
              <a:ext cx="164025" cy="163950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7"/>
                    <a:pt x="1127" y="6557"/>
                  </a:cubicBezTo>
                  <a:lnTo>
                    <a:pt x="5434" y="6557"/>
                  </a:lnTo>
                  <a:cubicBezTo>
                    <a:pt x="6055" y="6557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7"/>
            <p:cNvSpPr/>
            <p:nvPr/>
          </p:nvSpPr>
          <p:spPr>
            <a:xfrm>
              <a:off x="8218400" y="3851350"/>
              <a:ext cx="163975" cy="163950"/>
            </a:xfrm>
            <a:custGeom>
              <a:avLst/>
              <a:gdLst/>
              <a:ahLst/>
              <a:cxnLst/>
              <a:rect l="l" t="t" r="r" b="b"/>
              <a:pathLst>
                <a:path w="6559" h="6558" extrusionOk="0">
                  <a:moveTo>
                    <a:pt x="1125" y="0"/>
                  </a:moveTo>
                  <a:cubicBezTo>
                    <a:pt x="504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6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7"/>
            <p:cNvSpPr/>
            <p:nvPr/>
          </p:nvSpPr>
          <p:spPr>
            <a:xfrm>
              <a:off x="8382350" y="3851350"/>
              <a:ext cx="163950" cy="163950"/>
            </a:xfrm>
            <a:custGeom>
              <a:avLst/>
              <a:gdLst/>
              <a:ahLst/>
              <a:cxnLst/>
              <a:rect l="l" t="t" r="r" b="b"/>
              <a:pathLst>
                <a:path w="6558" h="6558" extrusionOk="0">
                  <a:moveTo>
                    <a:pt x="1124" y="0"/>
                  </a:moveTo>
                  <a:cubicBezTo>
                    <a:pt x="503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4" y="6558"/>
                  </a:cubicBezTo>
                  <a:lnTo>
                    <a:pt x="5434" y="6558"/>
                  </a:lnTo>
                  <a:cubicBezTo>
                    <a:pt x="6055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7"/>
            <p:cNvSpPr/>
            <p:nvPr/>
          </p:nvSpPr>
          <p:spPr>
            <a:xfrm>
              <a:off x="8546275" y="3851350"/>
              <a:ext cx="164050" cy="163950"/>
            </a:xfrm>
            <a:custGeom>
              <a:avLst/>
              <a:gdLst/>
              <a:ahLst/>
              <a:cxnLst/>
              <a:rect l="l" t="t" r="r" b="b"/>
              <a:pathLst>
                <a:path w="6562" h="6558" extrusionOk="0">
                  <a:moveTo>
                    <a:pt x="1128" y="0"/>
                  </a:moveTo>
                  <a:cubicBezTo>
                    <a:pt x="507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3" y="6558"/>
                    <a:pt x="1128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7"/>
            <p:cNvSpPr/>
            <p:nvPr/>
          </p:nvSpPr>
          <p:spPr>
            <a:xfrm>
              <a:off x="8546275" y="3687425"/>
              <a:ext cx="164050" cy="163950"/>
            </a:xfrm>
            <a:custGeom>
              <a:avLst/>
              <a:gdLst/>
              <a:ahLst/>
              <a:cxnLst/>
              <a:rect l="l" t="t" r="r" b="b"/>
              <a:pathLst>
                <a:path w="6562" h="6558" extrusionOk="0">
                  <a:moveTo>
                    <a:pt x="1128" y="0"/>
                  </a:moveTo>
                  <a:cubicBezTo>
                    <a:pt x="507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3" y="6557"/>
                    <a:pt x="1128" y="6557"/>
                  </a:cubicBezTo>
                  <a:lnTo>
                    <a:pt x="5434" y="6557"/>
                  </a:lnTo>
                  <a:cubicBezTo>
                    <a:pt x="6055" y="6557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7"/>
            <p:cNvSpPr/>
            <p:nvPr/>
          </p:nvSpPr>
          <p:spPr>
            <a:xfrm>
              <a:off x="8546275" y="3523400"/>
              <a:ext cx="164050" cy="164050"/>
            </a:xfrm>
            <a:custGeom>
              <a:avLst/>
              <a:gdLst/>
              <a:ahLst/>
              <a:cxnLst/>
              <a:rect l="l" t="t" r="r" b="b"/>
              <a:pathLst>
                <a:path w="6562" h="6562" extrusionOk="0">
                  <a:moveTo>
                    <a:pt x="1128" y="1"/>
                  </a:moveTo>
                  <a:cubicBezTo>
                    <a:pt x="507" y="1"/>
                    <a:pt x="1" y="506"/>
                    <a:pt x="1" y="1128"/>
                  </a:cubicBezTo>
                  <a:lnTo>
                    <a:pt x="1" y="5434"/>
                  </a:lnTo>
                  <a:cubicBezTo>
                    <a:pt x="1" y="6055"/>
                    <a:pt x="503" y="6561"/>
                    <a:pt x="1128" y="6561"/>
                  </a:cubicBezTo>
                  <a:lnTo>
                    <a:pt x="5434" y="6561"/>
                  </a:lnTo>
                  <a:cubicBezTo>
                    <a:pt x="6055" y="6561"/>
                    <a:pt x="6561" y="6055"/>
                    <a:pt x="6561" y="5434"/>
                  </a:cubicBezTo>
                  <a:lnTo>
                    <a:pt x="6561" y="1128"/>
                  </a:lnTo>
                  <a:cubicBezTo>
                    <a:pt x="6558" y="506"/>
                    <a:pt x="6055" y="1"/>
                    <a:pt x="543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7"/>
            <p:cNvSpPr/>
            <p:nvPr/>
          </p:nvSpPr>
          <p:spPr>
            <a:xfrm>
              <a:off x="8054400" y="3195525"/>
              <a:ext cx="164025" cy="163975"/>
            </a:xfrm>
            <a:custGeom>
              <a:avLst/>
              <a:gdLst/>
              <a:ahLst/>
              <a:cxnLst/>
              <a:rect l="l" t="t" r="r" b="b"/>
              <a:pathLst>
                <a:path w="6561" h="6559" extrusionOk="0">
                  <a:moveTo>
                    <a:pt x="1127" y="1"/>
                  </a:moveTo>
                  <a:cubicBezTo>
                    <a:pt x="506" y="1"/>
                    <a:pt x="0" y="504"/>
                    <a:pt x="0" y="1125"/>
                  </a:cubicBezTo>
                  <a:lnTo>
                    <a:pt x="0" y="5434"/>
                  </a:lnTo>
                  <a:cubicBezTo>
                    <a:pt x="0" y="6056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6"/>
                    <a:pt x="6561" y="5434"/>
                  </a:cubicBezTo>
                  <a:lnTo>
                    <a:pt x="6561" y="1125"/>
                  </a:lnTo>
                  <a:cubicBezTo>
                    <a:pt x="6558" y="504"/>
                    <a:pt x="6055" y="1"/>
                    <a:pt x="54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7"/>
            <p:cNvSpPr/>
            <p:nvPr/>
          </p:nvSpPr>
          <p:spPr>
            <a:xfrm>
              <a:off x="8054400" y="3359475"/>
              <a:ext cx="164025" cy="163950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7"/>
            <p:cNvSpPr/>
            <p:nvPr/>
          </p:nvSpPr>
          <p:spPr>
            <a:xfrm>
              <a:off x="8218400" y="3359475"/>
              <a:ext cx="163975" cy="163950"/>
            </a:xfrm>
            <a:custGeom>
              <a:avLst/>
              <a:gdLst/>
              <a:ahLst/>
              <a:cxnLst/>
              <a:rect l="l" t="t" r="r" b="b"/>
              <a:pathLst>
                <a:path w="6559" h="6558" extrusionOk="0">
                  <a:moveTo>
                    <a:pt x="1125" y="0"/>
                  </a:moveTo>
                  <a:cubicBezTo>
                    <a:pt x="504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6" y="0"/>
                    <a:pt x="54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7"/>
            <p:cNvSpPr/>
            <p:nvPr/>
          </p:nvSpPr>
          <p:spPr>
            <a:xfrm>
              <a:off x="8218400" y="3195525"/>
              <a:ext cx="163975" cy="163975"/>
            </a:xfrm>
            <a:custGeom>
              <a:avLst/>
              <a:gdLst/>
              <a:ahLst/>
              <a:cxnLst/>
              <a:rect l="l" t="t" r="r" b="b"/>
              <a:pathLst>
                <a:path w="6559" h="6559" extrusionOk="0">
                  <a:moveTo>
                    <a:pt x="1125" y="1"/>
                  </a:moveTo>
                  <a:cubicBezTo>
                    <a:pt x="504" y="1"/>
                    <a:pt x="1" y="504"/>
                    <a:pt x="1" y="1125"/>
                  </a:cubicBezTo>
                  <a:lnTo>
                    <a:pt x="1" y="5434"/>
                  </a:lnTo>
                  <a:cubicBezTo>
                    <a:pt x="1" y="6056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6"/>
                    <a:pt x="6558" y="5434"/>
                  </a:cubicBezTo>
                  <a:lnTo>
                    <a:pt x="6558" y="1125"/>
                  </a:lnTo>
                  <a:cubicBezTo>
                    <a:pt x="6558" y="504"/>
                    <a:pt x="6056" y="1"/>
                    <a:pt x="54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27"/>
          <p:cNvGrpSpPr/>
          <p:nvPr/>
        </p:nvGrpSpPr>
        <p:grpSpPr>
          <a:xfrm rot="760789">
            <a:off x="88605" y="3724060"/>
            <a:ext cx="316868" cy="316851"/>
            <a:chOff x="291850" y="2324188"/>
            <a:chExt cx="316871" cy="316855"/>
          </a:xfrm>
        </p:grpSpPr>
        <p:sp>
          <p:nvSpPr>
            <p:cNvPr id="809" name="Google Shape;809;p27"/>
            <p:cNvSpPr/>
            <p:nvPr/>
          </p:nvSpPr>
          <p:spPr>
            <a:xfrm>
              <a:off x="291850" y="2324188"/>
              <a:ext cx="316871" cy="316855"/>
            </a:xfrm>
            <a:custGeom>
              <a:avLst/>
              <a:gdLst/>
              <a:ahLst/>
              <a:cxnLst/>
              <a:rect l="l" t="t" r="r" b="b"/>
              <a:pathLst>
                <a:path w="6584" h="6584" extrusionOk="0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4970" y="6584"/>
                  </a:lnTo>
                  <a:cubicBezTo>
                    <a:pt x="5863" y="6584"/>
                    <a:pt x="6584" y="5863"/>
                    <a:pt x="6584" y="4973"/>
                  </a:cubicBezTo>
                  <a:lnTo>
                    <a:pt x="6584" y="1614"/>
                  </a:lnTo>
                  <a:cubicBezTo>
                    <a:pt x="6584" y="724"/>
                    <a:pt x="5863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7"/>
            <p:cNvSpPr/>
            <p:nvPr/>
          </p:nvSpPr>
          <p:spPr>
            <a:xfrm>
              <a:off x="291850" y="2324188"/>
              <a:ext cx="126287" cy="316855"/>
            </a:xfrm>
            <a:custGeom>
              <a:avLst/>
              <a:gdLst/>
              <a:ahLst/>
              <a:cxnLst/>
              <a:rect l="l" t="t" r="r" b="b"/>
              <a:pathLst>
                <a:path w="2624" h="6584" extrusionOk="0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2623" y="6584"/>
                  </a:lnTo>
                  <a:cubicBezTo>
                    <a:pt x="1733" y="6584"/>
                    <a:pt x="1009" y="5863"/>
                    <a:pt x="1009" y="4973"/>
                  </a:cubicBezTo>
                  <a:lnTo>
                    <a:pt x="1009" y="1614"/>
                  </a:lnTo>
                  <a:cubicBezTo>
                    <a:pt x="1009" y="724"/>
                    <a:pt x="1733" y="1"/>
                    <a:pt x="26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7"/>
            <p:cNvSpPr/>
            <p:nvPr/>
          </p:nvSpPr>
          <p:spPr>
            <a:xfrm>
              <a:off x="450281" y="2457160"/>
              <a:ext cx="47646" cy="49376"/>
            </a:xfrm>
            <a:custGeom>
              <a:avLst/>
              <a:gdLst/>
              <a:ahLst/>
              <a:cxnLst/>
              <a:rect l="l" t="t" r="r" b="b"/>
              <a:pathLst>
                <a:path w="990" h="1026" extrusionOk="0">
                  <a:moveTo>
                    <a:pt x="493" y="1"/>
                  </a:moveTo>
                  <a:cubicBezTo>
                    <a:pt x="221" y="1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5"/>
                    <a:pt x="493" y="1025"/>
                  </a:cubicBezTo>
                  <a:cubicBezTo>
                    <a:pt x="765" y="1025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5"/>
                    <a:pt x="765" y="1"/>
                    <a:pt x="4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7"/>
            <p:cNvSpPr/>
            <p:nvPr/>
          </p:nvSpPr>
          <p:spPr>
            <a:xfrm>
              <a:off x="523914" y="2383527"/>
              <a:ext cx="47646" cy="49184"/>
            </a:xfrm>
            <a:custGeom>
              <a:avLst/>
              <a:gdLst/>
              <a:ahLst/>
              <a:cxnLst/>
              <a:rect l="l" t="t" r="r" b="b"/>
              <a:pathLst>
                <a:path w="990" h="1022" extrusionOk="0">
                  <a:moveTo>
                    <a:pt x="497" y="0"/>
                  </a:moveTo>
                  <a:cubicBezTo>
                    <a:pt x="225" y="0"/>
                    <a:pt x="1" y="221"/>
                    <a:pt x="1" y="493"/>
                  </a:cubicBezTo>
                  <a:lnTo>
                    <a:pt x="1" y="525"/>
                  </a:lnTo>
                  <a:cubicBezTo>
                    <a:pt x="1" y="801"/>
                    <a:pt x="225" y="1022"/>
                    <a:pt x="497" y="1022"/>
                  </a:cubicBezTo>
                  <a:cubicBezTo>
                    <a:pt x="769" y="1022"/>
                    <a:pt x="990" y="798"/>
                    <a:pt x="990" y="525"/>
                  </a:cubicBezTo>
                  <a:lnTo>
                    <a:pt x="990" y="493"/>
                  </a:lnTo>
                  <a:cubicBezTo>
                    <a:pt x="990" y="221"/>
                    <a:pt x="769" y="0"/>
                    <a:pt x="4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7"/>
            <p:cNvSpPr/>
            <p:nvPr/>
          </p:nvSpPr>
          <p:spPr>
            <a:xfrm>
              <a:off x="376455" y="2530985"/>
              <a:ext cx="47646" cy="49184"/>
            </a:xfrm>
            <a:custGeom>
              <a:avLst/>
              <a:gdLst/>
              <a:ahLst/>
              <a:cxnLst/>
              <a:rect l="l" t="t" r="r" b="b"/>
              <a:pathLst>
                <a:path w="990" h="1022" extrusionOk="0">
                  <a:moveTo>
                    <a:pt x="494" y="0"/>
                  </a:moveTo>
                  <a:cubicBezTo>
                    <a:pt x="221" y="0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4" y="1022"/>
                  </a:cubicBezTo>
                  <a:cubicBezTo>
                    <a:pt x="769" y="1022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1"/>
                    <a:pt x="769" y="0"/>
                    <a:pt x="4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4" name="Google Shape;814;p27"/>
          <p:cNvSpPr/>
          <p:nvPr/>
        </p:nvSpPr>
        <p:spPr>
          <a:xfrm rot="1341525">
            <a:off x="8615122" y="3825102"/>
            <a:ext cx="393657" cy="556450"/>
          </a:xfrm>
          <a:custGeom>
            <a:avLst/>
            <a:gdLst/>
            <a:ahLst/>
            <a:cxnLst/>
            <a:rect l="l" t="t" r="r" b="b"/>
            <a:pathLst>
              <a:path w="16366" h="23134" extrusionOk="0">
                <a:moveTo>
                  <a:pt x="8182" y="0"/>
                </a:moveTo>
                <a:cubicBezTo>
                  <a:pt x="6781" y="0"/>
                  <a:pt x="5646" y="1136"/>
                  <a:pt x="5646" y="2539"/>
                </a:cubicBezTo>
                <a:cubicBezTo>
                  <a:pt x="5646" y="3320"/>
                  <a:pt x="5998" y="4021"/>
                  <a:pt x="6555" y="4486"/>
                </a:cubicBezTo>
                <a:cubicBezTo>
                  <a:pt x="6686" y="4595"/>
                  <a:pt x="6773" y="4751"/>
                  <a:pt x="6773" y="4921"/>
                </a:cubicBezTo>
                <a:lnTo>
                  <a:pt x="6773" y="6224"/>
                </a:lnTo>
                <a:cubicBezTo>
                  <a:pt x="6773" y="6525"/>
                  <a:pt x="6526" y="6772"/>
                  <a:pt x="6225" y="6772"/>
                </a:cubicBezTo>
                <a:lnTo>
                  <a:pt x="1131" y="6772"/>
                </a:lnTo>
                <a:cubicBezTo>
                  <a:pt x="507" y="6772"/>
                  <a:pt x="1" y="7275"/>
                  <a:pt x="1" y="7899"/>
                </a:cubicBezTo>
                <a:lnTo>
                  <a:pt x="1" y="22003"/>
                </a:lnTo>
                <a:cubicBezTo>
                  <a:pt x="1" y="22627"/>
                  <a:pt x="507" y="23133"/>
                  <a:pt x="1131" y="23133"/>
                </a:cubicBezTo>
                <a:lnTo>
                  <a:pt x="15235" y="23133"/>
                </a:lnTo>
                <a:cubicBezTo>
                  <a:pt x="15859" y="23133"/>
                  <a:pt x="16365" y="22627"/>
                  <a:pt x="16365" y="22003"/>
                </a:cubicBezTo>
                <a:lnTo>
                  <a:pt x="16365" y="16909"/>
                </a:lnTo>
                <a:cubicBezTo>
                  <a:pt x="16365" y="16608"/>
                  <a:pt x="16119" y="16361"/>
                  <a:pt x="15818" y="16361"/>
                </a:cubicBezTo>
                <a:lnTo>
                  <a:pt x="14515" y="16361"/>
                </a:lnTo>
                <a:cubicBezTo>
                  <a:pt x="14342" y="16361"/>
                  <a:pt x="14188" y="16448"/>
                  <a:pt x="14079" y="16579"/>
                </a:cubicBezTo>
                <a:cubicBezTo>
                  <a:pt x="13612" y="17136"/>
                  <a:pt x="12914" y="17488"/>
                  <a:pt x="12133" y="17488"/>
                </a:cubicBezTo>
                <a:cubicBezTo>
                  <a:pt x="10551" y="17488"/>
                  <a:pt x="9309" y="16044"/>
                  <a:pt x="9651" y="14405"/>
                </a:cubicBezTo>
                <a:cubicBezTo>
                  <a:pt x="9859" y="13406"/>
                  <a:pt x="10692" y="12615"/>
                  <a:pt x="11697" y="12449"/>
                </a:cubicBezTo>
                <a:cubicBezTo>
                  <a:pt x="11845" y="12424"/>
                  <a:pt x="11992" y="12412"/>
                  <a:pt x="12135" y="12412"/>
                </a:cubicBezTo>
                <a:cubicBezTo>
                  <a:pt x="12916" y="12412"/>
                  <a:pt x="13614" y="12766"/>
                  <a:pt x="14079" y="13323"/>
                </a:cubicBezTo>
                <a:cubicBezTo>
                  <a:pt x="14188" y="13454"/>
                  <a:pt x="14342" y="13540"/>
                  <a:pt x="14515" y="13540"/>
                </a:cubicBezTo>
                <a:lnTo>
                  <a:pt x="15818" y="13540"/>
                </a:lnTo>
                <a:cubicBezTo>
                  <a:pt x="16119" y="13540"/>
                  <a:pt x="16365" y="13294"/>
                  <a:pt x="16365" y="12993"/>
                </a:cubicBezTo>
                <a:lnTo>
                  <a:pt x="16365" y="6769"/>
                </a:lnTo>
                <a:lnTo>
                  <a:pt x="10141" y="6772"/>
                </a:lnTo>
                <a:cubicBezTo>
                  <a:pt x="9840" y="6772"/>
                  <a:pt x="9593" y="6525"/>
                  <a:pt x="9593" y="6224"/>
                </a:cubicBezTo>
                <a:lnTo>
                  <a:pt x="9593" y="4921"/>
                </a:lnTo>
                <a:cubicBezTo>
                  <a:pt x="9593" y="4748"/>
                  <a:pt x="9680" y="4595"/>
                  <a:pt x="9811" y="4486"/>
                </a:cubicBezTo>
                <a:cubicBezTo>
                  <a:pt x="10471" y="3935"/>
                  <a:pt x="10845" y="3058"/>
                  <a:pt x="10689" y="2104"/>
                </a:cubicBezTo>
                <a:cubicBezTo>
                  <a:pt x="10519" y="1098"/>
                  <a:pt x="9728" y="266"/>
                  <a:pt x="8729" y="58"/>
                </a:cubicBezTo>
                <a:cubicBezTo>
                  <a:pt x="8544" y="19"/>
                  <a:pt x="8361" y="0"/>
                  <a:pt x="818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27"/>
          <p:cNvSpPr/>
          <p:nvPr/>
        </p:nvSpPr>
        <p:spPr>
          <a:xfrm rot="-1683544">
            <a:off x="8502690" y="4511290"/>
            <a:ext cx="425187" cy="412007"/>
          </a:xfrm>
          <a:custGeom>
            <a:avLst/>
            <a:gdLst/>
            <a:ahLst/>
            <a:cxnLst/>
            <a:rect l="l" t="t" r="r" b="b"/>
            <a:pathLst>
              <a:path w="33841" h="32792" extrusionOk="0">
                <a:moveTo>
                  <a:pt x="17208" y="1"/>
                </a:moveTo>
                <a:cubicBezTo>
                  <a:pt x="15383" y="1"/>
                  <a:pt x="13556" y="717"/>
                  <a:pt x="12164" y="2150"/>
                </a:cubicBezTo>
                <a:lnTo>
                  <a:pt x="3917" y="10638"/>
                </a:lnTo>
                <a:cubicBezTo>
                  <a:pt x="270" y="14390"/>
                  <a:pt x="1" y="20506"/>
                  <a:pt x="3516" y="24390"/>
                </a:cubicBezTo>
                <a:cubicBezTo>
                  <a:pt x="3571" y="24450"/>
                  <a:pt x="3625" y="24508"/>
                  <a:pt x="3680" y="24566"/>
                </a:cubicBezTo>
                <a:cubicBezTo>
                  <a:pt x="3699" y="24585"/>
                  <a:pt x="3718" y="24604"/>
                  <a:pt x="3734" y="24623"/>
                </a:cubicBezTo>
                <a:cubicBezTo>
                  <a:pt x="3773" y="24662"/>
                  <a:pt x="3811" y="24700"/>
                  <a:pt x="3849" y="24739"/>
                </a:cubicBezTo>
                <a:cubicBezTo>
                  <a:pt x="3872" y="24761"/>
                  <a:pt x="3891" y="24783"/>
                  <a:pt x="3913" y="24806"/>
                </a:cubicBezTo>
                <a:cubicBezTo>
                  <a:pt x="3949" y="24838"/>
                  <a:pt x="3984" y="24873"/>
                  <a:pt x="4019" y="24908"/>
                </a:cubicBezTo>
                <a:cubicBezTo>
                  <a:pt x="4045" y="24931"/>
                  <a:pt x="4067" y="24950"/>
                  <a:pt x="4093" y="24972"/>
                </a:cubicBezTo>
                <a:cubicBezTo>
                  <a:pt x="4125" y="25008"/>
                  <a:pt x="4160" y="25040"/>
                  <a:pt x="4195" y="25072"/>
                </a:cubicBezTo>
                <a:cubicBezTo>
                  <a:pt x="4221" y="25091"/>
                  <a:pt x="4243" y="25113"/>
                  <a:pt x="4269" y="25136"/>
                </a:cubicBezTo>
                <a:cubicBezTo>
                  <a:pt x="4304" y="25168"/>
                  <a:pt x="4342" y="25200"/>
                  <a:pt x="4378" y="25232"/>
                </a:cubicBezTo>
                <a:cubicBezTo>
                  <a:pt x="4400" y="25251"/>
                  <a:pt x="4422" y="25270"/>
                  <a:pt x="4448" y="25289"/>
                </a:cubicBezTo>
                <a:cubicBezTo>
                  <a:pt x="4487" y="25324"/>
                  <a:pt x="4525" y="25357"/>
                  <a:pt x="4567" y="25389"/>
                </a:cubicBezTo>
                <a:cubicBezTo>
                  <a:pt x="4586" y="25405"/>
                  <a:pt x="4608" y="25424"/>
                  <a:pt x="4627" y="25440"/>
                </a:cubicBezTo>
                <a:cubicBezTo>
                  <a:pt x="4682" y="25485"/>
                  <a:pt x="4736" y="25526"/>
                  <a:pt x="4787" y="25568"/>
                </a:cubicBezTo>
                <a:cubicBezTo>
                  <a:pt x="4797" y="25571"/>
                  <a:pt x="4803" y="25577"/>
                  <a:pt x="4813" y="25584"/>
                </a:cubicBezTo>
                <a:cubicBezTo>
                  <a:pt x="4874" y="25632"/>
                  <a:pt x="4935" y="25677"/>
                  <a:pt x="4999" y="25725"/>
                </a:cubicBezTo>
                <a:cubicBezTo>
                  <a:pt x="5018" y="25738"/>
                  <a:pt x="5037" y="25754"/>
                  <a:pt x="5060" y="25766"/>
                </a:cubicBezTo>
                <a:cubicBezTo>
                  <a:pt x="5101" y="25798"/>
                  <a:pt x="5143" y="25827"/>
                  <a:pt x="5188" y="25856"/>
                </a:cubicBezTo>
                <a:cubicBezTo>
                  <a:pt x="5210" y="25875"/>
                  <a:pt x="5236" y="25891"/>
                  <a:pt x="5261" y="25907"/>
                </a:cubicBezTo>
                <a:cubicBezTo>
                  <a:pt x="5300" y="25933"/>
                  <a:pt x="5338" y="25962"/>
                  <a:pt x="5377" y="25987"/>
                </a:cubicBezTo>
                <a:cubicBezTo>
                  <a:pt x="5405" y="26003"/>
                  <a:pt x="5431" y="26019"/>
                  <a:pt x="5457" y="26039"/>
                </a:cubicBezTo>
                <a:cubicBezTo>
                  <a:pt x="5495" y="26061"/>
                  <a:pt x="5534" y="26087"/>
                  <a:pt x="5572" y="26109"/>
                </a:cubicBezTo>
                <a:cubicBezTo>
                  <a:pt x="5601" y="26128"/>
                  <a:pt x="5626" y="26144"/>
                  <a:pt x="5655" y="26160"/>
                </a:cubicBezTo>
                <a:cubicBezTo>
                  <a:pt x="5694" y="26183"/>
                  <a:pt x="5732" y="26205"/>
                  <a:pt x="5770" y="26231"/>
                </a:cubicBezTo>
                <a:cubicBezTo>
                  <a:pt x="5796" y="26247"/>
                  <a:pt x="5825" y="26263"/>
                  <a:pt x="5850" y="26275"/>
                </a:cubicBezTo>
                <a:cubicBezTo>
                  <a:pt x="5892" y="26301"/>
                  <a:pt x="5934" y="26323"/>
                  <a:pt x="5975" y="26346"/>
                </a:cubicBezTo>
                <a:cubicBezTo>
                  <a:pt x="6001" y="26359"/>
                  <a:pt x="6023" y="26375"/>
                  <a:pt x="6049" y="26388"/>
                </a:cubicBezTo>
                <a:cubicBezTo>
                  <a:pt x="6100" y="26416"/>
                  <a:pt x="6151" y="26442"/>
                  <a:pt x="6203" y="26468"/>
                </a:cubicBezTo>
                <a:cubicBezTo>
                  <a:pt x="6219" y="26477"/>
                  <a:pt x="6235" y="26487"/>
                  <a:pt x="6251" y="26493"/>
                </a:cubicBezTo>
                <a:cubicBezTo>
                  <a:pt x="6318" y="26528"/>
                  <a:pt x="6382" y="26560"/>
                  <a:pt x="6449" y="26592"/>
                </a:cubicBezTo>
                <a:cubicBezTo>
                  <a:pt x="6472" y="26602"/>
                  <a:pt x="6497" y="26615"/>
                  <a:pt x="6520" y="26624"/>
                </a:cubicBezTo>
                <a:cubicBezTo>
                  <a:pt x="6564" y="26647"/>
                  <a:pt x="6609" y="26666"/>
                  <a:pt x="6654" y="26688"/>
                </a:cubicBezTo>
                <a:cubicBezTo>
                  <a:pt x="6683" y="26701"/>
                  <a:pt x="6712" y="26714"/>
                  <a:pt x="6737" y="26724"/>
                </a:cubicBezTo>
                <a:cubicBezTo>
                  <a:pt x="6779" y="26743"/>
                  <a:pt x="6821" y="26759"/>
                  <a:pt x="6859" y="26778"/>
                </a:cubicBezTo>
                <a:cubicBezTo>
                  <a:pt x="6891" y="26791"/>
                  <a:pt x="6920" y="26804"/>
                  <a:pt x="6952" y="26817"/>
                </a:cubicBezTo>
                <a:cubicBezTo>
                  <a:pt x="6990" y="26833"/>
                  <a:pt x="7029" y="26845"/>
                  <a:pt x="7067" y="26861"/>
                </a:cubicBezTo>
                <a:cubicBezTo>
                  <a:pt x="7099" y="26874"/>
                  <a:pt x="7131" y="26887"/>
                  <a:pt x="7160" y="26900"/>
                </a:cubicBezTo>
                <a:cubicBezTo>
                  <a:pt x="7202" y="26913"/>
                  <a:pt x="7240" y="26929"/>
                  <a:pt x="7279" y="26941"/>
                </a:cubicBezTo>
                <a:cubicBezTo>
                  <a:pt x="7311" y="26954"/>
                  <a:pt x="7339" y="26964"/>
                  <a:pt x="7371" y="26977"/>
                </a:cubicBezTo>
                <a:cubicBezTo>
                  <a:pt x="7413" y="26989"/>
                  <a:pt x="7451" y="27005"/>
                  <a:pt x="7493" y="27018"/>
                </a:cubicBezTo>
                <a:cubicBezTo>
                  <a:pt x="7522" y="27028"/>
                  <a:pt x="7554" y="27037"/>
                  <a:pt x="7583" y="27047"/>
                </a:cubicBezTo>
                <a:cubicBezTo>
                  <a:pt x="7628" y="27063"/>
                  <a:pt x="7672" y="27076"/>
                  <a:pt x="7717" y="27092"/>
                </a:cubicBezTo>
                <a:cubicBezTo>
                  <a:pt x="7743" y="27098"/>
                  <a:pt x="7768" y="27108"/>
                  <a:pt x="7794" y="27114"/>
                </a:cubicBezTo>
                <a:cubicBezTo>
                  <a:pt x="7861" y="27137"/>
                  <a:pt x="7932" y="27156"/>
                  <a:pt x="7999" y="27175"/>
                </a:cubicBezTo>
                <a:cubicBezTo>
                  <a:pt x="8028" y="27182"/>
                  <a:pt x="8057" y="27191"/>
                  <a:pt x="8085" y="27198"/>
                </a:cubicBezTo>
                <a:cubicBezTo>
                  <a:pt x="8130" y="27207"/>
                  <a:pt x="8172" y="27220"/>
                  <a:pt x="8213" y="27230"/>
                </a:cubicBezTo>
                <a:cubicBezTo>
                  <a:pt x="8245" y="27239"/>
                  <a:pt x="8281" y="27246"/>
                  <a:pt x="8313" y="27255"/>
                </a:cubicBezTo>
                <a:cubicBezTo>
                  <a:pt x="8351" y="27265"/>
                  <a:pt x="8390" y="27274"/>
                  <a:pt x="8428" y="27281"/>
                </a:cubicBezTo>
                <a:cubicBezTo>
                  <a:pt x="8463" y="27290"/>
                  <a:pt x="8498" y="27297"/>
                  <a:pt x="8534" y="27303"/>
                </a:cubicBezTo>
                <a:cubicBezTo>
                  <a:pt x="8569" y="27313"/>
                  <a:pt x="8607" y="27319"/>
                  <a:pt x="8642" y="27329"/>
                </a:cubicBezTo>
                <a:cubicBezTo>
                  <a:pt x="8678" y="27335"/>
                  <a:pt x="8713" y="27342"/>
                  <a:pt x="8751" y="27348"/>
                </a:cubicBezTo>
                <a:cubicBezTo>
                  <a:pt x="8787" y="27354"/>
                  <a:pt x="8822" y="27361"/>
                  <a:pt x="8860" y="27367"/>
                </a:cubicBezTo>
                <a:cubicBezTo>
                  <a:pt x="8895" y="27374"/>
                  <a:pt x="8931" y="27380"/>
                  <a:pt x="8969" y="27386"/>
                </a:cubicBezTo>
                <a:cubicBezTo>
                  <a:pt x="9004" y="27393"/>
                  <a:pt x="9040" y="27399"/>
                  <a:pt x="9078" y="27406"/>
                </a:cubicBezTo>
                <a:cubicBezTo>
                  <a:pt x="9113" y="27409"/>
                  <a:pt x="9148" y="27415"/>
                  <a:pt x="9187" y="27422"/>
                </a:cubicBezTo>
                <a:cubicBezTo>
                  <a:pt x="9222" y="27425"/>
                  <a:pt x="9257" y="27431"/>
                  <a:pt x="9296" y="27434"/>
                </a:cubicBezTo>
                <a:cubicBezTo>
                  <a:pt x="9331" y="27441"/>
                  <a:pt x="9366" y="27444"/>
                  <a:pt x="9405" y="27451"/>
                </a:cubicBezTo>
                <a:cubicBezTo>
                  <a:pt x="9449" y="27454"/>
                  <a:pt x="9494" y="27460"/>
                  <a:pt x="9542" y="27463"/>
                </a:cubicBezTo>
                <a:cubicBezTo>
                  <a:pt x="9603" y="27470"/>
                  <a:pt x="9664" y="27476"/>
                  <a:pt x="9725" y="27479"/>
                </a:cubicBezTo>
                <a:cubicBezTo>
                  <a:pt x="9760" y="27483"/>
                  <a:pt x="9792" y="27486"/>
                  <a:pt x="9827" y="27489"/>
                </a:cubicBezTo>
                <a:cubicBezTo>
                  <a:pt x="9866" y="27492"/>
                  <a:pt x="9907" y="27492"/>
                  <a:pt x="9946" y="27495"/>
                </a:cubicBezTo>
                <a:cubicBezTo>
                  <a:pt x="9978" y="27499"/>
                  <a:pt x="10013" y="27499"/>
                  <a:pt x="10045" y="27502"/>
                </a:cubicBezTo>
                <a:cubicBezTo>
                  <a:pt x="10083" y="27505"/>
                  <a:pt x="10125" y="27505"/>
                  <a:pt x="10163" y="27505"/>
                </a:cubicBezTo>
                <a:cubicBezTo>
                  <a:pt x="10199" y="27508"/>
                  <a:pt x="10231" y="27508"/>
                  <a:pt x="10263" y="27508"/>
                </a:cubicBezTo>
                <a:cubicBezTo>
                  <a:pt x="10301" y="27511"/>
                  <a:pt x="10343" y="27511"/>
                  <a:pt x="10384" y="27511"/>
                </a:cubicBezTo>
                <a:lnTo>
                  <a:pt x="10602" y="27511"/>
                </a:lnTo>
                <a:cubicBezTo>
                  <a:pt x="10634" y="27511"/>
                  <a:pt x="10663" y="27508"/>
                  <a:pt x="10695" y="27508"/>
                </a:cubicBezTo>
                <a:cubicBezTo>
                  <a:pt x="10736" y="27508"/>
                  <a:pt x="10778" y="27508"/>
                  <a:pt x="10823" y="27505"/>
                </a:cubicBezTo>
                <a:cubicBezTo>
                  <a:pt x="10849" y="27505"/>
                  <a:pt x="10877" y="27502"/>
                  <a:pt x="10903" y="27502"/>
                </a:cubicBezTo>
                <a:cubicBezTo>
                  <a:pt x="11069" y="27492"/>
                  <a:pt x="11233" y="27483"/>
                  <a:pt x="11396" y="27467"/>
                </a:cubicBezTo>
                <a:cubicBezTo>
                  <a:pt x="11415" y="27463"/>
                  <a:pt x="11434" y="27463"/>
                  <a:pt x="11457" y="27460"/>
                </a:cubicBezTo>
                <a:cubicBezTo>
                  <a:pt x="11502" y="27457"/>
                  <a:pt x="11547" y="27451"/>
                  <a:pt x="11595" y="27444"/>
                </a:cubicBezTo>
                <a:cubicBezTo>
                  <a:pt x="11620" y="27441"/>
                  <a:pt x="11646" y="27438"/>
                  <a:pt x="11671" y="27434"/>
                </a:cubicBezTo>
                <a:cubicBezTo>
                  <a:pt x="11716" y="27428"/>
                  <a:pt x="11761" y="27422"/>
                  <a:pt x="11806" y="27415"/>
                </a:cubicBezTo>
                <a:cubicBezTo>
                  <a:pt x="11831" y="27412"/>
                  <a:pt x="11860" y="27409"/>
                  <a:pt x="11886" y="27406"/>
                </a:cubicBezTo>
                <a:cubicBezTo>
                  <a:pt x="11931" y="27396"/>
                  <a:pt x="11976" y="27390"/>
                  <a:pt x="12020" y="27383"/>
                </a:cubicBezTo>
                <a:cubicBezTo>
                  <a:pt x="12046" y="27377"/>
                  <a:pt x="12075" y="27374"/>
                  <a:pt x="12100" y="27370"/>
                </a:cubicBezTo>
                <a:cubicBezTo>
                  <a:pt x="12145" y="27361"/>
                  <a:pt x="12190" y="27351"/>
                  <a:pt x="12235" y="27345"/>
                </a:cubicBezTo>
                <a:cubicBezTo>
                  <a:pt x="12261" y="27338"/>
                  <a:pt x="12286" y="27335"/>
                  <a:pt x="12309" y="27329"/>
                </a:cubicBezTo>
                <a:cubicBezTo>
                  <a:pt x="12357" y="27319"/>
                  <a:pt x="12405" y="27310"/>
                  <a:pt x="12449" y="27300"/>
                </a:cubicBezTo>
                <a:cubicBezTo>
                  <a:pt x="12469" y="27297"/>
                  <a:pt x="12491" y="27290"/>
                  <a:pt x="12510" y="27287"/>
                </a:cubicBezTo>
                <a:cubicBezTo>
                  <a:pt x="12693" y="27246"/>
                  <a:pt x="12872" y="27201"/>
                  <a:pt x="13051" y="27150"/>
                </a:cubicBezTo>
                <a:cubicBezTo>
                  <a:pt x="13055" y="27146"/>
                  <a:pt x="13058" y="27146"/>
                  <a:pt x="13061" y="27146"/>
                </a:cubicBezTo>
                <a:cubicBezTo>
                  <a:pt x="13112" y="27130"/>
                  <a:pt x="13163" y="27114"/>
                  <a:pt x="13215" y="27098"/>
                </a:cubicBezTo>
                <a:cubicBezTo>
                  <a:pt x="13234" y="27095"/>
                  <a:pt x="13253" y="27089"/>
                  <a:pt x="13272" y="27082"/>
                </a:cubicBezTo>
                <a:cubicBezTo>
                  <a:pt x="13320" y="27066"/>
                  <a:pt x="13368" y="27050"/>
                  <a:pt x="13413" y="27037"/>
                </a:cubicBezTo>
                <a:lnTo>
                  <a:pt x="13480" y="27015"/>
                </a:lnTo>
                <a:cubicBezTo>
                  <a:pt x="13525" y="26999"/>
                  <a:pt x="13573" y="26983"/>
                  <a:pt x="13618" y="26967"/>
                </a:cubicBezTo>
                <a:cubicBezTo>
                  <a:pt x="13641" y="26957"/>
                  <a:pt x="13663" y="26951"/>
                  <a:pt x="13685" y="26941"/>
                </a:cubicBezTo>
                <a:cubicBezTo>
                  <a:pt x="13730" y="26925"/>
                  <a:pt x="13778" y="26906"/>
                  <a:pt x="13823" y="26890"/>
                </a:cubicBezTo>
                <a:cubicBezTo>
                  <a:pt x="13845" y="26881"/>
                  <a:pt x="13865" y="26874"/>
                  <a:pt x="13884" y="26865"/>
                </a:cubicBezTo>
                <a:cubicBezTo>
                  <a:pt x="13932" y="26845"/>
                  <a:pt x="13980" y="26826"/>
                  <a:pt x="14028" y="26807"/>
                </a:cubicBezTo>
                <a:cubicBezTo>
                  <a:pt x="14044" y="26801"/>
                  <a:pt x="14060" y="26794"/>
                  <a:pt x="14076" y="26788"/>
                </a:cubicBezTo>
                <a:cubicBezTo>
                  <a:pt x="14310" y="26688"/>
                  <a:pt x="14540" y="26583"/>
                  <a:pt x="14764" y="26464"/>
                </a:cubicBezTo>
                <a:cubicBezTo>
                  <a:pt x="14780" y="26458"/>
                  <a:pt x="14793" y="26452"/>
                  <a:pt x="14806" y="26445"/>
                </a:cubicBezTo>
                <a:cubicBezTo>
                  <a:pt x="14854" y="26420"/>
                  <a:pt x="14902" y="26394"/>
                  <a:pt x="14947" y="26368"/>
                </a:cubicBezTo>
                <a:cubicBezTo>
                  <a:pt x="14966" y="26359"/>
                  <a:pt x="14985" y="26349"/>
                  <a:pt x="15001" y="26336"/>
                </a:cubicBezTo>
                <a:cubicBezTo>
                  <a:pt x="15049" y="26311"/>
                  <a:pt x="15094" y="26285"/>
                  <a:pt x="15139" y="26259"/>
                </a:cubicBezTo>
                <a:lnTo>
                  <a:pt x="15197" y="26227"/>
                </a:lnTo>
                <a:cubicBezTo>
                  <a:pt x="15241" y="26202"/>
                  <a:pt x="15286" y="26173"/>
                  <a:pt x="15328" y="26147"/>
                </a:cubicBezTo>
                <a:cubicBezTo>
                  <a:pt x="15347" y="26135"/>
                  <a:pt x="15366" y="26125"/>
                  <a:pt x="15386" y="26112"/>
                </a:cubicBezTo>
                <a:cubicBezTo>
                  <a:pt x="15430" y="26083"/>
                  <a:pt x="15475" y="26058"/>
                  <a:pt x="15520" y="26026"/>
                </a:cubicBezTo>
                <a:cubicBezTo>
                  <a:pt x="15536" y="26016"/>
                  <a:pt x="15549" y="26006"/>
                  <a:pt x="15565" y="25997"/>
                </a:cubicBezTo>
                <a:cubicBezTo>
                  <a:pt x="15613" y="25968"/>
                  <a:pt x="15661" y="25936"/>
                  <a:pt x="15709" y="25901"/>
                </a:cubicBezTo>
                <a:lnTo>
                  <a:pt x="15709" y="25901"/>
                </a:lnTo>
                <a:lnTo>
                  <a:pt x="12546" y="29909"/>
                </a:lnTo>
                <a:cubicBezTo>
                  <a:pt x="11627" y="31075"/>
                  <a:pt x="12456" y="32791"/>
                  <a:pt x="13945" y="32791"/>
                </a:cubicBezTo>
                <a:lnTo>
                  <a:pt x="20470" y="32791"/>
                </a:lnTo>
                <a:cubicBezTo>
                  <a:pt x="21956" y="32791"/>
                  <a:pt x="22788" y="31075"/>
                  <a:pt x="21866" y="29909"/>
                </a:cubicBezTo>
                <a:lnTo>
                  <a:pt x="18706" y="25901"/>
                </a:lnTo>
                <a:lnTo>
                  <a:pt x="18706" y="25901"/>
                </a:lnTo>
                <a:cubicBezTo>
                  <a:pt x="18751" y="25933"/>
                  <a:pt x="18799" y="25965"/>
                  <a:pt x="18847" y="25997"/>
                </a:cubicBezTo>
                <a:cubicBezTo>
                  <a:pt x="18863" y="26006"/>
                  <a:pt x="18879" y="26016"/>
                  <a:pt x="18895" y="26026"/>
                </a:cubicBezTo>
                <a:cubicBezTo>
                  <a:pt x="18940" y="26055"/>
                  <a:pt x="18984" y="26083"/>
                  <a:pt x="19026" y="26112"/>
                </a:cubicBezTo>
                <a:cubicBezTo>
                  <a:pt x="19045" y="26122"/>
                  <a:pt x="19064" y="26135"/>
                  <a:pt x="19084" y="26147"/>
                </a:cubicBezTo>
                <a:cubicBezTo>
                  <a:pt x="19128" y="26173"/>
                  <a:pt x="19173" y="26199"/>
                  <a:pt x="19215" y="26224"/>
                </a:cubicBezTo>
                <a:lnTo>
                  <a:pt x="19276" y="26259"/>
                </a:lnTo>
                <a:cubicBezTo>
                  <a:pt x="19321" y="26285"/>
                  <a:pt x="19365" y="26311"/>
                  <a:pt x="19410" y="26336"/>
                </a:cubicBezTo>
                <a:cubicBezTo>
                  <a:pt x="19429" y="26346"/>
                  <a:pt x="19449" y="26355"/>
                  <a:pt x="19468" y="26368"/>
                </a:cubicBezTo>
                <a:cubicBezTo>
                  <a:pt x="19513" y="26394"/>
                  <a:pt x="19561" y="26416"/>
                  <a:pt x="19606" y="26442"/>
                </a:cubicBezTo>
                <a:cubicBezTo>
                  <a:pt x="19622" y="26448"/>
                  <a:pt x="19638" y="26458"/>
                  <a:pt x="19650" y="26464"/>
                </a:cubicBezTo>
                <a:cubicBezTo>
                  <a:pt x="19874" y="26583"/>
                  <a:pt x="20105" y="26688"/>
                  <a:pt x="20336" y="26785"/>
                </a:cubicBezTo>
                <a:cubicBezTo>
                  <a:pt x="20352" y="26791"/>
                  <a:pt x="20368" y="26801"/>
                  <a:pt x="20387" y="26807"/>
                </a:cubicBezTo>
                <a:cubicBezTo>
                  <a:pt x="20432" y="26826"/>
                  <a:pt x="20480" y="26845"/>
                  <a:pt x="20528" y="26865"/>
                </a:cubicBezTo>
                <a:cubicBezTo>
                  <a:pt x="20547" y="26871"/>
                  <a:pt x="20569" y="26881"/>
                  <a:pt x="20592" y="26887"/>
                </a:cubicBezTo>
                <a:cubicBezTo>
                  <a:pt x="20637" y="26906"/>
                  <a:pt x="20681" y="26922"/>
                  <a:pt x="20729" y="26938"/>
                </a:cubicBezTo>
                <a:cubicBezTo>
                  <a:pt x="20752" y="26948"/>
                  <a:pt x="20774" y="26957"/>
                  <a:pt x="20797" y="26964"/>
                </a:cubicBezTo>
                <a:cubicBezTo>
                  <a:pt x="20841" y="26980"/>
                  <a:pt x="20886" y="26996"/>
                  <a:pt x="20934" y="27012"/>
                </a:cubicBezTo>
                <a:cubicBezTo>
                  <a:pt x="20957" y="27021"/>
                  <a:pt x="20979" y="27028"/>
                  <a:pt x="21002" y="27034"/>
                </a:cubicBezTo>
                <a:cubicBezTo>
                  <a:pt x="21050" y="27050"/>
                  <a:pt x="21094" y="27066"/>
                  <a:pt x="21142" y="27082"/>
                </a:cubicBezTo>
                <a:cubicBezTo>
                  <a:pt x="21162" y="27089"/>
                  <a:pt x="21181" y="27092"/>
                  <a:pt x="21200" y="27098"/>
                </a:cubicBezTo>
                <a:cubicBezTo>
                  <a:pt x="21251" y="27114"/>
                  <a:pt x="21302" y="27130"/>
                  <a:pt x="21351" y="27143"/>
                </a:cubicBezTo>
                <a:cubicBezTo>
                  <a:pt x="21357" y="27146"/>
                  <a:pt x="21360" y="27146"/>
                  <a:pt x="21367" y="27150"/>
                </a:cubicBezTo>
                <a:cubicBezTo>
                  <a:pt x="21543" y="27201"/>
                  <a:pt x="21722" y="27246"/>
                  <a:pt x="21901" y="27284"/>
                </a:cubicBezTo>
                <a:lnTo>
                  <a:pt x="21965" y="27300"/>
                </a:lnTo>
                <a:cubicBezTo>
                  <a:pt x="22010" y="27310"/>
                  <a:pt x="22055" y="27319"/>
                  <a:pt x="22103" y="27329"/>
                </a:cubicBezTo>
                <a:cubicBezTo>
                  <a:pt x="22129" y="27332"/>
                  <a:pt x="22154" y="27338"/>
                  <a:pt x="22180" y="27345"/>
                </a:cubicBezTo>
                <a:cubicBezTo>
                  <a:pt x="22225" y="27351"/>
                  <a:pt x="22266" y="27361"/>
                  <a:pt x="22311" y="27367"/>
                </a:cubicBezTo>
                <a:cubicBezTo>
                  <a:pt x="22340" y="27374"/>
                  <a:pt x="22365" y="27377"/>
                  <a:pt x="22394" y="27383"/>
                </a:cubicBezTo>
                <a:cubicBezTo>
                  <a:pt x="22439" y="27390"/>
                  <a:pt x="22481" y="27396"/>
                  <a:pt x="22526" y="27402"/>
                </a:cubicBezTo>
                <a:cubicBezTo>
                  <a:pt x="22554" y="27409"/>
                  <a:pt x="22580" y="27412"/>
                  <a:pt x="22609" y="27415"/>
                </a:cubicBezTo>
                <a:cubicBezTo>
                  <a:pt x="22654" y="27422"/>
                  <a:pt x="22695" y="27428"/>
                  <a:pt x="22740" y="27434"/>
                </a:cubicBezTo>
                <a:cubicBezTo>
                  <a:pt x="22769" y="27438"/>
                  <a:pt x="22795" y="27441"/>
                  <a:pt x="22823" y="27444"/>
                </a:cubicBezTo>
                <a:cubicBezTo>
                  <a:pt x="22868" y="27451"/>
                  <a:pt x="22913" y="27454"/>
                  <a:pt x="22958" y="27460"/>
                </a:cubicBezTo>
                <a:cubicBezTo>
                  <a:pt x="22980" y="27463"/>
                  <a:pt x="23003" y="27463"/>
                  <a:pt x="23025" y="27467"/>
                </a:cubicBezTo>
                <a:cubicBezTo>
                  <a:pt x="23134" y="27476"/>
                  <a:pt x="23243" y="27486"/>
                  <a:pt x="23352" y="27492"/>
                </a:cubicBezTo>
                <a:lnTo>
                  <a:pt x="23374" y="27492"/>
                </a:lnTo>
                <a:cubicBezTo>
                  <a:pt x="23416" y="27495"/>
                  <a:pt x="23461" y="27499"/>
                  <a:pt x="23505" y="27499"/>
                </a:cubicBezTo>
                <a:cubicBezTo>
                  <a:pt x="23534" y="27502"/>
                  <a:pt x="23563" y="27502"/>
                  <a:pt x="23592" y="27505"/>
                </a:cubicBezTo>
                <a:cubicBezTo>
                  <a:pt x="23633" y="27505"/>
                  <a:pt x="23675" y="27505"/>
                  <a:pt x="23717" y="27508"/>
                </a:cubicBezTo>
                <a:lnTo>
                  <a:pt x="23810" y="27508"/>
                </a:lnTo>
                <a:cubicBezTo>
                  <a:pt x="23851" y="27511"/>
                  <a:pt x="23893" y="27511"/>
                  <a:pt x="23931" y="27511"/>
                </a:cubicBezTo>
                <a:cubicBezTo>
                  <a:pt x="23963" y="27511"/>
                  <a:pt x="23998" y="27511"/>
                  <a:pt x="24030" y="27508"/>
                </a:cubicBezTo>
                <a:lnTo>
                  <a:pt x="24149" y="27508"/>
                </a:lnTo>
                <a:cubicBezTo>
                  <a:pt x="24184" y="27508"/>
                  <a:pt x="24216" y="27505"/>
                  <a:pt x="24248" y="27505"/>
                </a:cubicBezTo>
                <a:cubicBezTo>
                  <a:pt x="24290" y="27505"/>
                  <a:pt x="24328" y="27502"/>
                  <a:pt x="24367" y="27502"/>
                </a:cubicBezTo>
                <a:cubicBezTo>
                  <a:pt x="24402" y="27499"/>
                  <a:pt x="24437" y="27495"/>
                  <a:pt x="24469" y="27495"/>
                </a:cubicBezTo>
                <a:cubicBezTo>
                  <a:pt x="24508" y="27492"/>
                  <a:pt x="24546" y="27489"/>
                  <a:pt x="24584" y="27489"/>
                </a:cubicBezTo>
                <a:cubicBezTo>
                  <a:pt x="24620" y="27486"/>
                  <a:pt x="24658" y="27483"/>
                  <a:pt x="24693" y="27479"/>
                </a:cubicBezTo>
                <a:cubicBezTo>
                  <a:pt x="24732" y="27476"/>
                  <a:pt x="24770" y="27473"/>
                  <a:pt x="24808" y="27470"/>
                </a:cubicBezTo>
                <a:cubicBezTo>
                  <a:pt x="24876" y="27463"/>
                  <a:pt x="24943" y="27457"/>
                  <a:pt x="25010" y="27447"/>
                </a:cubicBezTo>
                <a:cubicBezTo>
                  <a:pt x="25042" y="27444"/>
                  <a:pt x="25077" y="27441"/>
                  <a:pt x="25113" y="27434"/>
                </a:cubicBezTo>
                <a:cubicBezTo>
                  <a:pt x="25151" y="27431"/>
                  <a:pt x="25190" y="27425"/>
                  <a:pt x="25228" y="27422"/>
                </a:cubicBezTo>
                <a:cubicBezTo>
                  <a:pt x="25263" y="27415"/>
                  <a:pt x="25298" y="27409"/>
                  <a:pt x="25334" y="27406"/>
                </a:cubicBezTo>
                <a:cubicBezTo>
                  <a:pt x="25369" y="27399"/>
                  <a:pt x="25407" y="27393"/>
                  <a:pt x="25446" y="27386"/>
                </a:cubicBezTo>
                <a:cubicBezTo>
                  <a:pt x="25481" y="27380"/>
                  <a:pt x="25516" y="27374"/>
                  <a:pt x="25551" y="27370"/>
                </a:cubicBezTo>
                <a:cubicBezTo>
                  <a:pt x="25590" y="27361"/>
                  <a:pt x="25625" y="27354"/>
                  <a:pt x="25663" y="27348"/>
                </a:cubicBezTo>
                <a:cubicBezTo>
                  <a:pt x="25699" y="27342"/>
                  <a:pt x="25734" y="27335"/>
                  <a:pt x="25766" y="27329"/>
                </a:cubicBezTo>
                <a:cubicBezTo>
                  <a:pt x="25804" y="27319"/>
                  <a:pt x="25843" y="27313"/>
                  <a:pt x="25881" y="27303"/>
                </a:cubicBezTo>
                <a:cubicBezTo>
                  <a:pt x="25916" y="27297"/>
                  <a:pt x="25948" y="27290"/>
                  <a:pt x="25984" y="27281"/>
                </a:cubicBezTo>
                <a:cubicBezTo>
                  <a:pt x="26022" y="27271"/>
                  <a:pt x="26064" y="27265"/>
                  <a:pt x="26102" y="27255"/>
                </a:cubicBezTo>
                <a:cubicBezTo>
                  <a:pt x="26134" y="27246"/>
                  <a:pt x="26166" y="27239"/>
                  <a:pt x="26198" y="27230"/>
                </a:cubicBezTo>
                <a:cubicBezTo>
                  <a:pt x="26243" y="27220"/>
                  <a:pt x="26288" y="27207"/>
                  <a:pt x="26333" y="27194"/>
                </a:cubicBezTo>
                <a:cubicBezTo>
                  <a:pt x="26358" y="27188"/>
                  <a:pt x="26384" y="27182"/>
                  <a:pt x="26413" y="27175"/>
                </a:cubicBezTo>
                <a:cubicBezTo>
                  <a:pt x="26480" y="27156"/>
                  <a:pt x="26550" y="27137"/>
                  <a:pt x="26621" y="27114"/>
                </a:cubicBezTo>
                <a:cubicBezTo>
                  <a:pt x="26643" y="27108"/>
                  <a:pt x="26666" y="27102"/>
                  <a:pt x="26688" y="27092"/>
                </a:cubicBezTo>
                <a:cubicBezTo>
                  <a:pt x="26736" y="27079"/>
                  <a:pt x="26784" y="27063"/>
                  <a:pt x="26832" y="27047"/>
                </a:cubicBezTo>
                <a:cubicBezTo>
                  <a:pt x="26861" y="27037"/>
                  <a:pt x="26890" y="27028"/>
                  <a:pt x="26918" y="27018"/>
                </a:cubicBezTo>
                <a:cubicBezTo>
                  <a:pt x="26960" y="27005"/>
                  <a:pt x="27002" y="26989"/>
                  <a:pt x="27043" y="26977"/>
                </a:cubicBezTo>
                <a:cubicBezTo>
                  <a:pt x="27072" y="26964"/>
                  <a:pt x="27104" y="26954"/>
                  <a:pt x="27133" y="26941"/>
                </a:cubicBezTo>
                <a:cubicBezTo>
                  <a:pt x="27175" y="26929"/>
                  <a:pt x="27213" y="26913"/>
                  <a:pt x="27255" y="26897"/>
                </a:cubicBezTo>
                <a:cubicBezTo>
                  <a:pt x="27284" y="26887"/>
                  <a:pt x="27312" y="26874"/>
                  <a:pt x="27344" y="26861"/>
                </a:cubicBezTo>
                <a:cubicBezTo>
                  <a:pt x="27383" y="26845"/>
                  <a:pt x="27424" y="26829"/>
                  <a:pt x="27466" y="26813"/>
                </a:cubicBezTo>
                <a:cubicBezTo>
                  <a:pt x="27495" y="26801"/>
                  <a:pt x="27524" y="26791"/>
                  <a:pt x="27552" y="26778"/>
                </a:cubicBezTo>
                <a:cubicBezTo>
                  <a:pt x="27594" y="26759"/>
                  <a:pt x="27636" y="26743"/>
                  <a:pt x="27677" y="26724"/>
                </a:cubicBezTo>
                <a:cubicBezTo>
                  <a:pt x="27703" y="26711"/>
                  <a:pt x="27732" y="26701"/>
                  <a:pt x="27757" y="26688"/>
                </a:cubicBezTo>
                <a:cubicBezTo>
                  <a:pt x="27805" y="26666"/>
                  <a:pt x="27853" y="26644"/>
                  <a:pt x="27898" y="26621"/>
                </a:cubicBezTo>
                <a:cubicBezTo>
                  <a:pt x="27921" y="26612"/>
                  <a:pt x="27943" y="26602"/>
                  <a:pt x="27962" y="26592"/>
                </a:cubicBezTo>
                <a:cubicBezTo>
                  <a:pt x="28030" y="26560"/>
                  <a:pt x="28097" y="26528"/>
                  <a:pt x="28164" y="26493"/>
                </a:cubicBezTo>
                <a:cubicBezTo>
                  <a:pt x="28177" y="26487"/>
                  <a:pt x="28190" y="26480"/>
                  <a:pt x="28202" y="26474"/>
                </a:cubicBezTo>
                <a:cubicBezTo>
                  <a:pt x="28257" y="26445"/>
                  <a:pt x="28311" y="26416"/>
                  <a:pt x="28366" y="26388"/>
                </a:cubicBezTo>
                <a:cubicBezTo>
                  <a:pt x="28388" y="26375"/>
                  <a:pt x="28411" y="26362"/>
                  <a:pt x="28436" y="26349"/>
                </a:cubicBezTo>
                <a:cubicBezTo>
                  <a:pt x="28478" y="26323"/>
                  <a:pt x="28523" y="26301"/>
                  <a:pt x="28564" y="26275"/>
                </a:cubicBezTo>
                <a:cubicBezTo>
                  <a:pt x="28590" y="26263"/>
                  <a:pt x="28615" y="26247"/>
                  <a:pt x="28641" y="26231"/>
                </a:cubicBezTo>
                <a:cubicBezTo>
                  <a:pt x="28683" y="26208"/>
                  <a:pt x="28721" y="26183"/>
                  <a:pt x="28763" y="26160"/>
                </a:cubicBezTo>
                <a:cubicBezTo>
                  <a:pt x="28788" y="26144"/>
                  <a:pt x="28814" y="26128"/>
                  <a:pt x="28840" y="26112"/>
                </a:cubicBezTo>
                <a:cubicBezTo>
                  <a:pt x="28881" y="26087"/>
                  <a:pt x="28920" y="26061"/>
                  <a:pt x="28958" y="26035"/>
                </a:cubicBezTo>
                <a:cubicBezTo>
                  <a:pt x="28984" y="26019"/>
                  <a:pt x="29009" y="26003"/>
                  <a:pt x="29035" y="25987"/>
                </a:cubicBezTo>
                <a:cubicBezTo>
                  <a:pt x="29077" y="25962"/>
                  <a:pt x="29115" y="25933"/>
                  <a:pt x="29157" y="25907"/>
                </a:cubicBezTo>
                <a:cubicBezTo>
                  <a:pt x="29179" y="25891"/>
                  <a:pt x="29205" y="25875"/>
                  <a:pt x="29227" y="25859"/>
                </a:cubicBezTo>
                <a:cubicBezTo>
                  <a:pt x="29272" y="25827"/>
                  <a:pt x="29317" y="25795"/>
                  <a:pt x="29361" y="25763"/>
                </a:cubicBezTo>
                <a:cubicBezTo>
                  <a:pt x="29381" y="25750"/>
                  <a:pt x="29397" y="25738"/>
                  <a:pt x="29416" y="25725"/>
                </a:cubicBezTo>
                <a:cubicBezTo>
                  <a:pt x="29480" y="25680"/>
                  <a:pt x="29541" y="25632"/>
                  <a:pt x="29605" y="25584"/>
                </a:cubicBezTo>
                <a:cubicBezTo>
                  <a:pt x="29608" y="25581"/>
                  <a:pt x="29614" y="25577"/>
                  <a:pt x="29618" y="25571"/>
                </a:cubicBezTo>
                <a:cubicBezTo>
                  <a:pt x="29675" y="25529"/>
                  <a:pt x="29730" y="25485"/>
                  <a:pt x="29787" y="25440"/>
                </a:cubicBezTo>
                <a:cubicBezTo>
                  <a:pt x="29807" y="25424"/>
                  <a:pt x="29826" y="25408"/>
                  <a:pt x="29848" y="25392"/>
                </a:cubicBezTo>
                <a:cubicBezTo>
                  <a:pt x="29887" y="25357"/>
                  <a:pt x="29928" y="25324"/>
                  <a:pt x="29970" y="25289"/>
                </a:cubicBezTo>
                <a:cubicBezTo>
                  <a:pt x="29992" y="25270"/>
                  <a:pt x="30015" y="25251"/>
                  <a:pt x="30037" y="25232"/>
                </a:cubicBezTo>
                <a:cubicBezTo>
                  <a:pt x="30072" y="25200"/>
                  <a:pt x="30111" y="25168"/>
                  <a:pt x="30149" y="25136"/>
                </a:cubicBezTo>
                <a:cubicBezTo>
                  <a:pt x="30172" y="25113"/>
                  <a:pt x="30194" y="25091"/>
                  <a:pt x="30216" y="25072"/>
                </a:cubicBezTo>
                <a:cubicBezTo>
                  <a:pt x="30255" y="25040"/>
                  <a:pt x="30290" y="25004"/>
                  <a:pt x="30325" y="24972"/>
                </a:cubicBezTo>
                <a:cubicBezTo>
                  <a:pt x="30348" y="24950"/>
                  <a:pt x="30370" y="24931"/>
                  <a:pt x="30392" y="24908"/>
                </a:cubicBezTo>
                <a:cubicBezTo>
                  <a:pt x="30431" y="24873"/>
                  <a:pt x="30466" y="24838"/>
                  <a:pt x="30501" y="24803"/>
                </a:cubicBezTo>
                <a:cubicBezTo>
                  <a:pt x="30524" y="24783"/>
                  <a:pt x="30543" y="24761"/>
                  <a:pt x="30565" y="24739"/>
                </a:cubicBezTo>
                <a:cubicBezTo>
                  <a:pt x="30604" y="24700"/>
                  <a:pt x="30642" y="24662"/>
                  <a:pt x="30681" y="24623"/>
                </a:cubicBezTo>
                <a:cubicBezTo>
                  <a:pt x="30700" y="24604"/>
                  <a:pt x="30716" y="24585"/>
                  <a:pt x="30735" y="24566"/>
                </a:cubicBezTo>
                <a:cubicBezTo>
                  <a:pt x="30790" y="24508"/>
                  <a:pt x="30847" y="24450"/>
                  <a:pt x="30902" y="24390"/>
                </a:cubicBezTo>
                <a:cubicBezTo>
                  <a:pt x="31017" y="24258"/>
                  <a:pt x="31129" y="24127"/>
                  <a:pt x="31238" y="23993"/>
                </a:cubicBezTo>
                <a:cubicBezTo>
                  <a:pt x="33271" y="21486"/>
                  <a:pt x="33841" y="18168"/>
                  <a:pt x="33047" y="15159"/>
                </a:cubicBezTo>
                <a:cubicBezTo>
                  <a:pt x="32608" y="13497"/>
                  <a:pt x="31753" y="11928"/>
                  <a:pt x="30498" y="10638"/>
                </a:cubicBezTo>
                <a:cubicBezTo>
                  <a:pt x="25945" y="5950"/>
                  <a:pt x="23787" y="3696"/>
                  <a:pt x="22612" y="2521"/>
                </a:cubicBezTo>
                <a:lnTo>
                  <a:pt x="22253" y="2150"/>
                </a:lnTo>
                <a:cubicBezTo>
                  <a:pt x="22033" y="1926"/>
                  <a:pt x="21802" y="1718"/>
                  <a:pt x="21562" y="1525"/>
                </a:cubicBezTo>
                <a:cubicBezTo>
                  <a:pt x="21226" y="1244"/>
                  <a:pt x="21018" y="1122"/>
                  <a:pt x="20691" y="933"/>
                </a:cubicBezTo>
                <a:cubicBezTo>
                  <a:pt x="19613" y="311"/>
                  <a:pt x="18411" y="1"/>
                  <a:pt x="17208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6" name="Google Shape;816;p27"/>
          <p:cNvGrpSpPr/>
          <p:nvPr/>
        </p:nvGrpSpPr>
        <p:grpSpPr>
          <a:xfrm>
            <a:off x="8383291" y="3585760"/>
            <a:ext cx="486063" cy="486063"/>
            <a:chOff x="1264136" y="3850239"/>
            <a:chExt cx="446955" cy="446955"/>
          </a:xfrm>
        </p:grpSpPr>
        <p:sp>
          <p:nvSpPr>
            <p:cNvPr id="817" name="Google Shape;817;p27"/>
            <p:cNvSpPr/>
            <p:nvPr/>
          </p:nvSpPr>
          <p:spPr>
            <a:xfrm rot="2454053">
              <a:off x="1329186" y="3915288"/>
              <a:ext cx="316855" cy="316855"/>
            </a:xfrm>
            <a:custGeom>
              <a:avLst/>
              <a:gdLst/>
              <a:ahLst/>
              <a:cxnLst/>
              <a:rect l="l" t="t" r="r" b="b"/>
              <a:pathLst>
                <a:path w="6584" h="6584" extrusionOk="0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4970" y="6584"/>
                  </a:lnTo>
                  <a:cubicBezTo>
                    <a:pt x="5860" y="6584"/>
                    <a:pt x="6581" y="5860"/>
                    <a:pt x="6584" y="4970"/>
                  </a:cubicBezTo>
                  <a:lnTo>
                    <a:pt x="6584" y="1611"/>
                  </a:lnTo>
                  <a:cubicBezTo>
                    <a:pt x="6584" y="721"/>
                    <a:pt x="5860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7"/>
            <p:cNvSpPr/>
            <p:nvPr/>
          </p:nvSpPr>
          <p:spPr>
            <a:xfrm rot="2454053">
              <a:off x="1352469" y="3852851"/>
              <a:ext cx="126136" cy="316855"/>
            </a:xfrm>
            <a:custGeom>
              <a:avLst/>
              <a:gdLst/>
              <a:ahLst/>
              <a:cxnLst/>
              <a:rect l="l" t="t" r="r" b="b"/>
              <a:pathLst>
                <a:path w="2621" h="6584" extrusionOk="0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2620" y="6584"/>
                  </a:lnTo>
                  <a:cubicBezTo>
                    <a:pt x="1730" y="6584"/>
                    <a:pt x="1010" y="5860"/>
                    <a:pt x="1010" y="4970"/>
                  </a:cubicBezTo>
                  <a:lnTo>
                    <a:pt x="1010" y="1611"/>
                  </a:lnTo>
                  <a:cubicBezTo>
                    <a:pt x="1010" y="721"/>
                    <a:pt x="1730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7"/>
            <p:cNvSpPr/>
            <p:nvPr/>
          </p:nvSpPr>
          <p:spPr>
            <a:xfrm rot="2454053">
              <a:off x="1570077" y="4049109"/>
              <a:ext cx="47644" cy="49232"/>
            </a:xfrm>
            <a:custGeom>
              <a:avLst/>
              <a:gdLst/>
              <a:ahLst/>
              <a:cxnLst/>
              <a:rect l="l" t="t" r="r" b="b"/>
              <a:pathLst>
                <a:path w="990" h="1023" extrusionOk="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7"/>
            <p:cNvSpPr/>
            <p:nvPr/>
          </p:nvSpPr>
          <p:spPr>
            <a:xfrm rot="2454053">
              <a:off x="1478652" y="3986671"/>
              <a:ext cx="47644" cy="49232"/>
            </a:xfrm>
            <a:custGeom>
              <a:avLst/>
              <a:gdLst/>
              <a:ahLst/>
              <a:cxnLst/>
              <a:rect l="l" t="t" r="r" b="b"/>
              <a:pathLst>
                <a:path w="990" h="1023" extrusionOk="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7"/>
            <p:cNvSpPr/>
            <p:nvPr/>
          </p:nvSpPr>
          <p:spPr>
            <a:xfrm rot="2454053">
              <a:off x="1493877" y="4131559"/>
              <a:ext cx="47644" cy="49232"/>
            </a:xfrm>
            <a:custGeom>
              <a:avLst/>
              <a:gdLst/>
              <a:ahLst/>
              <a:cxnLst/>
              <a:rect l="l" t="t" r="r" b="b"/>
              <a:pathLst>
                <a:path w="990" h="1023" extrusionOk="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7"/>
            <p:cNvSpPr/>
            <p:nvPr/>
          </p:nvSpPr>
          <p:spPr>
            <a:xfrm rot="2454053">
              <a:off x="1402452" y="4069121"/>
              <a:ext cx="47644" cy="49232"/>
            </a:xfrm>
            <a:custGeom>
              <a:avLst/>
              <a:gdLst/>
              <a:ahLst/>
              <a:cxnLst/>
              <a:rect l="l" t="t" r="r" b="b"/>
              <a:pathLst>
                <a:path w="990" h="1023" extrusionOk="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4" name="Google Shape;824;p28"/>
          <p:cNvPicPr preferRelativeResize="0"/>
          <p:nvPr/>
        </p:nvPicPr>
        <p:blipFill rotWithShape="1">
          <a:blip r:embed="rId2">
            <a:alphaModFix amt="46000"/>
          </a:blip>
          <a:srcRect l="1854"/>
          <a:stretch/>
        </p:blipFill>
        <p:spPr>
          <a:xfrm>
            <a:off x="-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5" name="Google Shape;825;p28"/>
          <p:cNvGrpSpPr/>
          <p:nvPr/>
        </p:nvGrpSpPr>
        <p:grpSpPr>
          <a:xfrm rot="787227">
            <a:off x="8523046" y="3628857"/>
            <a:ext cx="781029" cy="902855"/>
            <a:chOff x="159100" y="4149425"/>
            <a:chExt cx="781025" cy="902850"/>
          </a:xfrm>
        </p:grpSpPr>
        <p:sp>
          <p:nvSpPr>
            <p:cNvPr id="826" name="Google Shape;826;p28"/>
            <p:cNvSpPr/>
            <p:nvPr/>
          </p:nvSpPr>
          <p:spPr>
            <a:xfrm>
              <a:off x="159100" y="4149425"/>
              <a:ext cx="781025" cy="902850"/>
            </a:xfrm>
            <a:custGeom>
              <a:avLst/>
              <a:gdLst/>
              <a:ahLst/>
              <a:cxnLst/>
              <a:rect l="l" t="t" r="r" b="b"/>
              <a:pathLst>
                <a:path w="31241" h="36114" extrusionOk="0">
                  <a:moveTo>
                    <a:pt x="1" y="1"/>
                  </a:moveTo>
                  <a:lnTo>
                    <a:pt x="1" y="36114"/>
                  </a:lnTo>
                  <a:lnTo>
                    <a:pt x="31241" y="36114"/>
                  </a:lnTo>
                  <a:lnTo>
                    <a:pt x="3124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202825" y="4197525"/>
              <a:ext cx="693525" cy="806725"/>
            </a:xfrm>
            <a:custGeom>
              <a:avLst/>
              <a:gdLst/>
              <a:ahLst/>
              <a:cxnLst/>
              <a:rect l="l" t="t" r="r" b="b"/>
              <a:pathLst>
                <a:path w="27741" h="32269" extrusionOk="0">
                  <a:moveTo>
                    <a:pt x="0" y="1"/>
                  </a:moveTo>
                  <a:lnTo>
                    <a:pt x="0" y="32269"/>
                  </a:lnTo>
                  <a:lnTo>
                    <a:pt x="27741" y="32269"/>
                  </a:lnTo>
                  <a:lnTo>
                    <a:pt x="2774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8"/>
            <p:cNvSpPr/>
            <p:nvPr/>
          </p:nvSpPr>
          <p:spPr>
            <a:xfrm>
              <a:off x="307100" y="4233000"/>
              <a:ext cx="86175" cy="101750"/>
            </a:xfrm>
            <a:custGeom>
              <a:avLst/>
              <a:gdLst/>
              <a:ahLst/>
              <a:cxnLst/>
              <a:rect l="l" t="t" r="r" b="b"/>
              <a:pathLst>
                <a:path w="3447" h="4070" extrusionOk="0">
                  <a:moveTo>
                    <a:pt x="1800" y="756"/>
                  </a:moveTo>
                  <a:cubicBezTo>
                    <a:pt x="1957" y="756"/>
                    <a:pt x="2076" y="794"/>
                    <a:pt x="2156" y="871"/>
                  </a:cubicBezTo>
                  <a:cubicBezTo>
                    <a:pt x="2236" y="948"/>
                    <a:pt x="2277" y="1054"/>
                    <a:pt x="2277" y="1179"/>
                  </a:cubicBezTo>
                  <a:cubicBezTo>
                    <a:pt x="2277" y="1313"/>
                    <a:pt x="2236" y="1415"/>
                    <a:pt x="2156" y="1495"/>
                  </a:cubicBezTo>
                  <a:cubicBezTo>
                    <a:pt x="2073" y="1576"/>
                    <a:pt x="1957" y="1617"/>
                    <a:pt x="1800" y="1617"/>
                  </a:cubicBezTo>
                  <a:lnTo>
                    <a:pt x="1045" y="1617"/>
                  </a:lnTo>
                  <a:lnTo>
                    <a:pt x="1045" y="756"/>
                  </a:lnTo>
                  <a:close/>
                  <a:moveTo>
                    <a:pt x="1852" y="2354"/>
                  </a:moveTo>
                  <a:cubicBezTo>
                    <a:pt x="2012" y="2354"/>
                    <a:pt x="2137" y="2398"/>
                    <a:pt x="2226" y="2491"/>
                  </a:cubicBezTo>
                  <a:cubicBezTo>
                    <a:pt x="2316" y="2581"/>
                    <a:pt x="2358" y="2696"/>
                    <a:pt x="2358" y="2837"/>
                  </a:cubicBezTo>
                  <a:cubicBezTo>
                    <a:pt x="2358" y="2968"/>
                    <a:pt x="2313" y="3080"/>
                    <a:pt x="2226" y="3173"/>
                  </a:cubicBezTo>
                  <a:cubicBezTo>
                    <a:pt x="2137" y="3266"/>
                    <a:pt x="2012" y="3311"/>
                    <a:pt x="1852" y="3311"/>
                  </a:cubicBezTo>
                  <a:lnTo>
                    <a:pt x="1045" y="3311"/>
                  </a:lnTo>
                  <a:lnTo>
                    <a:pt x="1045" y="2354"/>
                  </a:lnTo>
                  <a:close/>
                  <a:moveTo>
                    <a:pt x="145" y="0"/>
                  </a:moveTo>
                  <a:cubicBezTo>
                    <a:pt x="107" y="0"/>
                    <a:pt x="71" y="13"/>
                    <a:pt x="43" y="42"/>
                  </a:cubicBezTo>
                  <a:cubicBezTo>
                    <a:pt x="14" y="67"/>
                    <a:pt x="1" y="103"/>
                    <a:pt x="1" y="144"/>
                  </a:cubicBezTo>
                  <a:lnTo>
                    <a:pt x="1" y="3922"/>
                  </a:lnTo>
                  <a:cubicBezTo>
                    <a:pt x="1" y="3961"/>
                    <a:pt x="14" y="3996"/>
                    <a:pt x="43" y="4025"/>
                  </a:cubicBezTo>
                  <a:cubicBezTo>
                    <a:pt x="71" y="4054"/>
                    <a:pt x="107" y="4067"/>
                    <a:pt x="145" y="4070"/>
                  </a:cubicBezTo>
                  <a:lnTo>
                    <a:pt x="1970" y="4070"/>
                  </a:lnTo>
                  <a:cubicBezTo>
                    <a:pt x="2441" y="4070"/>
                    <a:pt x="2806" y="3961"/>
                    <a:pt x="3062" y="3743"/>
                  </a:cubicBezTo>
                  <a:cubicBezTo>
                    <a:pt x="3318" y="3525"/>
                    <a:pt x="3446" y="3224"/>
                    <a:pt x="3446" y="2837"/>
                  </a:cubicBezTo>
                  <a:cubicBezTo>
                    <a:pt x="3446" y="2635"/>
                    <a:pt x="3392" y="2453"/>
                    <a:pt x="3283" y="2290"/>
                  </a:cubicBezTo>
                  <a:cubicBezTo>
                    <a:pt x="3174" y="2126"/>
                    <a:pt x="3040" y="2008"/>
                    <a:pt x="2883" y="1934"/>
                  </a:cubicBezTo>
                  <a:cubicBezTo>
                    <a:pt x="3007" y="1873"/>
                    <a:pt x="3116" y="1777"/>
                    <a:pt x="3216" y="1643"/>
                  </a:cubicBezTo>
                  <a:cubicBezTo>
                    <a:pt x="3315" y="1508"/>
                    <a:pt x="3363" y="1345"/>
                    <a:pt x="3363" y="1150"/>
                  </a:cubicBezTo>
                  <a:cubicBezTo>
                    <a:pt x="3363" y="785"/>
                    <a:pt x="3244" y="500"/>
                    <a:pt x="3007" y="301"/>
                  </a:cubicBezTo>
                  <a:cubicBezTo>
                    <a:pt x="2767" y="99"/>
                    <a:pt x="2406" y="0"/>
                    <a:pt x="191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8"/>
            <p:cNvSpPr/>
            <p:nvPr/>
          </p:nvSpPr>
          <p:spPr>
            <a:xfrm>
              <a:off x="418050" y="4233000"/>
              <a:ext cx="26925" cy="101675"/>
            </a:xfrm>
            <a:custGeom>
              <a:avLst/>
              <a:gdLst/>
              <a:ahLst/>
              <a:cxnLst/>
              <a:rect l="l" t="t" r="r" b="b"/>
              <a:pathLst>
                <a:path w="1077" h="4067" extrusionOk="0">
                  <a:moveTo>
                    <a:pt x="148" y="0"/>
                  </a:moveTo>
                  <a:cubicBezTo>
                    <a:pt x="106" y="0"/>
                    <a:pt x="74" y="13"/>
                    <a:pt x="46" y="42"/>
                  </a:cubicBezTo>
                  <a:cubicBezTo>
                    <a:pt x="17" y="67"/>
                    <a:pt x="1" y="103"/>
                    <a:pt x="1" y="144"/>
                  </a:cubicBezTo>
                  <a:lnTo>
                    <a:pt x="1" y="3922"/>
                  </a:lnTo>
                  <a:cubicBezTo>
                    <a:pt x="1" y="3961"/>
                    <a:pt x="17" y="3996"/>
                    <a:pt x="46" y="4025"/>
                  </a:cubicBezTo>
                  <a:cubicBezTo>
                    <a:pt x="74" y="4054"/>
                    <a:pt x="106" y="4067"/>
                    <a:pt x="148" y="4067"/>
                  </a:cubicBezTo>
                  <a:lnTo>
                    <a:pt x="926" y="4067"/>
                  </a:lnTo>
                  <a:cubicBezTo>
                    <a:pt x="968" y="4067"/>
                    <a:pt x="1003" y="4054"/>
                    <a:pt x="1032" y="4028"/>
                  </a:cubicBezTo>
                  <a:cubicBezTo>
                    <a:pt x="1061" y="3999"/>
                    <a:pt x="1077" y="3964"/>
                    <a:pt x="1077" y="3922"/>
                  </a:cubicBezTo>
                  <a:lnTo>
                    <a:pt x="1077" y="144"/>
                  </a:lnTo>
                  <a:cubicBezTo>
                    <a:pt x="1077" y="103"/>
                    <a:pt x="1061" y="67"/>
                    <a:pt x="1032" y="42"/>
                  </a:cubicBezTo>
                  <a:cubicBezTo>
                    <a:pt x="1003" y="13"/>
                    <a:pt x="968" y="0"/>
                    <a:pt x="92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8"/>
            <p:cNvSpPr/>
            <p:nvPr/>
          </p:nvSpPr>
          <p:spPr>
            <a:xfrm>
              <a:off x="473850" y="4233000"/>
              <a:ext cx="84150" cy="101750"/>
            </a:xfrm>
            <a:custGeom>
              <a:avLst/>
              <a:gdLst/>
              <a:ahLst/>
              <a:cxnLst/>
              <a:rect l="l" t="t" r="r" b="b"/>
              <a:pathLst>
                <a:path w="3366" h="4070" extrusionOk="0">
                  <a:moveTo>
                    <a:pt x="144" y="0"/>
                  </a:moveTo>
                  <a:cubicBezTo>
                    <a:pt x="106" y="0"/>
                    <a:pt x="74" y="13"/>
                    <a:pt x="45" y="42"/>
                  </a:cubicBezTo>
                  <a:cubicBezTo>
                    <a:pt x="16" y="67"/>
                    <a:pt x="0" y="103"/>
                    <a:pt x="0" y="144"/>
                  </a:cubicBezTo>
                  <a:lnTo>
                    <a:pt x="0" y="3922"/>
                  </a:lnTo>
                  <a:cubicBezTo>
                    <a:pt x="0" y="3961"/>
                    <a:pt x="16" y="3996"/>
                    <a:pt x="45" y="4025"/>
                  </a:cubicBezTo>
                  <a:cubicBezTo>
                    <a:pt x="74" y="4054"/>
                    <a:pt x="106" y="4067"/>
                    <a:pt x="148" y="4070"/>
                  </a:cubicBezTo>
                  <a:lnTo>
                    <a:pt x="842" y="4070"/>
                  </a:lnTo>
                  <a:cubicBezTo>
                    <a:pt x="887" y="4070"/>
                    <a:pt x="919" y="4054"/>
                    <a:pt x="948" y="4025"/>
                  </a:cubicBezTo>
                  <a:cubicBezTo>
                    <a:pt x="974" y="3996"/>
                    <a:pt x="990" y="3961"/>
                    <a:pt x="990" y="3922"/>
                  </a:cubicBezTo>
                  <a:lnTo>
                    <a:pt x="990" y="1809"/>
                  </a:lnTo>
                  <a:lnTo>
                    <a:pt x="2408" y="3958"/>
                  </a:lnTo>
                  <a:cubicBezTo>
                    <a:pt x="2450" y="4031"/>
                    <a:pt x="2514" y="4070"/>
                    <a:pt x="2597" y="4070"/>
                  </a:cubicBezTo>
                  <a:lnTo>
                    <a:pt x="3221" y="4070"/>
                  </a:lnTo>
                  <a:cubicBezTo>
                    <a:pt x="3263" y="4070"/>
                    <a:pt x="3298" y="4054"/>
                    <a:pt x="3324" y="4025"/>
                  </a:cubicBezTo>
                  <a:cubicBezTo>
                    <a:pt x="3353" y="3996"/>
                    <a:pt x="3365" y="3961"/>
                    <a:pt x="3365" y="3916"/>
                  </a:cubicBezTo>
                  <a:lnTo>
                    <a:pt x="3365" y="144"/>
                  </a:lnTo>
                  <a:cubicBezTo>
                    <a:pt x="3365" y="103"/>
                    <a:pt x="3353" y="67"/>
                    <a:pt x="3324" y="42"/>
                  </a:cubicBezTo>
                  <a:cubicBezTo>
                    <a:pt x="3298" y="13"/>
                    <a:pt x="3263" y="0"/>
                    <a:pt x="3221" y="0"/>
                  </a:cubicBezTo>
                  <a:lnTo>
                    <a:pt x="2523" y="0"/>
                  </a:lnTo>
                  <a:cubicBezTo>
                    <a:pt x="2485" y="0"/>
                    <a:pt x="2450" y="13"/>
                    <a:pt x="2421" y="42"/>
                  </a:cubicBezTo>
                  <a:cubicBezTo>
                    <a:pt x="2392" y="67"/>
                    <a:pt x="2376" y="103"/>
                    <a:pt x="2376" y="144"/>
                  </a:cubicBezTo>
                  <a:lnTo>
                    <a:pt x="2376" y="2341"/>
                  </a:lnTo>
                  <a:lnTo>
                    <a:pt x="961" y="112"/>
                  </a:lnTo>
                  <a:cubicBezTo>
                    <a:pt x="926" y="39"/>
                    <a:pt x="858" y="0"/>
                    <a:pt x="76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8"/>
            <p:cNvSpPr/>
            <p:nvPr/>
          </p:nvSpPr>
          <p:spPr>
            <a:xfrm>
              <a:off x="583675" y="4231550"/>
              <a:ext cx="91275" cy="104575"/>
            </a:xfrm>
            <a:custGeom>
              <a:avLst/>
              <a:gdLst/>
              <a:ahLst/>
              <a:cxnLst/>
              <a:rect l="l" t="t" r="r" b="b"/>
              <a:pathLst>
                <a:path w="3651" h="4183" extrusionOk="0">
                  <a:moveTo>
                    <a:pt x="1813" y="1"/>
                  </a:moveTo>
                  <a:cubicBezTo>
                    <a:pt x="1268" y="1"/>
                    <a:pt x="836" y="132"/>
                    <a:pt x="516" y="401"/>
                  </a:cubicBezTo>
                  <a:cubicBezTo>
                    <a:pt x="196" y="667"/>
                    <a:pt x="26" y="1048"/>
                    <a:pt x="7" y="1541"/>
                  </a:cubicBezTo>
                  <a:cubicBezTo>
                    <a:pt x="3" y="1653"/>
                    <a:pt x="0" y="1829"/>
                    <a:pt x="0" y="2075"/>
                  </a:cubicBezTo>
                  <a:cubicBezTo>
                    <a:pt x="0" y="2319"/>
                    <a:pt x="3" y="2498"/>
                    <a:pt x="7" y="2610"/>
                  </a:cubicBezTo>
                  <a:cubicBezTo>
                    <a:pt x="26" y="3113"/>
                    <a:pt x="192" y="3500"/>
                    <a:pt x="506" y="3776"/>
                  </a:cubicBezTo>
                  <a:cubicBezTo>
                    <a:pt x="816" y="4045"/>
                    <a:pt x="1246" y="4182"/>
                    <a:pt x="1794" y="4182"/>
                  </a:cubicBezTo>
                  <a:cubicBezTo>
                    <a:pt x="1800" y="4182"/>
                    <a:pt x="1806" y="4182"/>
                    <a:pt x="1813" y="4182"/>
                  </a:cubicBezTo>
                  <a:cubicBezTo>
                    <a:pt x="2181" y="4182"/>
                    <a:pt x="2504" y="4118"/>
                    <a:pt x="2783" y="3993"/>
                  </a:cubicBezTo>
                  <a:cubicBezTo>
                    <a:pt x="3058" y="3868"/>
                    <a:pt x="3273" y="3686"/>
                    <a:pt x="3423" y="3446"/>
                  </a:cubicBezTo>
                  <a:cubicBezTo>
                    <a:pt x="3574" y="3209"/>
                    <a:pt x="3650" y="2924"/>
                    <a:pt x="3650" y="2597"/>
                  </a:cubicBezTo>
                  <a:lnTo>
                    <a:pt x="3650" y="1934"/>
                  </a:lnTo>
                  <a:cubicBezTo>
                    <a:pt x="3650" y="1890"/>
                    <a:pt x="3638" y="1854"/>
                    <a:pt x="3609" y="1826"/>
                  </a:cubicBezTo>
                  <a:cubicBezTo>
                    <a:pt x="3583" y="1797"/>
                    <a:pt x="3548" y="1781"/>
                    <a:pt x="3503" y="1781"/>
                  </a:cubicBezTo>
                  <a:lnTo>
                    <a:pt x="2040" y="1781"/>
                  </a:lnTo>
                  <a:cubicBezTo>
                    <a:pt x="1998" y="1781"/>
                    <a:pt x="1963" y="1797"/>
                    <a:pt x="1934" y="1826"/>
                  </a:cubicBezTo>
                  <a:cubicBezTo>
                    <a:pt x="1909" y="1854"/>
                    <a:pt x="1896" y="1890"/>
                    <a:pt x="1896" y="1934"/>
                  </a:cubicBezTo>
                  <a:lnTo>
                    <a:pt x="1896" y="2364"/>
                  </a:lnTo>
                  <a:cubicBezTo>
                    <a:pt x="1896" y="2405"/>
                    <a:pt x="1909" y="2440"/>
                    <a:pt x="1934" y="2472"/>
                  </a:cubicBezTo>
                  <a:cubicBezTo>
                    <a:pt x="1963" y="2501"/>
                    <a:pt x="1998" y="2514"/>
                    <a:pt x="2040" y="2514"/>
                  </a:cubicBezTo>
                  <a:lnTo>
                    <a:pt x="2587" y="2514"/>
                  </a:lnTo>
                  <a:lnTo>
                    <a:pt x="2587" y="2626"/>
                  </a:lnTo>
                  <a:cubicBezTo>
                    <a:pt x="2587" y="2869"/>
                    <a:pt x="2517" y="3049"/>
                    <a:pt x="2379" y="3167"/>
                  </a:cubicBezTo>
                  <a:cubicBezTo>
                    <a:pt x="2242" y="3286"/>
                    <a:pt x="2059" y="3346"/>
                    <a:pt x="1832" y="3346"/>
                  </a:cubicBezTo>
                  <a:cubicBezTo>
                    <a:pt x="1358" y="3346"/>
                    <a:pt x="1111" y="3090"/>
                    <a:pt x="1089" y="2578"/>
                  </a:cubicBezTo>
                  <a:cubicBezTo>
                    <a:pt x="1082" y="2466"/>
                    <a:pt x="1082" y="2300"/>
                    <a:pt x="1082" y="2072"/>
                  </a:cubicBezTo>
                  <a:cubicBezTo>
                    <a:pt x="1082" y="1845"/>
                    <a:pt x="1082" y="1675"/>
                    <a:pt x="1089" y="1566"/>
                  </a:cubicBezTo>
                  <a:cubicBezTo>
                    <a:pt x="1111" y="1080"/>
                    <a:pt x="1351" y="836"/>
                    <a:pt x="1813" y="836"/>
                  </a:cubicBezTo>
                  <a:cubicBezTo>
                    <a:pt x="2008" y="836"/>
                    <a:pt x="2158" y="878"/>
                    <a:pt x="2267" y="961"/>
                  </a:cubicBezTo>
                  <a:cubicBezTo>
                    <a:pt x="2376" y="1044"/>
                    <a:pt x="2456" y="1140"/>
                    <a:pt x="2504" y="1253"/>
                  </a:cubicBezTo>
                  <a:cubicBezTo>
                    <a:pt x="2520" y="1285"/>
                    <a:pt x="2539" y="1307"/>
                    <a:pt x="2562" y="1317"/>
                  </a:cubicBezTo>
                  <a:cubicBezTo>
                    <a:pt x="2587" y="1329"/>
                    <a:pt x="2616" y="1336"/>
                    <a:pt x="2655" y="1336"/>
                  </a:cubicBezTo>
                  <a:lnTo>
                    <a:pt x="3503" y="1336"/>
                  </a:lnTo>
                  <a:cubicBezTo>
                    <a:pt x="3538" y="1336"/>
                    <a:pt x="3570" y="1323"/>
                    <a:pt x="3596" y="1301"/>
                  </a:cubicBezTo>
                  <a:cubicBezTo>
                    <a:pt x="3618" y="1278"/>
                    <a:pt x="3631" y="1249"/>
                    <a:pt x="3631" y="1214"/>
                  </a:cubicBezTo>
                  <a:cubicBezTo>
                    <a:pt x="3625" y="1016"/>
                    <a:pt x="3548" y="823"/>
                    <a:pt x="3404" y="638"/>
                  </a:cubicBezTo>
                  <a:cubicBezTo>
                    <a:pt x="3257" y="452"/>
                    <a:pt x="3048" y="298"/>
                    <a:pt x="2776" y="180"/>
                  </a:cubicBezTo>
                  <a:cubicBezTo>
                    <a:pt x="2501" y="58"/>
                    <a:pt x="2181" y="1"/>
                    <a:pt x="181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>
              <a:off x="696925" y="4231550"/>
              <a:ext cx="90000" cy="104650"/>
            </a:xfrm>
            <a:custGeom>
              <a:avLst/>
              <a:gdLst/>
              <a:ahLst/>
              <a:cxnLst/>
              <a:rect l="l" t="t" r="r" b="b"/>
              <a:pathLst>
                <a:path w="3600" h="4186" extrusionOk="0">
                  <a:moveTo>
                    <a:pt x="1797" y="836"/>
                  </a:moveTo>
                  <a:cubicBezTo>
                    <a:pt x="2008" y="836"/>
                    <a:pt x="2175" y="900"/>
                    <a:pt x="2303" y="1028"/>
                  </a:cubicBezTo>
                  <a:cubicBezTo>
                    <a:pt x="2431" y="1156"/>
                    <a:pt x="2498" y="1352"/>
                    <a:pt x="2508" y="1614"/>
                  </a:cubicBezTo>
                  <a:cubicBezTo>
                    <a:pt x="2514" y="1832"/>
                    <a:pt x="2517" y="1992"/>
                    <a:pt x="2517" y="2091"/>
                  </a:cubicBezTo>
                  <a:cubicBezTo>
                    <a:pt x="2517" y="2184"/>
                    <a:pt x="2514" y="2344"/>
                    <a:pt x="2508" y="2568"/>
                  </a:cubicBezTo>
                  <a:cubicBezTo>
                    <a:pt x="2498" y="2831"/>
                    <a:pt x="2431" y="3026"/>
                    <a:pt x="2306" y="3154"/>
                  </a:cubicBezTo>
                  <a:cubicBezTo>
                    <a:pt x="2181" y="3282"/>
                    <a:pt x="2012" y="3346"/>
                    <a:pt x="1797" y="3346"/>
                  </a:cubicBezTo>
                  <a:cubicBezTo>
                    <a:pt x="1586" y="3346"/>
                    <a:pt x="1416" y="3282"/>
                    <a:pt x="1291" y="3154"/>
                  </a:cubicBezTo>
                  <a:cubicBezTo>
                    <a:pt x="1170" y="3026"/>
                    <a:pt x="1102" y="2831"/>
                    <a:pt x="1089" y="2568"/>
                  </a:cubicBezTo>
                  <a:cubicBezTo>
                    <a:pt x="1086" y="2456"/>
                    <a:pt x="1083" y="2296"/>
                    <a:pt x="1083" y="2091"/>
                  </a:cubicBezTo>
                  <a:cubicBezTo>
                    <a:pt x="1083" y="1883"/>
                    <a:pt x="1086" y="1723"/>
                    <a:pt x="1089" y="1614"/>
                  </a:cubicBezTo>
                  <a:cubicBezTo>
                    <a:pt x="1099" y="1352"/>
                    <a:pt x="1170" y="1156"/>
                    <a:pt x="1294" y="1028"/>
                  </a:cubicBezTo>
                  <a:cubicBezTo>
                    <a:pt x="1422" y="900"/>
                    <a:pt x="1589" y="836"/>
                    <a:pt x="1797" y="836"/>
                  </a:cubicBezTo>
                  <a:close/>
                  <a:moveTo>
                    <a:pt x="1797" y="1"/>
                  </a:moveTo>
                  <a:cubicBezTo>
                    <a:pt x="1262" y="1"/>
                    <a:pt x="837" y="138"/>
                    <a:pt x="516" y="417"/>
                  </a:cubicBezTo>
                  <a:cubicBezTo>
                    <a:pt x="196" y="692"/>
                    <a:pt x="26" y="1086"/>
                    <a:pt x="7" y="1598"/>
                  </a:cubicBezTo>
                  <a:cubicBezTo>
                    <a:pt x="4" y="1710"/>
                    <a:pt x="1" y="1880"/>
                    <a:pt x="1" y="2104"/>
                  </a:cubicBezTo>
                  <a:cubicBezTo>
                    <a:pt x="1" y="2325"/>
                    <a:pt x="4" y="2492"/>
                    <a:pt x="7" y="2604"/>
                  </a:cubicBezTo>
                  <a:cubicBezTo>
                    <a:pt x="26" y="3122"/>
                    <a:pt x="193" y="3516"/>
                    <a:pt x="507" y="3782"/>
                  </a:cubicBezTo>
                  <a:cubicBezTo>
                    <a:pt x="821" y="4051"/>
                    <a:pt x="1253" y="4185"/>
                    <a:pt x="1797" y="4185"/>
                  </a:cubicBezTo>
                  <a:cubicBezTo>
                    <a:pt x="2345" y="4185"/>
                    <a:pt x="2774" y="4051"/>
                    <a:pt x="3087" y="3782"/>
                  </a:cubicBezTo>
                  <a:cubicBezTo>
                    <a:pt x="3401" y="3516"/>
                    <a:pt x="3568" y="3122"/>
                    <a:pt x="3587" y="2604"/>
                  </a:cubicBezTo>
                  <a:cubicBezTo>
                    <a:pt x="3597" y="2380"/>
                    <a:pt x="3600" y="2213"/>
                    <a:pt x="3600" y="2104"/>
                  </a:cubicBezTo>
                  <a:cubicBezTo>
                    <a:pt x="3600" y="1992"/>
                    <a:pt x="3597" y="1822"/>
                    <a:pt x="3587" y="1598"/>
                  </a:cubicBezTo>
                  <a:cubicBezTo>
                    <a:pt x="3571" y="1086"/>
                    <a:pt x="3404" y="692"/>
                    <a:pt x="3081" y="417"/>
                  </a:cubicBezTo>
                  <a:cubicBezTo>
                    <a:pt x="2761" y="138"/>
                    <a:pt x="2332" y="1"/>
                    <a:pt x="179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259075" y="4397975"/>
              <a:ext cx="87450" cy="87425"/>
            </a:xfrm>
            <a:custGeom>
              <a:avLst/>
              <a:gdLst/>
              <a:ahLst/>
              <a:cxnLst/>
              <a:rect l="l" t="t" r="r" b="b"/>
              <a:pathLst>
                <a:path w="3498" h="3497" extrusionOk="0">
                  <a:moveTo>
                    <a:pt x="1" y="0"/>
                  </a:moveTo>
                  <a:lnTo>
                    <a:pt x="1" y="3497"/>
                  </a:lnTo>
                  <a:lnTo>
                    <a:pt x="3497" y="3497"/>
                  </a:lnTo>
                  <a:lnTo>
                    <a:pt x="349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8"/>
            <p:cNvSpPr/>
            <p:nvPr/>
          </p:nvSpPr>
          <p:spPr>
            <a:xfrm>
              <a:off x="380925" y="4397975"/>
              <a:ext cx="87425" cy="87425"/>
            </a:xfrm>
            <a:custGeom>
              <a:avLst/>
              <a:gdLst/>
              <a:ahLst/>
              <a:cxnLst/>
              <a:rect l="l" t="t" r="r" b="b"/>
              <a:pathLst>
                <a:path w="3497" h="3497" extrusionOk="0">
                  <a:moveTo>
                    <a:pt x="0" y="0"/>
                  </a:moveTo>
                  <a:lnTo>
                    <a:pt x="0" y="3497"/>
                  </a:lnTo>
                  <a:lnTo>
                    <a:pt x="3496" y="3497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8"/>
            <p:cNvSpPr/>
            <p:nvPr/>
          </p:nvSpPr>
          <p:spPr>
            <a:xfrm>
              <a:off x="502750" y="4397975"/>
              <a:ext cx="87500" cy="87425"/>
            </a:xfrm>
            <a:custGeom>
              <a:avLst/>
              <a:gdLst/>
              <a:ahLst/>
              <a:cxnLst/>
              <a:rect l="l" t="t" r="r" b="b"/>
              <a:pathLst>
                <a:path w="3500" h="3497" extrusionOk="0">
                  <a:moveTo>
                    <a:pt x="0" y="0"/>
                  </a:moveTo>
                  <a:lnTo>
                    <a:pt x="0" y="3497"/>
                  </a:lnTo>
                  <a:lnTo>
                    <a:pt x="3500" y="3497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8"/>
            <p:cNvSpPr/>
            <p:nvPr/>
          </p:nvSpPr>
          <p:spPr>
            <a:xfrm>
              <a:off x="624575" y="4397975"/>
              <a:ext cx="87500" cy="87425"/>
            </a:xfrm>
            <a:custGeom>
              <a:avLst/>
              <a:gdLst/>
              <a:ahLst/>
              <a:cxnLst/>
              <a:rect l="l" t="t" r="r" b="b"/>
              <a:pathLst>
                <a:path w="3500" h="3497" extrusionOk="0">
                  <a:moveTo>
                    <a:pt x="0" y="0"/>
                  </a:moveTo>
                  <a:lnTo>
                    <a:pt x="0" y="3497"/>
                  </a:lnTo>
                  <a:lnTo>
                    <a:pt x="3500" y="3497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8"/>
            <p:cNvSpPr/>
            <p:nvPr/>
          </p:nvSpPr>
          <p:spPr>
            <a:xfrm>
              <a:off x="746400" y="4397975"/>
              <a:ext cx="87525" cy="87425"/>
            </a:xfrm>
            <a:custGeom>
              <a:avLst/>
              <a:gdLst/>
              <a:ahLst/>
              <a:cxnLst/>
              <a:rect l="l" t="t" r="r" b="b"/>
              <a:pathLst>
                <a:path w="3501" h="3497" extrusionOk="0">
                  <a:moveTo>
                    <a:pt x="1" y="0"/>
                  </a:moveTo>
                  <a:lnTo>
                    <a:pt x="1" y="3497"/>
                  </a:lnTo>
                  <a:lnTo>
                    <a:pt x="3500" y="3497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8"/>
            <p:cNvSpPr/>
            <p:nvPr/>
          </p:nvSpPr>
          <p:spPr>
            <a:xfrm>
              <a:off x="259075" y="4514350"/>
              <a:ext cx="87450" cy="87425"/>
            </a:xfrm>
            <a:custGeom>
              <a:avLst/>
              <a:gdLst/>
              <a:ahLst/>
              <a:cxnLst/>
              <a:rect l="l" t="t" r="r" b="b"/>
              <a:pathLst>
                <a:path w="3498" h="3497" extrusionOk="0">
                  <a:moveTo>
                    <a:pt x="1" y="1"/>
                  </a:moveTo>
                  <a:lnTo>
                    <a:pt x="1" y="3497"/>
                  </a:lnTo>
                  <a:lnTo>
                    <a:pt x="3497" y="3497"/>
                  </a:lnTo>
                  <a:lnTo>
                    <a:pt x="349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8"/>
            <p:cNvSpPr/>
            <p:nvPr/>
          </p:nvSpPr>
          <p:spPr>
            <a:xfrm>
              <a:off x="380925" y="4514350"/>
              <a:ext cx="87425" cy="87425"/>
            </a:xfrm>
            <a:custGeom>
              <a:avLst/>
              <a:gdLst/>
              <a:ahLst/>
              <a:cxnLst/>
              <a:rect l="l" t="t" r="r" b="b"/>
              <a:pathLst>
                <a:path w="3497" h="3497" extrusionOk="0">
                  <a:moveTo>
                    <a:pt x="0" y="1"/>
                  </a:moveTo>
                  <a:lnTo>
                    <a:pt x="0" y="3497"/>
                  </a:lnTo>
                  <a:lnTo>
                    <a:pt x="3496" y="3497"/>
                  </a:lnTo>
                  <a:lnTo>
                    <a:pt x="3496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8"/>
            <p:cNvSpPr/>
            <p:nvPr/>
          </p:nvSpPr>
          <p:spPr>
            <a:xfrm>
              <a:off x="502750" y="4514350"/>
              <a:ext cx="87500" cy="87425"/>
            </a:xfrm>
            <a:custGeom>
              <a:avLst/>
              <a:gdLst/>
              <a:ahLst/>
              <a:cxnLst/>
              <a:rect l="l" t="t" r="r" b="b"/>
              <a:pathLst>
                <a:path w="3500" h="3497" extrusionOk="0">
                  <a:moveTo>
                    <a:pt x="0" y="1"/>
                  </a:moveTo>
                  <a:lnTo>
                    <a:pt x="0" y="3497"/>
                  </a:lnTo>
                  <a:lnTo>
                    <a:pt x="3500" y="3497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8"/>
            <p:cNvSpPr/>
            <p:nvPr/>
          </p:nvSpPr>
          <p:spPr>
            <a:xfrm>
              <a:off x="624575" y="4514350"/>
              <a:ext cx="87500" cy="87425"/>
            </a:xfrm>
            <a:custGeom>
              <a:avLst/>
              <a:gdLst/>
              <a:ahLst/>
              <a:cxnLst/>
              <a:rect l="l" t="t" r="r" b="b"/>
              <a:pathLst>
                <a:path w="3500" h="3497" extrusionOk="0">
                  <a:moveTo>
                    <a:pt x="0" y="1"/>
                  </a:moveTo>
                  <a:lnTo>
                    <a:pt x="0" y="3497"/>
                  </a:lnTo>
                  <a:lnTo>
                    <a:pt x="3500" y="3497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8"/>
            <p:cNvSpPr/>
            <p:nvPr/>
          </p:nvSpPr>
          <p:spPr>
            <a:xfrm>
              <a:off x="746400" y="4514350"/>
              <a:ext cx="87525" cy="87425"/>
            </a:xfrm>
            <a:custGeom>
              <a:avLst/>
              <a:gdLst/>
              <a:ahLst/>
              <a:cxnLst/>
              <a:rect l="l" t="t" r="r" b="b"/>
              <a:pathLst>
                <a:path w="3501" h="3497" extrusionOk="0">
                  <a:moveTo>
                    <a:pt x="1" y="1"/>
                  </a:moveTo>
                  <a:lnTo>
                    <a:pt x="1" y="3497"/>
                  </a:lnTo>
                  <a:lnTo>
                    <a:pt x="3500" y="3497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259075" y="4630650"/>
              <a:ext cx="87450" cy="87525"/>
            </a:xfrm>
            <a:custGeom>
              <a:avLst/>
              <a:gdLst/>
              <a:ahLst/>
              <a:cxnLst/>
              <a:rect l="l" t="t" r="r" b="b"/>
              <a:pathLst>
                <a:path w="3498" h="3501" extrusionOk="0">
                  <a:moveTo>
                    <a:pt x="1" y="1"/>
                  </a:moveTo>
                  <a:lnTo>
                    <a:pt x="1" y="3500"/>
                  </a:lnTo>
                  <a:lnTo>
                    <a:pt x="3497" y="3500"/>
                  </a:lnTo>
                  <a:lnTo>
                    <a:pt x="349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380925" y="4630650"/>
              <a:ext cx="87425" cy="87525"/>
            </a:xfrm>
            <a:custGeom>
              <a:avLst/>
              <a:gdLst/>
              <a:ahLst/>
              <a:cxnLst/>
              <a:rect l="l" t="t" r="r" b="b"/>
              <a:pathLst>
                <a:path w="3497" h="3501" extrusionOk="0">
                  <a:moveTo>
                    <a:pt x="0" y="1"/>
                  </a:moveTo>
                  <a:lnTo>
                    <a:pt x="0" y="3500"/>
                  </a:lnTo>
                  <a:lnTo>
                    <a:pt x="3496" y="3500"/>
                  </a:lnTo>
                  <a:lnTo>
                    <a:pt x="3496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8"/>
            <p:cNvSpPr/>
            <p:nvPr/>
          </p:nvSpPr>
          <p:spPr>
            <a:xfrm>
              <a:off x="502750" y="4630650"/>
              <a:ext cx="87500" cy="87525"/>
            </a:xfrm>
            <a:custGeom>
              <a:avLst/>
              <a:gdLst/>
              <a:ahLst/>
              <a:cxnLst/>
              <a:rect l="l" t="t" r="r" b="b"/>
              <a:pathLst>
                <a:path w="3500" h="3501" extrusionOk="0">
                  <a:moveTo>
                    <a:pt x="0" y="1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624575" y="4630650"/>
              <a:ext cx="87500" cy="87525"/>
            </a:xfrm>
            <a:custGeom>
              <a:avLst/>
              <a:gdLst/>
              <a:ahLst/>
              <a:cxnLst/>
              <a:rect l="l" t="t" r="r" b="b"/>
              <a:pathLst>
                <a:path w="3500" h="3501" extrusionOk="0">
                  <a:moveTo>
                    <a:pt x="0" y="1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746400" y="4630650"/>
              <a:ext cx="87525" cy="87525"/>
            </a:xfrm>
            <a:custGeom>
              <a:avLst/>
              <a:gdLst/>
              <a:ahLst/>
              <a:cxnLst/>
              <a:rect l="l" t="t" r="r" b="b"/>
              <a:pathLst>
                <a:path w="3501" h="3501" extrusionOk="0">
                  <a:moveTo>
                    <a:pt x="1" y="1"/>
                  </a:moveTo>
                  <a:lnTo>
                    <a:pt x="1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8"/>
            <p:cNvSpPr/>
            <p:nvPr/>
          </p:nvSpPr>
          <p:spPr>
            <a:xfrm>
              <a:off x="259075" y="4863425"/>
              <a:ext cx="87450" cy="87525"/>
            </a:xfrm>
            <a:custGeom>
              <a:avLst/>
              <a:gdLst/>
              <a:ahLst/>
              <a:cxnLst/>
              <a:rect l="l" t="t" r="r" b="b"/>
              <a:pathLst>
                <a:path w="3498" h="3501" extrusionOk="0">
                  <a:moveTo>
                    <a:pt x="1" y="1"/>
                  </a:moveTo>
                  <a:lnTo>
                    <a:pt x="1" y="3500"/>
                  </a:lnTo>
                  <a:lnTo>
                    <a:pt x="3497" y="3500"/>
                  </a:lnTo>
                  <a:lnTo>
                    <a:pt x="349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8"/>
            <p:cNvSpPr/>
            <p:nvPr/>
          </p:nvSpPr>
          <p:spPr>
            <a:xfrm>
              <a:off x="380925" y="4863425"/>
              <a:ext cx="87425" cy="87525"/>
            </a:xfrm>
            <a:custGeom>
              <a:avLst/>
              <a:gdLst/>
              <a:ahLst/>
              <a:cxnLst/>
              <a:rect l="l" t="t" r="r" b="b"/>
              <a:pathLst>
                <a:path w="3497" h="3501" extrusionOk="0">
                  <a:moveTo>
                    <a:pt x="0" y="1"/>
                  </a:moveTo>
                  <a:lnTo>
                    <a:pt x="0" y="3500"/>
                  </a:lnTo>
                  <a:lnTo>
                    <a:pt x="3496" y="3500"/>
                  </a:lnTo>
                  <a:lnTo>
                    <a:pt x="3496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8"/>
            <p:cNvSpPr/>
            <p:nvPr/>
          </p:nvSpPr>
          <p:spPr>
            <a:xfrm>
              <a:off x="502750" y="4863425"/>
              <a:ext cx="87500" cy="87525"/>
            </a:xfrm>
            <a:custGeom>
              <a:avLst/>
              <a:gdLst/>
              <a:ahLst/>
              <a:cxnLst/>
              <a:rect l="l" t="t" r="r" b="b"/>
              <a:pathLst>
                <a:path w="3500" h="3501" extrusionOk="0">
                  <a:moveTo>
                    <a:pt x="0" y="1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8"/>
            <p:cNvSpPr/>
            <p:nvPr/>
          </p:nvSpPr>
          <p:spPr>
            <a:xfrm>
              <a:off x="624575" y="4863425"/>
              <a:ext cx="87500" cy="87525"/>
            </a:xfrm>
            <a:custGeom>
              <a:avLst/>
              <a:gdLst/>
              <a:ahLst/>
              <a:cxnLst/>
              <a:rect l="l" t="t" r="r" b="b"/>
              <a:pathLst>
                <a:path w="3500" h="3501" extrusionOk="0">
                  <a:moveTo>
                    <a:pt x="0" y="1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8"/>
            <p:cNvSpPr/>
            <p:nvPr/>
          </p:nvSpPr>
          <p:spPr>
            <a:xfrm>
              <a:off x="746400" y="4863425"/>
              <a:ext cx="87525" cy="87525"/>
            </a:xfrm>
            <a:custGeom>
              <a:avLst/>
              <a:gdLst/>
              <a:ahLst/>
              <a:cxnLst/>
              <a:rect l="l" t="t" r="r" b="b"/>
              <a:pathLst>
                <a:path w="3501" h="3501" extrusionOk="0">
                  <a:moveTo>
                    <a:pt x="1" y="1"/>
                  </a:moveTo>
                  <a:lnTo>
                    <a:pt x="1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8"/>
            <p:cNvSpPr/>
            <p:nvPr/>
          </p:nvSpPr>
          <p:spPr>
            <a:xfrm>
              <a:off x="259075" y="4747050"/>
              <a:ext cx="87450" cy="87500"/>
            </a:xfrm>
            <a:custGeom>
              <a:avLst/>
              <a:gdLst/>
              <a:ahLst/>
              <a:cxnLst/>
              <a:rect l="l" t="t" r="r" b="b"/>
              <a:pathLst>
                <a:path w="3498" h="3500" extrusionOk="0">
                  <a:moveTo>
                    <a:pt x="1" y="0"/>
                  </a:moveTo>
                  <a:lnTo>
                    <a:pt x="1" y="3500"/>
                  </a:lnTo>
                  <a:lnTo>
                    <a:pt x="3497" y="3500"/>
                  </a:lnTo>
                  <a:lnTo>
                    <a:pt x="349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8"/>
            <p:cNvSpPr/>
            <p:nvPr/>
          </p:nvSpPr>
          <p:spPr>
            <a:xfrm>
              <a:off x="380925" y="4747050"/>
              <a:ext cx="87425" cy="87500"/>
            </a:xfrm>
            <a:custGeom>
              <a:avLst/>
              <a:gdLst/>
              <a:ahLst/>
              <a:cxnLst/>
              <a:rect l="l" t="t" r="r" b="b"/>
              <a:pathLst>
                <a:path w="3497" h="3500" extrusionOk="0">
                  <a:moveTo>
                    <a:pt x="0" y="0"/>
                  </a:moveTo>
                  <a:lnTo>
                    <a:pt x="0" y="3500"/>
                  </a:lnTo>
                  <a:lnTo>
                    <a:pt x="3496" y="3500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8"/>
            <p:cNvSpPr/>
            <p:nvPr/>
          </p:nvSpPr>
          <p:spPr>
            <a:xfrm>
              <a:off x="502750" y="4747050"/>
              <a:ext cx="87500" cy="87500"/>
            </a:xfrm>
            <a:custGeom>
              <a:avLst/>
              <a:gdLst/>
              <a:ahLst/>
              <a:cxnLst/>
              <a:rect l="l" t="t" r="r" b="b"/>
              <a:pathLst>
                <a:path w="3500" h="3500" extrusionOk="0">
                  <a:moveTo>
                    <a:pt x="0" y="0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8"/>
            <p:cNvSpPr/>
            <p:nvPr/>
          </p:nvSpPr>
          <p:spPr>
            <a:xfrm>
              <a:off x="624575" y="4747050"/>
              <a:ext cx="87500" cy="87500"/>
            </a:xfrm>
            <a:custGeom>
              <a:avLst/>
              <a:gdLst/>
              <a:ahLst/>
              <a:cxnLst/>
              <a:rect l="l" t="t" r="r" b="b"/>
              <a:pathLst>
                <a:path w="3500" h="3500" extrusionOk="0">
                  <a:moveTo>
                    <a:pt x="0" y="0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8"/>
            <p:cNvSpPr/>
            <p:nvPr/>
          </p:nvSpPr>
          <p:spPr>
            <a:xfrm>
              <a:off x="746400" y="4747050"/>
              <a:ext cx="87525" cy="87500"/>
            </a:xfrm>
            <a:custGeom>
              <a:avLst/>
              <a:gdLst/>
              <a:ahLst/>
              <a:cxnLst/>
              <a:rect l="l" t="t" r="r" b="b"/>
              <a:pathLst>
                <a:path w="3501" h="3500" extrusionOk="0">
                  <a:moveTo>
                    <a:pt x="1" y="0"/>
                  </a:moveTo>
                  <a:lnTo>
                    <a:pt x="1" y="3500"/>
                  </a:lnTo>
                  <a:lnTo>
                    <a:pt x="3500" y="3500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28"/>
          <p:cNvGrpSpPr/>
          <p:nvPr/>
        </p:nvGrpSpPr>
        <p:grpSpPr>
          <a:xfrm>
            <a:off x="8212345" y="4369339"/>
            <a:ext cx="696020" cy="774160"/>
            <a:chOff x="7449275" y="4263850"/>
            <a:chExt cx="759350" cy="844600"/>
          </a:xfrm>
        </p:grpSpPr>
        <p:sp>
          <p:nvSpPr>
            <p:cNvPr id="859" name="Google Shape;859;p28"/>
            <p:cNvSpPr/>
            <p:nvPr/>
          </p:nvSpPr>
          <p:spPr>
            <a:xfrm>
              <a:off x="7449275" y="4669625"/>
              <a:ext cx="214550" cy="347625"/>
            </a:xfrm>
            <a:custGeom>
              <a:avLst/>
              <a:gdLst/>
              <a:ahLst/>
              <a:cxnLst/>
              <a:rect l="l" t="t" r="r" b="b"/>
              <a:pathLst>
                <a:path w="8582" h="13905" extrusionOk="0">
                  <a:moveTo>
                    <a:pt x="664" y="1"/>
                  </a:moveTo>
                  <a:cubicBezTo>
                    <a:pt x="318" y="1"/>
                    <a:pt x="1" y="276"/>
                    <a:pt x="1" y="663"/>
                  </a:cubicBezTo>
                  <a:lnTo>
                    <a:pt x="1" y="7025"/>
                  </a:lnTo>
                  <a:cubicBezTo>
                    <a:pt x="4" y="8507"/>
                    <a:pt x="798" y="9890"/>
                    <a:pt x="2082" y="10633"/>
                  </a:cubicBezTo>
                  <a:lnTo>
                    <a:pt x="7596" y="13816"/>
                  </a:lnTo>
                  <a:cubicBezTo>
                    <a:pt x="7701" y="13877"/>
                    <a:pt x="7814" y="13905"/>
                    <a:pt x="7923" y="13905"/>
                  </a:cubicBezTo>
                  <a:cubicBezTo>
                    <a:pt x="8267" y="13905"/>
                    <a:pt x="8582" y="13630"/>
                    <a:pt x="8582" y="13246"/>
                  </a:cubicBezTo>
                  <a:lnTo>
                    <a:pt x="8582" y="5613"/>
                  </a:lnTo>
                  <a:cubicBezTo>
                    <a:pt x="8582" y="4908"/>
                    <a:pt x="8204" y="4255"/>
                    <a:pt x="7592" y="3903"/>
                  </a:cubicBezTo>
                  <a:lnTo>
                    <a:pt x="993" y="90"/>
                  </a:lnTo>
                  <a:cubicBezTo>
                    <a:pt x="887" y="29"/>
                    <a:pt x="774" y="1"/>
                    <a:pt x="66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8"/>
            <p:cNvSpPr/>
            <p:nvPr/>
          </p:nvSpPr>
          <p:spPr>
            <a:xfrm>
              <a:off x="7449275" y="4462700"/>
              <a:ext cx="214725" cy="335425"/>
            </a:xfrm>
            <a:custGeom>
              <a:avLst/>
              <a:gdLst/>
              <a:ahLst/>
              <a:cxnLst/>
              <a:rect l="l" t="t" r="r" b="b"/>
              <a:pathLst>
                <a:path w="8589" h="13417" extrusionOk="0">
                  <a:moveTo>
                    <a:pt x="1426" y="1"/>
                  </a:moveTo>
                  <a:cubicBezTo>
                    <a:pt x="1083" y="1"/>
                    <a:pt x="750" y="179"/>
                    <a:pt x="568" y="496"/>
                  </a:cubicBezTo>
                  <a:cubicBezTo>
                    <a:pt x="206" y="1121"/>
                    <a:pt x="7" y="1832"/>
                    <a:pt x="4" y="2574"/>
                  </a:cubicBezTo>
                  <a:lnTo>
                    <a:pt x="1" y="8940"/>
                  </a:lnTo>
                  <a:lnTo>
                    <a:pt x="7596" y="13326"/>
                  </a:lnTo>
                  <a:cubicBezTo>
                    <a:pt x="7702" y="13388"/>
                    <a:pt x="7815" y="13417"/>
                    <a:pt x="7926" y="13417"/>
                  </a:cubicBezTo>
                  <a:cubicBezTo>
                    <a:pt x="8269" y="13417"/>
                    <a:pt x="8585" y="13142"/>
                    <a:pt x="8585" y="12756"/>
                  </a:cubicBezTo>
                  <a:lnTo>
                    <a:pt x="8588" y="5126"/>
                  </a:lnTo>
                  <a:cubicBezTo>
                    <a:pt x="8588" y="4422"/>
                    <a:pt x="8210" y="3769"/>
                    <a:pt x="7599" y="3413"/>
                  </a:cubicBezTo>
                  <a:lnTo>
                    <a:pt x="1922" y="135"/>
                  </a:lnTo>
                  <a:cubicBezTo>
                    <a:pt x="1766" y="44"/>
                    <a:pt x="1595" y="1"/>
                    <a:pt x="142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8"/>
            <p:cNvSpPr/>
            <p:nvPr/>
          </p:nvSpPr>
          <p:spPr>
            <a:xfrm>
              <a:off x="7994150" y="4669625"/>
              <a:ext cx="214475" cy="347625"/>
            </a:xfrm>
            <a:custGeom>
              <a:avLst/>
              <a:gdLst/>
              <a:ahLst/>
              <a:cxnLst/>
              <a:rect l="l" t="t" r="r" b="b"/>
              <a:pathLst>
                <a:path w="8579" h="13905" extrusionOk="0">
                  <a:moveTo>
                    <a:pt x="7918" y="1"/>
                  </a:moveTo>
                  <a:cubicBezTo>
                    <a:pt x="7808" y="1"/>
                    <a:pt x="7696" y="28"/>
                    <a:pt x="7589" y="90"/>
                  </a:cubicBezTo>
                  <a:lnTo>
                    <a:pt x="990" y="3900"/>
                  </a:lnTo>
                  <a:cubicBezTo>
                    <a:pt x="379" y="4255"/>
                    <a:pt x="1" y="4905"/>
                    <a:pt x="1" y="5613"/>
                  </a:cubicBezTo>
                  <a:lnTo>
                    <a:pt x="1" y="13246"/>
                  </a:lnTo>
                  <a:cubicBezTo>
                    <a:pt x="1" y="13630"/>
                    <a:pt x="316" y="13905"/>
                    <a:pt x="659" y="13905"/>
                  </a:cubicBezTo>
                  <a:cubicBezTo>
                    <a:pt x="769" y="13905"/>
                    <a:pt x="881" y="13877"/>
                    <a:pt x="987" y="13816"/>
                  </a:cubicBezTo>
                  <a:lnTo>
                    <a:pt x="6500" y="10633"/>
                  </a:lnTo>
                  <a:cubicBezTo>
                    <a:pt x="7781" y="9887"/>
                    <a:pt x="8578" y="8507"/>
                    <a:pt x="8578" y="7025"/>
                  </a:cubicBezTo>
                  <a:lnTo>
                    <a:pt x="8578" y="659"/>
                  </a:lnTo>
                  <a:cubicBezTo>
                    <a:pt x="8578" y="276"/>
                    <a:pt x="8263" y="1"/>
                    <a:pt x="791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8"/>
            <p:cNvSpPr/>
            <p:nvPr/>
          </p:nvSpPr>
          <p:spPr>
            <a:xfrm>
              <a:off x="7994000" y="4462675"/>
              <a:ext cx="214625" cy="335425"/>
            </a:xfrm>
            <a:custGeom>
              <a:avLst/>
              <a:gdLst/>
              <a:ahLst/>
              <a:cxnLst/>
              <a:rect l="l" t="t" r="r" b="b"/>
              <a:pathLst>
                <a:path w="8585" h="13417" extrusionOk="0">
                  <a:moveTo>
                    <a:pt x="7158" y="1"/>
                  </a:moveTo>
                  <a:cubicBezTo>
                    <a:pt x="6990" y="1"/>
                    <a:pt x="6820" y="43"/>
                    <a:pt x="6663" y="132"/>
                  </a:cubicBezTo>
                  <a:lnTo>
                    <a:pt x="986" y="3414"/>
                  </a:lnTo>
                  <a:cubicBezTo>
                    <a:pt x="375" y="3770"/>
                    <a:pt x="0" y="4423"/>
                    <a:pt x="0" y="5127"/>
                  </a:cubicBezTo>
                  <a:lnTo>
                    <a:pt x="3" y="12757"/>
                  </a:lnTo>
                  <a:cubicBezTo>
                    <a:pt x="3" y="13141"/>
                    <a:pt x="320" y="13416"/>
                    <a:pt x="665" y="13416"/>
                  </a:cubicBezTo>
                  <a:cubicBezTo>
                    <a:pt x="775" y="13416"/>
                    <a:pt x="887" y="13388"/>
                    <a:pt x="993" y="13327"/>
                  </a:cubicBezTo>
                  <a:lnTo>
                    <a:pt x="8584" y="8937"/>
                  </a:lnTo>
                  <a:lnTo>
                    <a:pt x="8584" y="2575"/>
                  </a:lnTo>
                  <a:cubicBezTo>
                    <a:pt x="8581" y="1833"/>
                    <a:pt x="8383" y="1119"/>
                    <a:pt x="8021" y="497"/>
                  </a:cubicBezTo>
                  <a:cubicBezTo>
                    <a:pt x="7836" y="179"/>
                    <a:pt x="7502" y="1"/>
                    <a:pt x="715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8"/>
            <p:cNvSpPr/>
            <p:nvPr/>
          </p:nvSpPr>
          <p:spPr>
            <a:xfrm>
              <a:off x="7639075" y="4779200"/>
              <a:ext cx="214700" cy="329175"/>
            </a:xfrm>
            <a:custGeom>
              <a:avLst/>
              <a:gdLst/>
              <a:ahLst/>
              <a:cxnLst/>
              <a:rect l="l" t="t" r="r" b="b"/>
              <a:pathLst>
                <a:path w="8588" h="13167" extrusionOk="0">
                  <a:moveTo>
                    <a:pt x="662" y="1"/>
                  </a:moveTo>
                  <a:cubicBezTo>
                    <a:pt x="317" y="1"/>
                    <a:pt x="0" y="277"/>
                    <a:pt x="0" y="663"/>
                  </a:cubicBezTo>
                  <a:lnTo>
                    <a:pt x="4" y="9433"/>
                  </a:lnTo>
                  <a:lnTo>
                    <a:pt x="5514" y="12615"/>
                  </a:lnTo>
                  <a:cubicBezTo>
                    <a:pt x="6152" y="12980"/>
                    <a:pt x="6863" y="13166"/>
                    <a:pt x="7577" y="13166"/>
                  </a:cubicBezTo>
                  <a:cubicBezTo>
                    <a:pt x="7583" y="13166"/>
                    <a:pt x="7589" y="13166"/>
                    <a:pt x="7595" y="13166"/>
                  </a:cubicBezTo>
                  <a:cubicBezTo>
                    <a:pt x="8143" y="13166"/>
                    <a:pt x="8588" y="12721"/>
                    <a:pt x="8588" y="12173"/>
                  </a:cubicBezTo>
                  <a:lnTo>
                    <a:pt x="8588" y="5616"/>
                  </a:lnTo>
                  <a:cubicBezTo>
                    <a:pt x="8588" y="4912"/>
                    <a:pt x="8210" y="4259"/>
                    <a:pt x="7598" y="3903"/>
                  </a:cubicBezTo>
                  <a:lnTo>
                    <a:pt x="990" y="90"/>
                  </a:lnTo>
                  <a:cubicBezTo>
                    <a:pt x="884" y="29"/>
                    <a:pt x="772" y="1"/>
                    <a:pt x="66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8"/>
            <p:cNvSpPr/>
            <p:nvPr/>
          </p:nvSpPr>
          <p:spPr>
            <a:xfrm>
              <a:off x="7639075" y="4560125"/>
              <a:ext cx="214775" cy="347875"/>
            </a:xfrm>
            <a:custGeom>
              <a:avLst/>
              <a:gdLst/>
              <a:ahLst/>
              <a:cxnLst/>
              <a:rect l="l" t="t" r="r" b="b"/>
              <a:pathLst>
                <a:path w="8591" h="13915" extrusionOk="0">
                  <a:moveTo>
                    <a:pt x="662" y="1"/>
                  </a:moveTo>
                  <a:cubicBezTo>
                    <a:pt x="317" y="1"/>
                    <a:pt x="0" y="276"/>
                    <a:pt x="0" y="663"/>
                  </a:cubicBezTo>
                  <a:lnTo>
                    <a:pt x="0" y="9426"/>
                  </a:lnTo>
                  <a:lnTo>
                    <a:pt x="7595" y="13825"/>
                  </a:lnTo>
                  <a:cubicBezTo>
                    <a:pt x="7702" y="13886"/>
                    <a:pt x="7815" y="13914"/>
                    <a:pt x="7924" y="13914"/>
                  </a:cubicBezTo>
                  <a:cubicBezTo>
                    <a:pt x="8270" y="13914"/>
                    <a:pt x="8585" y="13639"/>
                    <a:pt x="8588" y="13255"/>
                  </a:cubicBezTo>
                  <a:lnTo>
                    <a:pt x="8591" y="5625"/>
                  </a:lnTo>
                  <a:cubicBezTo>
                    <a:pt x="8591" y="4918"/>
                    <a:pt x="8213" y="4265"/>
                    <a:pt x="7602" y="3912"/>
                  </a:cubicBezTo>
                  <a:lnTo>
                    <a:pt x="990" y="89"/>
                  </a:lnTo>
                  <a:cubicBezTo>
                    <a:pt x="884" y="28"/>
                    <a:pt x="772" y="1"/>
                    <a:pt x="66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8"/>
            <p:cNvSpPr/>
            <p:nvPr/>
          </p:nvSpPr>
          <p:spPr>
            <a:xfrm>
              <a:off x="7828850" y="4779450"/>
              <a:ext cx="189975" cy="329000"/>
            </a:xfrm>
            <a:custGeom>
              <a:avLst/>
              <a:gdLst/>
              <a:ahLst/>
              <a:cxnLst/>
              <a:rect l="l" t="t" r="r" b="b"/>
              <a:pathLst>
                <a:path w="7599" h="13160" extrusionOk="0">
                  <a:moveTo>
                    <a:pt x="6935" y="0"/>
                  </a:moveTo>
                  <a:cubicBezTo>
                    <a:pt x="6826" y="0"/>
                    <a:pt x="6713" y="28"/>
                    <a:pt x="6606" y="89"/>
                  </a:cubicBezTo>
                  <a:lnTo>
                    <a:pt x="990" y="3326"/>
                  </a:lnTo>
                  <a:cubicBezTo>
                    <a:pt x="379" y="3682"/>
                    <a:pt x="1" y="4335"/>
                    <a:pt x="1" y="5039"/>
                  </a:cubicBezTo>
                  <a:lnTo>
                    <a:pt x="4" y="13159"/>
                  </a:lnTo>
                  <a:cubicBezTo>
                    <a:pt x="725" y="13159"/>
                    <a:pt x="1445" y="12974"/>
                    <a:pt x="2089" y="12602"/>
                  </a:cubicBezTo>
                  <a:lnTo>
                    <a:pt x="7599" y="9423"/>
                  </a:lnTo>
                  <a:lnTo>
                    <a:pt x="7599" y="656"/>
                  </a:lnTo>
                  <a:lnTo>
                    <a:pt x="7596" y="656"/>
                  </a:lnTo>
                  <a:cubicBezTo>
                    <a:pt x="7593" y="273"/>
                    <a:pt x="7279" y="0"/>
                    <a:pt x="693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8"/>
            <p:cNvSpPr/>
            <p:nvPr/>
          </p:nvSpPr>
          <p:spPr>
            <a:xfrm>
              <a:off x="7828950" y="4560100"/>
              <a:ext cx="189975" cy="345675"/>
            </a:xfrm>
            <a:custGeom>
              <a:avLst/>
              <a:gdLst/>
              <a:ahLst/>
              <a:cxnLst/>
              <a:rect l="l" t="t" r="r" b="b"/>
              <a:pathLst>
                <a:path w="7599" h="13827" extrusionOk="0">
                  <a:moveTo>
                    <a:pt x="6938" y="0"/>
                  </a:moveTo>
                  <a:cubicBezTo>
                    <a:pt x="6828" y="0"/>
                    <a:pt x="6715" y="28"/>
                    <a:pt x="6609" y="90"/>
                  </a:cubicBezTo>
                  <a:lnTo>
                    <a:pt x="989" y="3328"/>
                  </a:lnTo>
                  <a:cubicBezTo>
                    <a:pt x="378" y="3680"/>
                    <a:pt x="0" y="4333"/>
                    <a:pt x="3" y="5040"/>
                  </a:cubicBezTo>
                  <a:lnTo>
                    <a:pt x="3" y="13826"/>
                  </a:lnTo>
                  <a:lnTo>
                    <a:pt x="7595" y="9430"/>
                  </a:lnTo>
                  <a:lnTo>
                    <a:pt x="7598" y="660"/>
                  </a:lnTo>
                  <a:cubicBezTo>
                    <a:pt x="7598" y="277"/>
                    <a:pt x="7282" y="0"/>
                    <a:pt x="693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8"/>
            <p:cNvSpPr/>
            <p:nvPr/>
          </p:nvSpPr>
          <p:spPr>
            <a:xfrm>
              <a:off x="7628100" y="4263850"/>
              <a:ext cx="401700" cy="224000"/>
            </a:xfrm>
            <a:custGeom>
              <a:avLst/>
              <a:gdLst/>
              <a:ahLst/>
              <a:cxnLst/>
              <a:rect l="l" t="t" r="r" b="b"/>
              <a:pathLst>
                <a:path w="16068" h="8960" extrusionOk="0">
                  <a:moveTo>
                    <a:pt x="8034" y="0"/>
                  </a:moveTo>
                  <a:cubicBezTo>
                    <a:pt x="7314" y="0"/>
                    <a:pt x="6593" y="185"/>
                    <a:pt x="5950" y="555"/>
                  </a:cubicBezTo>
                  <a:lnTo>
                    <a:pt x="439" y="3744"/>
                  </a:lnTo>
                  <a:cubicBezTo>
                    <a:pt x="1" y="3997"/>
                    <a:pt x="4" y="4628"/>
                    <a:pt x="443" y="4884"/>
                  </a:cubicBezTo>
                  <a:lnTo>
                    <a:pt x="7051" y="8694"/>
                  </a:lnTo>
                  <a:cubicBezTo>
                    <a:pt x="7358" y="8871"/>
                    <a:pt x="7699" y="8959"/>
                    <a:pt x="8039" y="8959"/>
                  </a:cubicBezTo>
                  <a:cubicBezTo>
                    <a:pt x="8382" y="8959"/>
                    <a:pt x="8723" y="8870"/>
                    <a:pt x="9030" y="8694"/>
                  </a:cubicBezTo>
                  <a:lnTo>
                    <a:pt x="15629" y="4877"/>
                  </a:lnTo>
                  <a:cubicBezTo>
                    <a:pt x="16068" y="4624"/>
                    <a:pt x="16068" y="3987"/>
                    <a:pt x="15629" y="3734"/>
                  </a:cubicBezTo>
                  <a:lnTo>
                    <a:pt x="10115" y="555"/>
                  </a:lnTo>
                  <a:cubicBezTo>
                    <a:pt x="9473" y="185"/>
                    <a:pt x="8754" y="0"/>
                    <a:pt x="80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8"/>
            <p:cNvSpPr/>
            <p:nvPr/>
          </p:nvSpPr>
          <p:spPr>
            <a:xfrm>
              <a:off x="7829025" y="4263850"/>
              <a:ext cx="200775" cy="224000"/>
            </a:xfrm>
            <a:custGeom>
              <a:avLst/>
              <a:gdLst/>
              <a:ahLst/>
              <a:cxnLst/>
              <a:rect l="l" t="t" r="r" b="b"/>
              <a:pathLst>
                <a:path w="8031" h="8960" extrusionOk="0">
                  <a:moveTo>
                    <a:pt x="0" y="1"/>
                  </a:moveTo>
                  <a:lnTo>
                    <a:pt x="0" y="8960"/>
                  </a:lnTo>
                  <a:cubicBezTo>
                    <a:pt x="343" y="8960"/>
                    <a:pt x="686" y="8870"/>
                    <a:pt x="993" y="8691"/>
                  </a:cubicBezTo>
                  <a:lnTo>
                    <a:pt x="7592" y="4877"/>
                  </a:lnTo>
                  <a:cubicBezTo>
                    <a:pt x="8031" y="4624"/>
                    <a:pt x="8031" y="3987"/>
                    <a:pt x="7592" y="3734"/>
                  </a:cubicBezTo>
                  <a:lnTo>
                    <a:pt x="2078" y="555"/>
                  </a:lnTo>
                  <a:cubicBezTo>
                    <a:pt x="1438" y="187"/>
                    <a:pt x="71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8"/>
            <p:cNvSpPr/>
            <p:nvPr/>
          </p:nvSpPr>
          <p:spPr>
            <a:xfrm>
              <a:off x="7463375" y="4357275"/>
              <a:ext cx="376725" cy="225975"/>
            </a:xfrm>
            <a:custGeom>
              <a:avLst/>
              <a:gdLst/>
              <a:ahLst/>
              <a:cxnLst/>
              <a:rect l="l" t="t" r="r" b="b"/>
              <a:pathLst>
                <a:path w="15069" h="9039" extrusionOk="0">
                  <a:moveTo>
                    <a:pt x="7035" y="0"/>
                  </a:moveTo>
                  <a:lnTo>
                    <a:pt x="1524" y="3183"/>
                  </a:lnTo>
                  <a:cubicBezTo>
                    <a:pt x="881" y="3554"/>
                    <a:pt x="359" y="4083"/>
                    <a:pt x="0" y="4707"/>
                  </a:cubicBezTo>
                  <a:lnTo>
                    <a:pt x="7028" y="8777"/>
                  </a:lnTo>
                  <a:cubicBezTo>
                    <a:pt x="7335" y="8952"/>
                    <a:pt x="7676" y="9039"/>
                    <a:pt x="8017" y="9039"/>
                  </a:cubicBezTo>
                  <a:cubicBezTo>
                    <a:pt x="8362" y="9039"/>
                    <a:pt x="8707" y="8949"/>
                    <a:pt x="9017" y="8770"/>
                  </a:cubicBezTo>
                  <a:lnTo>
                    <a:pt x="14623" y="5533"/>
                  </a:lnTo>
                  <a:cubicBezTo>
                    <a:pt x="15065" y="5280"/>
                    <a:pt x="15068" y="4637"/>
                    <a:pt x="14623" y="4384"/>
                  </a:cubicBezTo>
                  <a:lnTo>
                    <a:pt x="703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8"/>
            <p:cNvSpPr/>
            <p:nvPr/>
          </p:nvSpPr>
          <p:spPr>
            <a:xfrm>
              <a:off x="7817975" y="4357200"/>
              <a:ext cx="376725" cy="225975"/>
            </a:xfrm>
            <a:custGeom>
              <a:avLst/>
              <a:gdLst/>
              <a:ahLst/>
              <a:cxnLst/>
              <a:rect l="l" t="t" r="r" b="b"/>
              <a:pathLst>
                <a:path w="15069" h="9039" extrusionOk="0">
                  <a:moveTo>
                    <a:pt x="8034" y="0"/>
                  </a:moveTo>
                  <a:lnTo>
                    <a:pt x="442" y="4384"/>
                  </a:lnTo>
                  <a:cubicBezTo>
                    <a:pt x="0" y="4640"/>
                    <a:pt x="0" y="5280"/>
                    <a:pt x="442" y="5536"/>
                  </a:cubicBezTo>
                  <a:lnTo>
                    <a:pt x="6049" y="8770"/>
                  </a:lnTo>
                  <a:cubicBezTo>
                    <a:pt x="6358" y="8949"/>
                    <a:pt x="6704" y="9039"/>
                    <a:pt x="7050" y="9039"/>
                  </a:cubicBezTo>
                  <a:cubicBezTo>
                    <a:pt x="7392" y="9039"/>
                    <a:pt x="7733" y="8951"/>
                    <a:pt x="8040" y="8776"/>
                  </a:cubicBezTo>
                  <a:lnTo>
                    <a:pt x="15068" y="4710"/>
                  </a:lnTo>
                  <a:cubicBezTo>
                    <a:pt x="14706" y="4086"/>
                    <a:pt x="14185" y="3554"/>
                    <a:pt x="13544" y="3183"/>
                  </a:cubicBezTo>
                  <a:lnTo>
                    <a:pt x="803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8"/>
            <p:cNvSpPr/>
            <p:nvPr/>
          </p:nvSpPr>
          <p:spPr>
            <a:xfrm>
              <a:off x="7639075" y="4466850"/>
              <a:ext cx="379750" cy="219275"/>
            </a:xfrm>
            <a:custGeom>
              <a:avLst/>
              <a:gdLst/>
              <a:ahLst/>
              <a:cxnLst/>
              <a:rect l="l" t="t" r="r" b="b"/>
              <a:pathLst>
                <a:path w="15190" h="8771" extrusionOk="0">
                  <a:moveTo>
                    <a:pt x="7598" y="1"/>
                  </a:moveTo>
                  <a:lnTo>
                    <a:pt x="0" y="4384"/>
                  </a:lnTo>
                  <a:lnTo>
                    <a:pt x="7595" y="8770"/>
                  </a:lnTo>
                  <a:lnTo>
                    <a:pt x="15190" y="4384"/>
                  </a:lnTo>
                  <a:lnTo>
                    <a:pt x="759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8"/>
            <p:cNvSpPr/>
            <p:nvPr/>
          </p:nvSpPr>
          <p:spPr>
            <a:xfrm>
              <a:off x="7829025" y="4466850"/>
              <a:ext cx="189900" cy="219275"/>
            </a:xfrm>
            <a:custGeom>
              <a:avLst/>
              <a:gdLst/>
              <a:ahLst/>
              <a:cxnLst/>
              <a:rect l="l" t="t" r="r" b="b"/>
              <a:pathLst>
                <a:path w="7596" h="8771" extrusionOk="0">
                  <a:moveTo>
                    <a:pt x="0" y="1"/>
                  </a:moveTo>
                  <a:lnTo>
                    <a:pt x="0" y="8770"/>
                  </a:lnTo>
                  <a:lnTo>
                    <a:pt x="7595" y="43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3" name="Google Shape;873;p28"/>
          <p:cNvGrpSpPr/>
          <p:nvPr/>
        </p:nvGrpSpPr>
        <p:grpSpPr>
          <a:xfrm>
            <a:off x="-250298" y="657868"/>
            <a:ext cx="963533" cy="963651"/>
            <a:chOff x="3988826" y="1587388"/>
            <a:chExt cx="366181" cy="366212"/>
          </a:xfrm>
        </p:grpSpPr>
        <p:sp>
          <p:nvSpPr>
            <p:cNvPr id="874" name="Google Shape;874;p28"/>
            <p:cNvSpPr/>
            <p:nvPr/>
          </p:nvSpPr>
          <p:spPr>
            <a:xfrm>
              <a:off x="4032390" y="1709325"/>
              <a:ext cx="272017" cy="191708"/>
            </a:xfrm>
            <a:custGeom>
              <a:avLst/>
              <a:gdLst/>
              <a:ahLst/>
              <a:cxnLst/>
              <a:rect l="l" t="t" r="r" b="b"/>
              <a:pathLst>
                <a:path w="8854" h="6240" extrusionOk="0">
                  <a:moveTo>
                    <a:pt x="4542" y="0"/>
                  </a:moveTo>
                  <a:cubicBezTo>
                    <a:pt x="3823" y="0"/>
                    <a:pt x="3200" y="382"/>
                    <a:pt x="2850" y="948"/>
                  </a:cubicBezTo>
                  <a:lnTo>
                    <a:pt x="1253" y="948"/>
                  </a:lnTo>
                  <a:lnTo>
                    <a:pt x="1" y="1838"/>
                  </a:lnTo>
                  <a:lnTo>
                    <a:pt x="1253" y="2621"/>
                  </a:lnTo>
                  <a:lnTo>
                    <a:pt x="1775" y="2621"/>
                  </a:lnTo>
                  <a:cubicBezTo>
                    <a:pt x="2843" y="2621"/>
                    <a:pt x="3702" y="3486"/>
                    <a:pt x="3702" y="4548"/>
                  </a:cubicBezTo>
                  <a:lnTo>
                    <a:pt x="3702" y="5197"/>
                  </a:lnTo>
                  <a:lnTo>
                    <a:pt x="4643" y="6240"/>
                  </a:lnTo>
                  <a:lnTo>
                    <a:pt x="5375" y="5197"/>
                  </a:lnTo>
                  <a:lnTo>
                    <a:pt x="5375" y="4548"/>
                  </a:lnTo>
                  <a:cubicBezTo>
                    <a:pt x="5375" y="3486"/>
                    <a:pt x="6240" y="2621"/>
                    <a:pt x="7302" y="2621"/>
                  </a:cubicBezTo>
                  <a:lnTo>
                    <a:pt x="7823" y="2621"/>
                  </a:lnTo>
                  <a:lnTo>
                    <a:pt x="8854" y="1934"/>
                  </a:lnTo>
                  <a:lnTo>
                    <a:pt x="7823" y="948"/>
                  </a:lnTo>
                  <a:lnTo>
                    <a:pt x="6233" y="948"/>
                  </a:lnTo>
                  <a:cubicBezTo>
                    <a:pt x="5884" y="382"/>
                    <a:pt x="5254" y="0"/>
                    <a:pt x="454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8"/>
            <p:cNvSpPr/>
            <p:nvPr/>
          </p:nvSpPr>
          <p:spPr>
            <a:xfrm>
              <a:off x="4039026" y="1867792"/>
              <a:ext cx="262247" cy="85808"/>
            </a:xfrm>
            <a:custGeom>
              <a:avLst/>
              <a:gdLst/>
              <a:ahLst/>
              <a:cxnLst/>
              <a:rect l="l" t="t" r="r" b="b"/>
              <a:pathLst>
                <a:path w="8536" h="2793" extrusionOk="0">
                  <a:moveTo>
                    <a:pt x="1" y="0"/>
                  </a:moveTo>
                  <a:lnTo>
                    <a:pt x="109" y="1043"/>
                  </a:lnTo>
                  <a:cubicBezTo>
                    <a:pt x="1190" y="2125"/>
                    <a:pt x="2678" y="2792"/>
                    <a:pt x="4326" y="2792"/>
                  </a:cubicBezTo>
                  <a:cubicBezTo>
                    <a:pt x="5966" y="2792"/>
                    <a:pt x="7461" y="2125"/>
                    <a:pt x="8536" y="1043"/>
                  </a:cubicBezTo>
                  <a:lnTo>
                    <a:pt x="8097" y="121"/>
                  </a:lnTo>
                  <a:lnTo>
                    <a:pt x="7537" y="51"/>
                  </a:lnTo>
                  <a:cubicBezTo>
                    <a:pt x="7156" y="427"/>
                    <a:pt x="6711" y="745"/>
                    <a:pt x="6215" y="967"/>
                  </a:cubicBezTo>
                  <a:lnTo>
                    <a:pt x="6215" y="795"/>
                  </a:lnTo>
                  <a:cubicBezTo>
                    <a:pt x="6215" y="382"/>
                    <a:pt x="5877" y="39"/>
                    <a:pt x="5458" y="39"/>
                  </a:cubicBezTo>
                  <a:lnTo>
                    <a:pt x="3187" y="39"/>
                  </a:lnTo>
                  <a:cubicBezTo>
                    <a:pt x="2774" y="39"/>
                    <a:pt x="2437" y="382"/>
                    <a:pt x="2437" y="795"/>
                  </a:cubicBezTo>
                  <a:lnTo>
                    <a:pt x="2437" y="967"/>
                  </a:lnTo>
                  <a:cubicBezTo>
                    <a:pt x="2367" y="935"/>
                    <a:pt x="2297" y="904"/>
                    <a:pt x="2227" y="872"/>
                  </a:cubicBezTo>
                  <a:cubicBezTo>
                    <a:pt x="1813" y="655"/>
                    <a:pt x="1438" y="376"/>
                    <a:pt x="1107" y="5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8"/>
            <p:cNvSpPr/>
            <p:nvPr/>
          </p:nvSpPr>
          <p:spPr>
            <a:xfrm>
              <a:off x="4042344" y="1587388"/>
              <a:ext cx="258929" cy="87190"/>
            </a:xfrm>
            <a:custGeom>
              <a:avLst/>
              <a:gdLst/>
              <a:ahLst/>
              <a:cxnLst/>
              <a:rect l="l" t="t" r="r" b="b"/>
              <a:pathLst>
                <a:path w="8428" h="2838" extrusionOk="0">
                  <a:moveTo>
                    <a:pt x="4218" y="1"/>
                  </a:moveTo>
                  <a:cubicBezTo>
                    <a:pt x="2570" y="1"/>
                    <a:pt x="1082" y="669"/>
                    <a:pt x="1" y="1750"/>
                  </a:cubicBezTo>
                  <a:lnTo>
                    <a:pt x="84" y="2818"/>
                  </a:lnTo>
                  <a:lnTo>
                    <a:pt x="999" y="2748"/>
                  </a:lnTo>
                  <a:cubicBezTo>
                    <a:pt x="1826" y="1922"/>
                    <a:pt x="2958" y="1413"/>
                    <a:pt x="4218" y="1413"/>
                  </a:cubicBezTo>
                  <a:cubicBezTo>
                    <a:pt x="5471" y="1413"/>
                    <a:pt x="6609" y="1922"/>
                    <a:pt x="7429" y="2748"/>
                  </a:cubicBezTo>
                  <a:lnTo>
                    <a:pt x="8383" y="2837"/>
                  </a:lnTo>
                  <a:lnTo>
                    <a:pt x="8428" y="1750"/>
                  </a:lnTo>
                  <a:cubicBezTo>
                    <a:pt x="7353" y="669"/>
                    <a:pt x="5858" y="1"/>
                    <a:pt x="42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8"/>
            <p:cNvSpPr/>
            <p:nvPr/>
          </p:nvSpPr>
          <p:spPr>
            <a:xfrm>
              <a:off x="4270582" y="1641121"/>
              <a:ext cx="84425" cy="258745"/>
            </a:xfrm>
            <a:custGeom>
              <a:avLst/>
              <a:gdLst/>
              <a:ahLst/>
              <a:cxnLst/>
              <a:rect l="l" t="t" r="r" b="b"/>
              <a:pathLst>
                <a:path w="2748" h="8422" extrusionOk="0">
                  <a:moveTo>
                    <a:pt x="999" y="1"/>
                  </a:moveTo>
                  <a:lnTo>
                    <a:pt x="318" y="681"/>
                  </a:lnTo>
                  <a:lnTo>
                    <a:pt x="0" y="993"/>
                  </a:lnTo>
                  <a:cubicBezTo>
                    <a:pt x="7" y="999"/>
                    <a:pt x="13" y="1006"/>
                    <a:pt x="13" y="1006"/>
                  </a:cubicBezTo>
                  <a:cubicBezTo>
                    <a:pt x="388" y="1387"/>
                    <a:pt x="700" y="1832"/>
                    <a:pt x="923" y="2322"/>
                  </a:cubicBezTo>
                  <a:lnTo>
                    <a:pt x="827" y="2322"/>
                  </a:lnTo>
                  <a:cubicBezTo>
                    <a:pt x="407" y="2322"/>
                    <a:pt x="70" y="2659"/>
                    <a:pt x="70" y="3079"/>
                  </a:cubicBezTo>
                  <a:lnTo>
                    <a:pt x="70" y="5343"/>
                  </a:lnTo>
                  <a:cubicBezTo>
                    <a:pt x="70" y="5763"/>
                    <a:pt x="407" y="6100"/>
                    <a:pt x="827" y="6100"/>
                  </a:cubicBezTo>
                  <a:lnTo>
                    <a:pt x="923" y="6100"/>
                  </a:lnTo>
                  <a:cubicBezTo>
                    <a:pt x="700" y="6590"/>
                    <a:pt x="388" y="7035"/>
                    <a:pt x="13" y="7410"/>
                  </a:cubicBezTo>
                  <a:cubicBezTo>
                    <a:pt x="13" y="7417"/>
                    <a:pt x="7" y="7423"/>
                    <a:pt x="0" y="7429"/>
                  </a:cubicBezTo>
                  <a:lnTo>
                    <a:pt x="999" y="8421"/>
                  </a:lnTo>
                  <a:cubicBezTo>
                    <a:pt x="2080" y="7347"/>
                    <a:pt x="2748" y="5858"/>
                    <a:pt x="2748" y="4211"/>
                  </a:cubicBezTo>
                  <a:cubicBezTo>
                    <a:pt x="2748" y="2564"/>
                    <a:pt x="2080" y="1076"/>
                    <a:pt x="99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8"/>
            <p:cNvSpPr/>
            <p:nvPr/>
          </p:nvSpPr>
          <p:spPr>
            <a:xfrm>
              <a:off x="3988826" y="1641121"/>
              <a:ext cx="84241" cy="258929"/>
            </a:xfrm>
            <a:custGeom>
              <a:avLst/>
              <a:gdLst/>
              <a:ahLst/>
              <a:cxnLst/>
              <a:rect l="l" t="t" r="r" b="b"/>
              <a:pathLst>
                <a:path w="2742" h="8428" extrusionOk="0">
                  <a:moveTo>
                    <a:pt x="1743" y="1"/>
                  </a:moveTo>
                  <a:cubicBezTo>
                    <a:pt x="668" y="1076"/>
                    <a:pt x="0" y="2570"/>
                    <a:pt x="0" y="4211"/>
                  </a:cubicBezTo>
                  <a:cubicBezTo>
                    <a:pt x="0" y="5858"/>
                    <a:pt x="668" y="7347"/>
                    <a:pt x="1743" y="8428"/>
                  </a:cubicBezTo>
                  <a:lnTo>
                    <a:pt x="2137" y="8033"/>
                  </a:lnTo>
                  <a:lnTo>
                    <a:pt x="2741" y="7429"/>
                  </a:lnTo>
                  <a:cubicBezTo>
                    <a:pt x="2360" y="7048"/>
                    <a:pt x="2048" y="6596"/>
                    <a:pt x="1819" y="6100"/>
                  </a:cubicBezTo>
                  <a:lnTo>
                    <a:pt x="1915" y="6100"/>
                  </a:lnTo>
                  <a:cubicBezTo>
                    <a:pt x="2334" y="6100"/>
                    <a:pt x="2671" y="5763"/>
                    <a:pt x="2671" y="5343"/>
                  </a:cubicBezTo>
                  <a:lnTo>
                    <a:pt x="2671" y="3079"/>
                  </a:lnTo>
                  <a:cubicBezTo>
                    <a:pt x="2671" y="2659"/>
                    <a:pt x="2334" y="2322"/>
                    <a:pt x="1915" y="2322"/>
                  </a:cubicBezTo>
                  <a:lnTo>
                    <a:pt x="1819" y="2322"/>
                  </a:lnTo>
                  <a:cubicBezTo>
                    <a:pt x="2048" y="1826"/>
                    <a:pt x="2360" y="1381"/>
                    <a:pt x="2741" y="999"/>
                  </a:cubicBezTo>
                  <a:lnTo>
                    <a:pt x="174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8"/>
            <p:cNvSpPr/>
            <p:nvPr/>
          </p:nvSpPr>
          <p:spPr>
            <a:xfrm>
              <a:off x="4135157" y="1733750"/>
              <a:ext cx="73519" cy="73488"/>
            </a:xfrm>
            <a:custGeom>
              <a:avLst/>
              <a:gdLst/>
              <a:ahLst/>
              <a:cxnLst/>
              <a:rect l="l" t="t" r="r" b="b"/>
              <a:pathLst>
                <a:path w="2393" h="2392" extrusionOk="0">
                  <a:moveTo>
                    <a:pt x="1197" y="0"/>
                  </a:moveTo>
                  <a:cubicBezTo>
                    <a:pt x="535" y="0"/>
                    <a:pt x="1" y="535"/>
                    <a:pt x="1" y="1196"/>
                  </a:cubicBezTo>
                  <a:cubicBezTo>
                    <a:pt x="1" y="1858"/>
                    <a:pt x="535" y="2392"/>
                    <a:pt x="1197" y="2392"/>
                  </a:cubicBezTo>
                  <a:cubicBezTo>
                    <a:pt x="1858" y="2392"/>
                    <a:pt x="2392" y="1858"/>
                    <a:pt x="2392" y="1196"/>
                  </a:cubicBezTo>
                  <a:cubicBezTo>
                    <a:pt x="2392" y="535"/>
                    <a:pt x="1858" y="0"/>
                    <a:pt x="119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8"/>
            <p:cNvSpPr/>
            <p:nvPr/>
          </p:nvSpPr>
          <p:spPr>
            <a:xfrm>
              <a:off x="4086892" y="1752890"/>
              <a:ext cx="22120" cy="22120"/>
            </a:xfrm>
            <a:custGeom>
              <a:avLst/>
              <a:gdLst/>
              <a:ahLst/>
              <a:cxnLst/>
              <a:rect l="l" t="t" r="r" b="b"/>
              <a:pathLst>
                <a:path w="720" h="720" extrusionOk="0">
                  <a:moveTo>
                    <a:pt x="357" y="1"/>
                  </a:moveTo>
                  <a:cubicBezTo>
                    <a:pt x="160" y="1"/>
                    <a:pt x="1" y="160"/>
                    <a:pt x="1" y="357"/>
                  </a:cubicBezTo>
                  <a:cubicBezTo>
                    <a:pt x="1" y="554"/>
                    <a:pt x="160" y="719"/>
                    <a:pt x="357" y="719"/>
                  </a:cubicBezTo>
                  <a:cubicBezTo>
                    <a:pt x="561" y="719"/>
                    <a:pt x="720" y="554"/>
                    <a:pt x="720" y="357"/>
                  </a:cubicBezTo>
                  <a:cubicBezTo>
                    <a:pt x="720" y="160"/>
                    <a:pt x="561" y="1"/>
                    <a:pt x="357" y="1"/>
                  </a:cubicBezTo>
                  <a:close/>
                </a:path>
              </a:pathLst>
            </a:custGeom>
            <a:solidFill>
              <a:srgbClr val="ADC9FA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4031991" y="1738819"/>
              <a:ext cx="22120" cy="22120"/>
            </a:xfrm>
            <a:custGeom>
              <a:avLst/>
              <a:gdLst/>
              <a:ahLst/>
              <a:cxnLst/>
              <a:rect l="l" t="t" r="r" b="b"/>
              <a:pathLst>
                <a:path w="720" h="720" extrusionOk="0">
                  <a:moveTo>
                    <a:pt x="363" y="1"/>
                  </a:moveTo>
                  <a:cubicBezTo>
                    <a:pt x="166" y="1"/>
                    <a:pt x="1" y="166"/>
                    <a:pt x="1" y="363"/>
                  </a:cubicBezTo>
                  <a:cubicBezTo>
                    <a:pt x="1" y="560"/>
                    <a:pt x="166" y="719"/>
                    <a:pt x="363" y="719"/>
                  </a:cubicBezTo>
                  <a:cubicBezTo>
                    <a:pt x="560" y="719"/>
                    <a:pt x="719" y="560"/>
                    <a:pt x="719" y="363"/>
                  </a:cubicBezTo>
                  <a:cubicBezTo>
                    <a:pt x="719" y="166"/>
                    <a:pt x="560" y="1"/>
                    <a:pt x="363" y="1"/>
                  </a:cubicBezTo>
                  <a:close/>
                </a:path>
              </a:pathLst>
            </a:custGeom>
            <a:solidFill>
              <a:srgbClr val="ADC9FA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4031991" y="1778697"/>
              <a:ext cx="22120" cy="21905"/>
            </a:xfrm>
            <a:custGeom>
              <a:avLst/>
              <a:gdLst/>
              <a:ahLst/>
              <a:cxnLst/>
              <a:rect l="l" t="t" r="r" b="b"/>
              <a:pathLst>
                <a:path w="720" h="713" extrusionOk="0">
                  <a:moveTo>
                    <a:pt x="363" y="0"/>
                  </a:moveTo>
                  <a:cubicBezTo>
                    <a:pt x="166" y="0"/>
                    <a:pt x="1" y="159"/>
                    <a:pt x="1" y="356"/>
                  </a:cubicBezTo>
                  <a:cubicBezTo>
                    <a:pt x="1" y="554"/>
                    <a:pt x="166" y="713"/>
                    <a:pt x="363" y="713"/>
                  </a:cubicBezTo>
                  <a:cubicBezTo>
                    <a:pt x="560" y="713"/>
                    <a:pt x="719" y="554"/>
                    <a:pt x="719" y="356"/>
                  </a:cubicBezTo>
                  <a:cubicBezTo>
                    <a:pt x="719" y="159"/>
                    <a:pt x="560" y="0"/>
                    <a:pt x="363" y="0"/>
                  </a:cubicBezTo>
                  <a:close/>
                </a:path>
              </a:pathLst>
            </a:custGeom>
            <a:solidFill>
              <a:srgbClr val="ADC9FA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4289537" y="1738819"/>
              <a:ext cx="22120" cy="22120"/>
            </a:xfrm>
            <a:custGeom>
              <a:avLst/>
              <a:gdLst/>
              <a:ahLst/>
              <a:cxnLst/>
              <a:rect l="l" t="t" r="r" b="b"/>
              <a:pathLst>
                <a:path w="720" h="720" extrusionOk="0">
                  <a:moveTo>
                    <a:pt x="363" y="1"/>
                  </a:moveTo>
                  <a:cubicBezTo>
                    <a:pt x="159" y="1"/>
                    <a:pt x="0" y="166"/>
                    <a:pt x="0" y="363"/>
                  </a:cubicBezTo>
                  <a:cubicBezTo>
                    <a:pt x="0" y="560"/>
                    <a:pt x="159" y="719"/>
                    <a:pt x="363" y="719"/>
                  </a:cubicBezTo>
                  <a:cubicBezTo>
                    <a:pt x="560" y="719"/>
                    <a:pt x="719" y="560"/>
                    <a:pt x="719" y="363"/>
                  </a:cubicBezTo>
                  <a:cubicBezTo>
                    <a:pt x="719" y="166"/>
                    <a:pt x="560" y="1"/>
                    <a:pt x="363" y="1"/>
                  </a:cubicBezTo>
                  <a:close/>
                </a:path>
              </a:pathLst>
            </a:custGeom>
            <a:solidFill>
              <a:srgbClr val="ADC9FA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4289537" y="1778697"/>
              <a:ext cx="22120" cy="21905"/>
            </a:xfrm>
            <a:custGeom>
              <a:avLst/>
              <a:gdLst/>
              <a:ahLst/>
              <a:cxnLst/>
              <a:rect l="l" t="t" r="r" b="b"/>
              <a:pathLst>
                <a:path w="720" h="713" extrusionOk="0">
                  <a:moveTo>
                    <a:pt x="363" y="0"/>
                  </a:moveTo>
                  <a:cubicBezTo>
                    <a:pt x="159" y="0"/>
                    <a:pt x="0" y="159"/>
                    <a:pt x="0" y="356"/>
                  </a:cubicBezTo>
                  <a:cubicBezTo>
                    <a:pt x="0" y="554"/>
                    <a:pt x="159" y="713"/>
                    <a:pt x="363" y="713"/>
                  </a:cubicBezTo>
                  <a:cubicBezTo>
                    <a:pt x="560" y="713"/>
                    <a:pt x="719" y="554"/>
                    <a:pt x="719" y="356"/>
                  </a:cubicBezTo>
                  <a:cubicBezTo>
                    <a:pt x="719" y="159"/>
                    <a:pt x="560" y="0"/>
                    <a:pt x="363" y="0"/>
                  </a:cubicBezTo>
                  <a:close/>
                </a:path>
              </a:pathLst>
            </a:custGeom>
            <a:solidFill>
              <a:srgbClr val="ADC9FA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4234821" y="1752890"/>
              <a:ext cx="22120" cy="22120"/>
            </a:xfrm>
            <a:custGeom>
              <a:avLst/>
              <a:gdLst/>
              <a:ahLst/>
              <a:cxnLst/>
              <a:rect l="l" t="t" r="r" b="b"/>
              <a:pathLst>
                <a:path w="720" h="720" extrusionOk="0">
                  <a:moveTo>
                    <a:pt x="357" y="1"/>
                  </a:moveTo>
                  <a:cubicBezTo>
                    <a:pt x="160" y="1"/>
                    <a:pt x="1" y="160"/>
                    <a:pt x="1" y="357"/>
                  </a:cubicBezTo>
                  <a:cubicBezTo>
                    <a:pt x="1" y="554"/>
                    <a:pt x="160" y="719"/>
                    <a:pt x="357" y="719"/>
                  </a:cubicBezTo>
                  <a:cubicBezTo>
                    <a:pt x="554" y="719"/>
                    <a:pt x="719" y="554"/>
                    <a:pt x="719" y="357"/>
                  </a:cubicBezTo>
                  <a:cubicBezTo>
                    <a:pt x="719" y="160"/>
                    <a:pt x="554" y="1"/>
                    <a:pt x="357" y="1"/>
                  </a:cubicBezTo>
                  <a:close/>
                </a:path>
              </a:pathLst>
            </a:custGeom>
            <a:solidFill>
              <a:srgbClr val="ADC9FA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6" name="Google Shape;886;p28"/>
          <p:cNvSpPr/>
          <p:nvPr/>
        </p:nvSpPr>
        <p:spPr>
          <a:xfrm rot="6493068">
            <a:off x="-8804" y="240232"/>
            <a:ext cx="742542" cy="518787"/>
          </a:xfrm>
          <a:custGeom>
            <a:avLst/>
            <a:gdLst/>
            <a:ahLst/>
            <a:cxnLst/>
            <a:rect l="l" t="t" r="r" b="b"/>
            <a:pathLst>
              <a:path w="23419" h="16362" extrusionOk="0">
                <a:moveTo>
                  <a:pt x="1128" y="0"/>
                </a:moveTo>
                <a:cubicBezTo>
                  <a:pt x="507" y="0"/>
                  <a:pt x="1" y="506"/>
                  <a:pt x="1" y="1127"/>
                </a:cubicBezTo>
                <a:lnTo>
                  <a:pt x="1" y="15235"/>
                </a:lnTo>
                <a:cubicBezTo>
                  <a:pt x="1" y="15856"/>
                  <a:pt x="507" y="16362"/>
                  <a:pt x="1128" y="16362"/>
                </a:cubicBezTo>
                <a:lnTo>
                  <a:pt x="6225" y="16362"/>
                </a:lnTo>
                <a:cubicBezTo>
                  <a:pt x="6526" y="16362"/>
                  <a:pt x="6773" y="16118"/>
                  <a:pt x="6773" y="15814"/>
                </a:cubicBezTo>
                <a:lnTo>
                  <a:pt x="6773" y="14514"/>
                </a:lnTo>
                <a:cubicBezTo>
                  <a:pt x="6773" y="14341"/>
                  <a:pt x="6686" y="14188"/>
                  <a:pt x="6555" y="14076"/>
                </a:cubicBezTo>
                <a:cubicBezTo>
                  <a:pt x="5998" y="13611"/>
                  <a:pt x="5642" y="12913"/>
                  <a:pt x="5642" y="12129"/>
                </a:cubicBezTo>
                <a:cubicBezTo>
                  <a:pt x="5642" y="10729"/>
                  <a:pt x="6779" y="9590"/>
                  <a:pt x="8182" y="9590"/>
                </a:cubicBezTo>
                <a:cubicBezTo>
                  <a:pt x="8361" y="9590"/>
                  <a:pt x="8544" y="9609"/>
                  <a:pt x="8729" y="9647"/>
                </a:cubicBezTo>
                <a:cubicBezTo>
                  <a:pt x="9728" y="9856"/>
                  <a:pt x="10519" y="10688"/>
                  <a:pt x="10685" y="11697"/>
                </a:cubicBezTo>
                <a:cubicBezTo>
                  <a:pt x="10842" y="12651"/>
                  <a:pt x="10468" y="13528"/>
                  <a:pt x="9811" y="14076"/>
                </a:cubicBezTo>
                <a:cubicBezTo>
                  <a:pt x="9680" y="14188"/>
                  <a:pt x="9593" y="14341"/>
                  <a:pt x="9593" y="14514"/>
                </a:cubicBezTo>
                <a:lnTo>
                  <a:pt x="9593" y="15814"/>
                </a:lnTo>
                <a:cubicBezTo>
                  <a:pt x="9593" y="16118"/>
                  <a:pt x="9840" y="16362"/>
                  <a:pt x="10141" y="16362"/>
                </a:cubicBezTo>
                <a:lnTo>
                  <a:pt x="16365" y="16362"/>
                </a:lnTo>
                <a:lnTo>
                  <a:pt x="16362" y="10141"/>
                </a:lnTo>
                <a:cubicBezTo>
                  <a:pt x="16362" y="9836"/>
                  <a:pt x="16609" y="9593"/>
                  <a:pt x="16910" y="9593"/>
                </a:cubicBezTo>
                <a:lnTo>
                  <a:pt x="18213" y="9593"/>
                </a:lnTo>
                <a:cubicBezTo>
                  <a:pt x="18382" y="9593"/>
                  <a:pt x="18539" y="9679"/>
                  <a:pt x="18648" y="9811"/>
                </a:cubicBezTo>
                <a:cubicBezTo>
                  <a:pt x="19115" y="10367"/>
                  <a:pt x="19813" y="10720"/>
                  <a:pt x="20597" y="10720"/>
                </a:cubicBezTo>
                <a:cubicBezTo>
                  <a:pt x="20739" y="10720"/>
                  <a:pt x="20884" y="10709"/>
                  <a:pt x="21030" y="10685"/>
                </a:cubicBezTo>
                <a:cubicBezTo>
                  <a:pt x="22036" y="10518"/>
                  <a:pt x="22868" y="9727"/>
                  <a:pt x="23076" y="8729"/>
                </a:cubicBezTo>
                <a:cubicBezTo>
                  <a:pt x="23419" y="7086"/>
                  <a:pt x="22177" y="5642"/>
                  <a:pt x="20595" y="5642"/>
                </a:cubicBezTo>
                <a:cubicBezTo>
                  <a:pt x="19814" y="5642"/>
                  <a:pt x="19113" y="5997"/>
                  <a:pt x="18648" y="6551"/>
                </a:cubicBezTo>
                <a:cubicBezTo>
                  <a:pt x="18539" y="6683"/>
                  <a:pt x="18382" y="6769"/>
                  <a:pt x="18213" y="6769"/>
                </a:cubicBezTo>
                <a:lnTo>
                  <a:pt x="16910" y="6769"/>
                </a:lnTo>
                <a:cubicBezTo>
                  <a:pt x="16609" y="6769"/>
                  <a:pt x="16362" y="6526"/>
                  <a:pt x="16362" y="6225"/>
                </a:cubicBezTo>
                <a:lnTo>
                  <a:pt x="16362" y="1127"/>
                </a:lnTo>
                <a:cubicBezTo>
                  <a:pt x="16362" y="506"/>
                  <a:pt x="15856" y="0"/>
                  <a:pt x="15235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 amt="46000"/>
          </a:blip>
          <a:srcRect l="1854"/>
          <a:stretch/>
        </p:blipFill>
        <p:spPr>
          <a:xfrm>
            <a:off x="-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3225" y="1984965"/>
            <a:ext cx="4310700" cy="16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040875" y="869451"/>
            <a:ext cx="1655400" cy="1066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3225" y="3828849"/>
            <a:ext cx="4310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 rot="1319639" flipH="1">
            <a:off x="5516598" y="4571207"/>
            <a:ext cx="585460" cy="409040"/>
          </a:xfrm>
          <a:custGeom>
            <a:avLst/>
            <a:gdLst/>
            <a:ahLst/>
            <a:cxnLst/>
            <a:rect l="l" t="t" r="r" b="b"/>
            <a:pathLst>
              <a:path w="23419" h="16362" extrusionOk="0">
                <a:moveTo>
                  <a:pt x="1128" y="0"/>
                </a:moveTo>
                <a:cubicBezTo>
                  <a:pt x="507" y="0"/>
                  <a:pt x="1" y="506"/>
                  <a:pt x="1" y="1127"/>
                </a:cubicBezTo>
                <a:lnTo>
                  <a:pt x="1" y="15235"/>
                </a:lnTo>
                <a:cubicBezTo>
                  <a:pt x="1" y="15856"/>
                  <a:pt x="507" y="16362"/>
                  <a:pt x="1128" y="16362"/>
                </a:cubicBezTo>
                <a:lnTo>
                  <a:pt x="6225" y="16362"/>
                </a:lnTo>
                <a:cubicBezTo>
                  <a:pt x="6526" y="16362"/>
                  <a:pt x="6773" y="16118"/>
                  <a:pt x="6773" y="15814"/>
                </a:cubicBezTo>
                <a:lnTo>
                  <a:pt x="6773" y="14514"/>
                </a:lnTo>
                <a:cubicBezTo>
                  <a:pt x="6773" y="14341"/>
                  <a:pt x="6686" y="14188"/>
                  <a:pt x="6555" y="14076"/>
                </a:cubicBezTo>
                <a:cubicBezTo>
                  <a:pt x="5998" y="13611"/>
                  <a:pt x="5642" y="12913"/>
                  <a:pt x="5642" y="12129"/>
                </a:cubicBezTo>
                <a:cubicBezTo>
                  <a:pt x="5642" y="10729"/>
                  <a:pt x="6779" y="9590"/>
                  <a:pt x="8182" y="9590"/>
                </a:cubicBezTo>
                <a:cubicBezTo>
                  <a:pt x="8361" y="9590"/>
                  <a:pt x="8544" y="9609"/>
                  <a:pt x="8729" y="9647"/>
                </a:cubicBezTo>
                <a:cubicBezTo>
                  <a:pt x="9728" y="9856"/>
                  <a:pt x="10519" y="10688"/>
                  <a:pt x="10685" y="11697"/>
                </a:cubicBezTo>
                <a:cubicBezTo>
                  <a:pt x="10842" y="12651"/>
                  <a:pt x="10468" y="13528"/>
                  <a:pt x="9811" y="14076"/>
                </a:cubicBezTo>
                <a:cubicBezTo>
                  <a:pt x="9680" y="14188"/>
                  <a:pt x="9593" y="14341"/>
                  <a:pt x="9593" y="14514"/>
                </a:cubicBezTo>
                <a:lnTo>
                  <a:pt x="9593" y="15814"/>
                </a:lnTo>
                <a:cubicBezTo>
                  <a:pt x="9593" y="16118"/>
                  <a:pt x="9840" y="16362"/>
                  <a:pt x="10141" y="16362"/>
                </a:cubicBezTo>
                <a:lnTo>
                  <a:pt x="16365" y="16362"/>
                </a:lnTo>
                <a:lnTo>
                  <a:pt x="16362" y="10141"/>
                </a:lnTo>
                <a:cubicBezTo>
                  <a:pt x="16362" y="9836"/>
                  <a:pt x="16609" y="9593"/>
                  <a:pt x="16910" y="9593"/>
                </a:cubicBezTo>
                <a:lnTo>
                  <a:pt x="18213" y="9593"/>
                </a:lnTo>
                <a:cubicBezTo>
                  <a:pt x="18382" y="9593"/>
                  <a:pt x="18539" y="9679"/>
                  <a:pt x="18648" y="9811"/>
                </a:cubicBezTo>
                <a:cubicBezTo>
                  <a:pt x="19115" y="10367"/>
                  <a:pt x="19813" y="10720"/>
                  <a:pt x="20597" y="10720"/>
                </a:cubicBezTo>
                <a:cubicBezTo>
                  <a:pt x="20739" y="10720"/>
                  <a:pt x="20884" y="10709"/>
                  <a:pt x="21030" y="10685"/>
                </a:cubicBezTo>
                <a:cubicBezTo>
                  <a:pt x="22036" y="10518"/>
                  <a:pt x="22868" y="9727"/>
                  <a:pt x="23076" y="8729"/>
                </a:cubicBezTo>
                <a:cubicBezTo>
                  <a:pt x="23419" y="7086"/>
                  <a:pt x="22177" y="5642"/>
                  <a:pt x="20595" y="5642"/>
                </a:cubicBezTo>
                <a:cubicBezTo>
                  <a:pt x="19814" y="5642"/>
                  <a:pt x="19113" y="5997"/>
                  <a:pt x="18648" y="6551"/>
                </a:cubicBezTo>
                <a:cubicBezTo>
                  <a:pt x="18539" y="6683"/>
                  <a:pt x="18382" y="6769"/>
                  <a:pt x="18213" y="6769"/>
                </a:cubicBezTo>
                <a:lnTo>
                  <a:pt x="16910" y="6769"/>
                </a:lnTo>
                <a:cubicBezTo>
                  <a:pt x="16609" y="6769"/>
                  <a:pt x="16362" y="6526"/>
                  <a:pt x="16362" y="6225"/>
                </a:cubicBezTo>
                <a:lnTo>
                  <a:pt x="16362" y="1127"/>
                </a:lnTo>
                <a:cubicBezTo>
                  <a:pt x="16362" y="506"/>
                  <a:pt x="15856" y="0"/>
                  <a:pt x="15235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-240250" y="4198663"/>
            <a:ext cx="846025" cy="819800"/>
          </a:xfrm>
          <a:custGeom>
            <a:avLst/>
            <a:gdLst/>
            <a:ahLst/>
            <a:cxnLst/>
            <a:rect l="l" t="t" r="r" b="b"/>
            <a:pathLst>
              <a:path w="33841" h="32792" extrusionOk="0">
                <a:moveTo>
                  <a:pt x="17208" y="1"/>
                </a:moveTo>
                <a:cubicBezTo>
                  <a:pt x="15383" y="1"/>
                  <a:pt x="13556" y="717"/>
                  <a:pt x="12164" y="2150"/>
                </a:cubicBezTo>
                <a:lnTo>
                  <a:pt x="3917" y="10638"/>
                </a:lnTo>
                <a:cubicBezTo>
                  <a:pt x="270" y="14390"/>
                  <a:pt x="1" y="20506"/>
                  <a:pt x="3516" y="24390"/>
                </a:cubicBezTo>
                <a:cubicBezTo>
                  <a:pt x="3571" y="24450"/>
                  <a:pt x="3625" y="24508"/>
                  <a:pt x="3680" y="24566"/>
                </a:cubicBezTo>
                <a:cubicBezTo>
                  <a:pt x="3699" y="24585"/>
                  <a:pt x="3718" y="24604"/>
                  <a:pt x="3734" y="24623"/>
                </a:cubicBezTo>
                <a:cubicBezTo>
                  <a:pt x="3773" y="24662"/>
                  <a:pt x="3811" y="24700"/>
                  <a:pt x="3849" y="24739"/>
                </a:cubicBezTo>
                <a:cubicBezTo>
                  <a:pt x="3872" y="24761"/>
                  <a:pt x="3891" y="24783"/>
                  <a:pt x="3913" y="24806"/>
                </a:cubicBezTo>
                <a:cubicBezTo>
                  <a:pt x="3949" y="24838"/>
                  <a:pt x="3984" y="24873"/>
                  <a:pt x="4019" y="24908"/>
                </a:cubicBezTo>
                <a:cubicBezTo>
                  <a:pt x="4045" y="24931"/>
                  <a:pt x="4067" y="24950"/>
                  <a:pt x="4093" y="24972"/>
                </a:cubicBezTo>
                <a:cubicBezTo>
                  <a:pt x="4125" y="25008"/>
                  <a:pt x="4160" y="25040"/>
                  <a:pt x="4195" y="25072"/>
                </a:cubicBezTo>
                <a:cubicBezTo>
                  <a:pt x="4221" y="25091"/>
                  <a:pt x="4243" y="25113"/>
                  <a:pt x="4269" y="25136"/>
                </a:cubicBezTo>
                <a:cubicBezTo>
                  <a:pt x="4304" y="25168"/>
                  <a:pt x="4342" y="25200"/>
                  <a:pt x="4378" y="25232"/>
                </a:cubicBezTo>
                <a:cubicBezTo>
                  <a:pt x="4400" y="25251"/>
                  <a:pt x="4422" y="25270"/>
                  <a:pt x="4448" y="25289"/>
                </a:cubicBezTo>
                <a:cubicBezTo>
                  <a:pt x="4487" y="25324"/>
                  <a:pt x="4525" y="25357"/>
                  <a:pt x="4567" y="25389"/>
                </a:cubicBezTo>
                <a:cubicBezTo>
                  <a:pt x="4586" y="25405"/>
                  <a:pt x="4608" y="25424"/>
                  <a:pt x="4627" y="25440"/>
                </a:cubicBezTo>
                <a:cubicBezTo>
                  <a:pt x="4682" y="25485"/>
                  <a:pt x="4736" y="25526"/>
                  <a:pt x="4787" y="25568"/>
                </a:cubicBezTo>
                <a:cubicBezTo>
                  <a:pt x="4797" y="25571"/>
                  <a:pt x="4803" y="25577"/>
                  <a:pt x="4813" y="25584"/>
                </a:cubicBezTo>
                <a:cubicBezTo>
                  <a:pt x="4874" y="25632"/>
                  <a:pt x="4935" y="25677"/>
                  <a:pt x="4999" y="25725"/>
                </a:cubicBezTo>
                <a:cubicBezTo>
                  <a:pt x="5018" y="25738"/>
                  <a:pt x="5037" y="25754"/>
                  <a:pt x="5060" y="25766"/>
                </a:cubicBezTo>
                <a:cubicBezTo>
                  <a:pt x="5101" y="25798"/>
                  <a:pt x="5143" y="25827"/>
                  <a:pt x="5188" y="25856"/>
                </a:cubicBezTo>
                <a:cubicBezTo>
                  <a:pt x="5210" y="25875"/>
                  <a:pt x="5236" y="25891"/>
                  <a:pt x="5261" y="25907"/>
                </a:cubicBezTo>
                <a:cubicBezTo>
                  <a:pt x="5300" y="25933"/>
                  <a:pt x="5338" y="25962"/>
                  <a:pt x="5377" y="25987"/>
                </a:cubicBezTo>
                <a:cubicBezTo>
                  <a:pt x="5405" y="26003"/>
                  <a:pt x="5431" y="26019"/>
                  <a:pt x="5457" y="26039"/>
                </a:cubicBezTo>
                <a:cubicBezTo>
                  <a:pt x="5495" y="26061"/>
                  <a:pt x="5534" y="26087"/>
                  <a:pt x="5572" y="26109"/>
                </a:cubicBezTo>
                <a:cubicBezTo>
                  <a:pt x="5601" y="26128"/>
                  <a:pt x="5626" y="26144"/>
                  <a:pt x="5655" y="26160"/>
                </a:cubicBezTo>
                <a:cubicBezTo>
                  <a:pt x="5694" y="26183"/>
                  <a:pt x="5732" y="26205"/>
                  <a:pt x="5770" y="26231"/>
                </a:cubicBezTo>
                <a:cubicBezTo>
                  <a:pt x="5796" y="26247"/>
                  <a:pt x="5825" y="26263"/>
                  <a:pt x="5850" y="26275"/>
                </a:cubicBezTo>
                <a:cubicBezTo>
                  <a:pt x="5892" y="26301"/>
                  <a:pt x="5934" y="26323"/>
                  <a:pt x="5975" y="26346"/>
                </a:cubicBezTo>
                <a:cubicBezTo>
                  <a:pt x="6001" y="26359"/>
                  <a:pt x="6023" y="26375"/>
                  <a:pt x="6049" y="26388"/>
                </a:cubicBezTo>
                <a:cubicBezTo>
                  <a:pt x="6100" y="26416"/>
                  <a:pt x="6151" y="26442"/>
                  <a:pt x="6203" y="26468"/>
                </a:cubicBezTo>
                <a:cubicBezTo>
                  <a:pt x="6219" y="26477"/>
                  <a:pt x="6235" y="26487"/>
                  <a:pt x="6251" y="26493"/>
                </a:cubicBezTo>
                <a:cubicBezTo>
                  <a:pt x="6318" y="26528"/>
                  <a:pt x="6382" y="26560"/>
                  <a:pt x="6449" y="26592"/>
                </a:cubicBezTo>
                <a:cubicBezTo>
                  <a:pt x="6472" y="26602"/>
                  <a:pt x="6497" y="26615"/>
                  <a:pt x="6520" y="26624"/>
                </a:cubicBezTo>
                <a:cubicBezTo>
                  <a:pt x="6564" y="26647"/>
                  <a:pt x="6609" y="26666"/>
                  <a:pt x="6654" y="26688"/>
                </a:cubicBezTo>
                <a:cubicBezTo>
                  <a:pt x="6683" y="26701"/>
                  <a:pt x="6712" y="26714"/>
                  <a:pt x="6737" y="26724"/>
                </a:cubicBezTo>
                <a:cubicBezTo>
                  <a:pt x="6779" y="26743"/>
                  <a:pt x="6821" y="26759"/>
                  <a:pt x="6859" y="26778"/>
                </a:cubicBezTo>
                <a:cubicBezTo>
                  <a:pt x="6891" y="26791"/>
                  <a:pt x="6920" y="26804"/>
                  <a:pt x="6952" y="26817"/>
                </a:cubicBezTo>
                <a:cubicBezTo>
                  <a:pt x="6990" y="26833"/>
                  <a:pt x="7029" y="26845"/>
                  <a:pt x="7067" y="26861"/>
                </a:cubicBezTo>
                <a:cubicBezTo>
                  <a:pt x="7099" y="26874"/>
                  <a:pt x="7131" y="26887"/>
                  <a:pt x="7160" y="26900"/>
                </a:cubicBezTo>
                <a:cubicBezTo>
                  <a:pt x="7202" y="26913"/>
                  <a:pt x="7240" y="26929"/>
                  <a:pt x="7279" y="26941"/>
                </a:cubicBezTo>
                <a:cubicBezTo>
                  <a:pt x="7311" y="26954"/>
                  <a:pt x="7339" y="26964"/>
                  <a:pt x="7371" y="26977"/>
                </a:cubicBezTo>
                <a:cubicBezTo>
                  <a:pt x="7413" y="26989"/>
                  <a:pt x="7451" y="27005"/>
                  <a:pt x="7493" y="27018"/>
                </a:cubicBezTo>
                <a:cubicBezTo>
                  <a:pt x="7522" y="27028"/>
                  <a:pt x="7554" y="27037"/>
                  <a:pt x="7583" y="27047"/>
                </a:cubicBezTo>
                <a:cubicBezTo>
                  <a:pt x="7628" y="27063"/>
                  <a:pt x="7672" y="27076"/>
                  <a:pt x="7717" y="27092"/>
                </a:cubicBezTo>
                <a:cubicBezTo>
                  <a:pt x="7743" y="27098"/>
                  <a:pt x="7768" y="27108"/>
                  <a:pt x="7794" y="27114"/>
                </a:cubicBezTo>
                <a:cubicBezTo>
                  <a:pt x="7861" y="27137"/>
                  <a:pt x="7932" y="27156"/>
                  <a:pt x="7999" y="27175"/>
                </a:cubicBezTo>
                <a:cubicBezTo>
                  <a:pt x="8028" y="27182"/>
                  <a:pt x="8057" y="27191"/>
                  <a:pt x="8085" y="27198"/>
                </a:cubicBezTo>
                <a:cubicBezTo>
                  <a:pt x="8130" y="27207"/>
                  <a:pt x="8172" y="27220"/>
                  <a:pt x="8213" y="27230"/>
                </a:cubicBezTo>
                <a:cubicBezTo>
                  <a:pt x="8245" y="27239"/>
                  <a:pt x="8281" y="27246"/>
                  <a:pt x="8313" y="27255"/>
                </a:cubicBezTo>
                <a:cubicBezTo>
                  <a:pt x="8351" y="27265"/>
                  <a:pt x="8390" y="27274"/>
                  <a:pt x="8428" y="27281"/>
                </a:cubicBezTo>
                <a:cubicBezTo>
                  <a:pt x="8463" y="27290"/>
                  <a:pt x="8498" y="27297"/>
                  <a:pt x="8534" y="27303"/>
                </a:cubicBezTo>
                <a:cubicBezTo>
                  <a:pt x="8569" y="27313"/>
                  <a:pt x="8607" y="27319"/>
                  <a:pt x="8642" y="27329"/>
                </a:cubicBezTo>
                <a:cubicBezTo>
                  <a:pt x="8678" y="27335"/>
                  <a:pt x="8713" y="27342"/>
                  <a:pt x="8751" y="27348"/>
                </a:cubicBezTo>
                <a:cubicBezTo>
                  <a:pt x="8787" y="27354"/>
                  <a:pt x="8822" y="27361"/>
                  <a:pt x="8860" y="27367"/>
                </a:cubicBezTo>
                <a:cubicBezTo>
                  <a:pt x="8895" y="27374"/>
                  <a:pt x="8931" y="27380"/>
                  <a:pt x="8969" y="27386"/>
                </a:cubicBezTo>
                <a:cubicBezTo>
                  <a:pt x="9004" y="27393"/>
                  <a:pt x="9040" y="27399"/>
                  <a:pt x="9078" y="27406"/>
                </a:cubicBezTo>
                <a:cubicBezTo>
                  <a:pt x="9113" y="27409"/>
                  <a:pt x="9148" y="27415"/>
                  <a:pt x="9187" y="27422"/>
                </a:cubicBezTo>
                <a:cubicBezTo>
                  <a:pt x="9222" y="27425"/>
                  <a:pt x="9257" y="27431"/>
                  <a:pt x="9296" y="27434"/>
                </a:cubicBezTo>
                <a:cubicBezTo>
                  <a:pt x="9331" y="27441"/>
                  <a:pt x="9366" y="27444"/>
                  <a:pt x="9405" y="27451"/>
                </a:cubicBezTo>
                <a:cubicBezTo>
                  <a:pt x="9449" y="27454"/>
                  <a:pt x="9494" y="27460"/>
                  <a:pt x="9542" y="27463"/>
                </a:cubicBezTo>
                <a:cubicBezTo>
                  <a:pt x="9603" y="27470"/>
                  <a:pt x="9664" y="27476"/>
                  <a:pt x="9725" y="27479"/>
                </a:cubicBezTo>
                <a:cubicBezTo>
                  <a:pt x="9760" y="27483"/>
                  <a:pt x="9792" y="27486"/>
                  <a:pt x="9827" y="27489"/>
                </a:cubicBezTo>
                <a:cubicBezTo>
                  <a:pt x="9866" y="27492"/>
                  <a:pt x="9907" y="27492"/>
                  <a:pt x="9946" y="27495"/>
                </a:cubicBezTo>
                <a:cubicBezTo>
                  <a:pt x="9978" y="27499"/>
                  <a:pt x="10013" y="27499"/>
                  <a:pt x="10045" y="27502"/>
                </a:cubicBezTo>
                <a:cubicBezTo>
                  <a:pt x="10083" y="27505"/>
                  <a:pt x="10125" y="27505"/>
                  <a:pt x="10163" y="27505"/>
                </a:cubicBezTo>
                <a:cubicBezTo>
                  <a:pt x="10199" y="27508"/>
                  <a:pt x="10231" y="27508"/>
                  <a:pt x="10263" y="27508"/>
                </a:cubicBezTo>
                <a:cubicBezTo>
                  <a:pt x="10301" y="27511"/>
                  <a:pt x="10343" y="27511"/>
                  <a:pt x="10384" y="27511"/>
                </a:cubicBezTo>
                <a:lnTo>
                  <a:pt x="10602" y="27511"/>
                </a:lnTo>
                <a:cubicBezTo>
                  <a:pt x="10634" y="27511"/>
                  <a:pt x="10663" y="27508"/>
                  <a:pt x="10695" y="27508"/>
                </a:cubicBezTo>
                <a:cubicBezTo>
                  <a:pt x="10736" y="27508"/>
                  <a:pt x="10778" y="27508"/>
                  <a:pt x="10823" y="27505"/>
                </a:cubicBezTo>
                <a:cubicBezTo>
                  <a:pt x="10849" y="27505"/>
                  <a:pt x="10877" y="27502"/>
                  <a:pt x="10903" y="27502"/>
                </a:cubicBezTo>
                <a:cubicBezTo>
                  <a:pt x="11069" y="27492"/>
                  <a:pt x="11233" y="27483"/>
                  <a:pt x="11396" y="27467"/>
                </a:cubicBezTo>
                <a:cubicBezTo>
                  <a:pt x="11415" y="27463"/>
                  <a:pt x="11434" y="27463"/>
                  <a:pt x="11457" y="27460"/>
                </a:cubicBezTo>
                <a:cubicBezTo>
                  <a:pt x="11502" y="27457"/>
                  <a:pt x="11547" y="27451"/>
                  <a:pt x="11595" y="27444"/>
                </a:cubicBezTo>
                <a:cubicBezTo>
                  <a:pt x="11620" y="27441"/>
                  <a:pt x="11646" y="27438"/>
                  <a:pt x="11671" y="27434"/>
                </a:cubicBezTo>
                <a:cubicBezTo>
                  <a:pt x="11716" y="27428"/>
                  <a:pt x="11761" y="27422"/>
                  <a:pt x="11806" y="27415"/>
                </a:cubicBezTo>
                <a:cubicBezTo>
                  <a:pt x="11831" y="27412"/>
                  <a:pt x="11860" y="27409"/>
                  <a:pt x="11886" y="27406"/>
                </a:cubicBezTo>
                <a:cubicBezTo>
                  <a:pt x="11931" y="27396"/>
                  <a:pt x="11976" y="27390"/>
                  <a:pt x="12020" y="27383"/>
                </a:cubicBezTo>
                <a:cubicBezTo>
                  <a:pt x="12046" y="27377"/>
                  <a:pt x="12075" y="27374"/>
                  <a:pt x="12100" y="27370"/>
                </a:cubicBezTo>
                <a:cubicBezTo>
                  <a:pt x="12145" y="27361"/>
                  <a:pt x="12190" y="27351"/>
                  <a:pt x="12235" y="27345"/>
                </a:cubicBezTo>
                <a:cubicBezTo>
                  <a:pt x="12261" y="27338"/>
                  <a:pt x="12286" y="27335"/>
                  <a:pt x="12309" y="27329"/>
                </a:cubicBezTo>
                <a:cubicBezTo>
                  <a:pt x="12357" y="27319"/>
                  <a:pt x="12405" y="27310"/>
                  <a:pt x="12449" y="27300"/>
                </a:cubicBezTo>
                <a:cubicBezTo>
                  <a:pt x="12469" y="27297"/>
                  <a:pt x="12491" y="27290"/>
                  <a:pt x="12510" y="27287"/>
                </a:cubicBezTo>
                <a:cubicBezTo>
                  <a:pt x="12693" y="27246"/>
                  <a:pt x="12872" y="27201"/>
                  <a:pt x="13051" y="27150"/>
                </a:cubicBezTo>
                <a:cubicBezTo>
                  <a:pt x="13055" y="27146"/>
                  <a:pt x="13058" y="27146"/>
                  <a:pt x="13061" y="27146"/>
                </a:cubicBezTo>
                <a:cubicBezTo>
                  <a:pt x="13112" y="27130"/>
                  <a:pt x="13163" y="27114"/>
                  <a:pt x="13215" y="27098"/>
                </a:cubicBezTo>
                <a:cubicBezTo>
                  <a:pt x="13234" y="27095"/>
                  <a:pt x="13253" y="27089"/>
                  <a:pt x="13272" y="27082"/>
                </a:cubicBezTo>
                <a:cubicBezTo>
                  <a:pt x="13320" y="27066"/>
                  <a:pt x="13368" y="27050"/>
                  <a:pt x="13413" y="27037"/>
                </a:cubicBezTo>
                <a:lnTo>
                  <a:pt x="13480" y="27015"/>
                </a:lnTo>
                <a:cubicBezTo>
                  <a:pt x="13525" y="26999"/>
                  <a:pt x="13573" y="26983"/>
                  <a:pt x="13618" y="26967"/>
                </a:cubicBezTo>
                <a:cubicBezTo>
                  <a:pt x="13641" y="26957"/>
                  <a:pt x="13663" y="26951"/>
                  <a:pt x="13685" y="26941"/>
                </a:cubicBezTo>
                <a:cubicBezTo>
                  <a:pt x="13730" y="26925"/>
                  <a:pt x="13778" y="26906"/>
                  <a:pt x="13823" y="26890"/>
                </a:cubicBezTo>
                <a:cubicBezTo>
                  <a:pt x="13845" y="26881"/>
                  <a:pt x="13865" y="26874"/>
                  <a:pt x="13884" y="26865"/>
                </a:cubicBezTo>
                <a:cubicBezTo>
                  <a:pt x="13932" y="26845"/>
                  <a:pt x="13980" y="26826"/>
                  <a:pt x="14028" y="26807"/>
                </a:cubicBezTo>
                <a:cubicBezTo>
                  <a:pt x="14044" y="26801"/>
                  <a:pt x="14060" y="26794"/>
                  <a:pt x="14076" y="26788"/>
                </a:cubicBezTo>
                <a:cubicBezTo>
                  <a:pt x="14310" y="26688"/>
                  <a:pt x="14540" y="26583"/>
                  <a:pt x="14764" y="26464"/>
                </a:cubicBezTo>
                <a:cubicBezTo>
                  <a:pt x="14780" y="26458"/>
                  <a:pt x="14793" y="26452"/>
                  <a:pt x="14806" y="26445"/>
                </a:cubicBezTo>
                <a:cubicBezTo>
                  <a:pt x="14854" y="26420"/>
                  <a:pt x="14902" y="26394"/>
                  <a:pt x="14947" y="26368"/>
                </a:cubicBezTo>
                <a:cubicBezTo>
                  <a:pt x="14966" y="26359"/>
                  <a:pt x="14985" y="26349"/>
                  <a:pt x="15001" y="26336"/>
                </a:cubicBezTo>
                <a:cubicBezTo>
                  <a:pt x="15049" y="26311"/>
                  <a:pt x="15094" y="26285"/>
                  <a:pt x="15139" y="26259"/>
                </a:cubicBezTo>
                <a:lnTo>
                  <a:pt x="15197" y="26227"/>
                </a:lnTo>
                <a:cubicBezTo>
                  <a:pt x="15241" y="26202"/>
                  <a:pt x="15286" y="26173"/>
                  <a:pt x="15328" y="26147"/>
                </a:cubicBezTo>
                <a:cubicBezTo>
                  <a:pt x="15347" y="26135"/>
                  <a:pt x="15366" y="26125"/>
                  <a:pt x="15386" y="26112"/>
                </a:cubicBezTo>
                <a:cubicBezTo>
                  <a:pt x="15430" y="26083"/>
                  <a:pt x="15475" y="26058"/>
                  <a:pt x="15520" y="26026"/>
                </a:cubicBezTo>
                <a:cubicBezTo>
                  <a:pt x="15536" y="26016"/>
                  <a:pt x="15549" y="26006"/>
                  <a:pt x="15565" y="25997"/>
                </a:cubicBezTo>
                <a:cubicBezTo>
                  <a:pt x="15613" y="25968"/>
                  <a:pt x="15661" y="25936"/>
                  <a:pt x="15709" y="25901"/>
                </a:cubicBezTo>
                <a:lnTo>
                  <a:pt x="15709" y="25901"/>
                </a:lnTo>
                <a:lnTo>
                  <a:pt x="12546" y="29909"/>
                </a:lnTo>
                <a:cubicBezTo>
                  <a:pt x="11627" y="31075"/>
                  <a:pt x="12456" y="32791"/>
                  <a:pt x="13945" y="32791"/>
                </a:cubicBezTo>
                <a:lnTo>
                  <a:pt x="20470" y="32791"/>
                </a:lnTo>
                <a:cubicBezTo>
                  <a:pt x="21956" y="32791"/>
                  <a:pt x="22788" y="31075"/>
                  <a:pt x="21866" y="29909"/>
                </a:cubicBezTo>
                <a:lnTo>
                  <a:pt x="18706" y="25901"/>
                </a:lnTo>
                <a:lnTo>
                  <a:pt x="18706" y="25901"/>
                </a:lnTo>
                <a:cubicBezTo>
                  <a:pt x="18751" y="25933"/>
                  <a:pt x="18799" y="25965"/>
                  <a:pt x="18847" y="25997"/>
                </a:cubicBezTo>
                <a:cubicBezTo>
                  <a:pt x="18863" y="26006"/>
                  <a:pt x="18879" y="26016"/>
                  <a:pt x="18895" y="26026"/>
                </a:cubicBezTo>
                <a:cubicBezTo>
                  <a:pt x="18940" y="26055"/>
                  <a:pt x="18984" y="26083"/>
                  <a:pt x="19026" y="26112"/>
                </a:cubicBezTo>
                <a:cubicBezTo>
                  <a:pt x="19045" y="26122"/>
                  <a:pt x="19064" y="26135"/>
                  <a:pt x="19084" y="26147"/>
                </a:cubicBezTo>
                <a:cubicBezTo>
                  <a:pt x="19128" y="26173"/>
                  <a:pt x="19173" y="26199"/>
                  <a:pt x="19215" y="26224"/>
                </a:cubicBezTo>
                <a:lnTo>
                  <a:pt x="19276" y="26259"/>
                </a:lnTo>
                <a:cubicBezTo>
                  <a:pt x="19321" y="26285"/>
                  <a:pt x="19365" y="26311"/>
                  <a:pt x="19410" y="26336"/>
                </a:cubicBezTo>
                <a:cubicBezTo>
                  <a:pt x="19429" y="26346"/>
                  <a:pt x="19449" y="26355"/>
                  <a:pt x="19468" y="26368"/>
                </a:cubicBezTo>
                <a:cubicBezTo>
                  <a:pt x="19513" y="26394"/>
                  <a:pt x="19561" y="26416"/>
                  <a:pt x="19606" y="26442"/>
                </a:cubicBezTo>
                <a:cubicBezTo>
                  <a:pt x="19622" y="26448"/>
                  <a:pt x="19638" y="26458"/>
                  <a:pt x="19650" y="26464"/>
                </a:cubicBezTo>
                <a:cubicBezTo>
                  <a:pt x="19874" y="26583"/>
                  <a:pt x="20105" y="26688"/>
                  <a:pt x="20336" y="26785"/>
                </a:cubicBezTo>
                <a:cubicBezTo>
                  <a:pt x="20352" y="26791"/>
                  <a:pt x="20368" y="26801"/>
                  <a:pt x="20387" y="26807"/>
                </a:cubicBezTo>
                <a:cubicBezTo>
                  <a:pt x="20432" y="26826"/>
                  <a:pt x="20480" y="26845"/>
                  <a:pt x="20528" y="26865"/>
                </a:cubicBezTo>
                <a:cubicBezTo>
                  <a:pt x="20547" y="26871"/>
                  <a:pt x="20569" y="26881"/>
                  <a:pt x="20592" y="26887"/>
                </a:cubicBezTo>
                <a:cubicBezTo>
                  <a:pt x="20637" y="26906"/>
                  <a:pt x="20681" y="26922"/>
                  <a:pt x="20729" y="26938"/>
                </a:cubicBezTo>
                <a:cubicBezTo>
                  <a:pt x="20752" y="26948"/>
                  <a:pt x="20774" y="26957"/>
                  <a:pt x="20797" y="26964"/>
                </a:cubicBezTo>
                <a:cubicBezTo>
                  <a:pt x="20841" y="26980"/>
                  <a:pt x="20886" y="26996"/>
                  <a:pt x="20934" y="27012"/>
                </a:cubicBezTo>
                <a:cubicBezTo>
                  <a:pt x="20957" y="27021"/>
                  <a:pt x="20979" y="27028"/>
                  <a:pt x="21002" y="27034"/>
                </a:cubicBezTo>
                <a:cubicBezTo>
                  <a:pt x="21050" y="27050"/>
                  <a:pt x="21094" y="27066"/>
                  <a:pt x="21142" y="27082"/>
                </a:cubicBezTo>
                <a:cubicBezTo>
                  <a:pt x="21162" y="27089"/>
                  <a:pt x="21181" y="27092"/>
                  <a:pt x="21200" y="27098"/>
                </a:cubicBezTo>
                <a:cubicBezTo>
                  <a:pt x="21251" y="27114"/>
                  <a:pt x="21302" y="27130"/>
                  <a:pt x="21351" y="27143"/>
                </a:cubicBezTo>
                <a:cubicBezTo>
                  <a:pt x="21357" y="27146"/>
                  <a:pt x="21360" y="27146"/>
                  <a:pt x="21367" y="27150"/>
                </a:cubicBezTo>
                <a:cubicBezTo>
                  <a:pt x="21543" y="27201"/>
                  <a:pt x="21722" y="27246"/>
                  <a:pt x="21901" y="27284"/>
                </a:cubicBezTo>
                <a:lnTo>
                  <a:pt x="21965" y="27300"/>
                </a:lnTo>
                <a:cubicBezTo>
                  <a:pt x="22010" y="27310"/>
                  <a:pt x="22055" y="27319"/>
                  <a:pt x="22103" y="27329"/>
                </a:cubicBezTo>
                <a:cubicBezTo>
                  <a:pt x="22129" y="27332"/>
                  <a:pt x="22154" y="27338"/>
                  <a:pt x="22180" y="27345"/>
                </a:cubicBezTo>
                <a:cubicBezTo>
                  <a:pt x="22225" y="27351"/>
                  <a:pt x="22266" y="27361"/>
                  <a:pt x="22311" y="27367"/>
                </a:cubicBezTo>
                <a:cubicBezTo>
                  <a:pt x="22340" y="27374"/>
                  <a:pt x="22365" y="27377"/>
                  <a:pt x="22394" y="27383"/>
                </a:cubicBezTo>
                <a:cubicBezTo>
                  <a:pt x="22439" y="27390"/>
                  <a:pt x="22481" y="27396"/>
                  <a:pt x="22526" y="27402"/>
                </a:cubicBezTo>
                <a:cubicBezTo>
                  <a:pt x="22554" y="27409"/>
                  <a:pt x="22580" y="27412"/>
                  <a:pt x="22609" y="27415"/>
                </a:cubicBezTo>
                <a:cubicBezTo>
                  <a:pt x="22654" y="27422"/>
                  <a:pt x="22695" y="27428"/>
                  <a:pt x="22740" y="27434"/>
                </a:cubicBezTo>
                <a:cubicBezTo>
                  <a:pt x="22769" y="27438"/>
                  <a:pt x="22795" y="27441"/>
                  <a:pt x="22823" y="27444"/>
                </a:cubicBezTo>
                <a:cubicBezTo>
                  <a:pt x="22868" y="27451"/>
                  <a:pt x="22913" y="27454"/>
                  <a:pt x="22958" y="27460"/>
                </a:cubicBezTo>
                <a:cubicBezTo>
                  <a:pt x="22980" y="27463"/>
                  <a:pt x="23003" y="27463"/>
                  <a:pt x="23025" y="27467"/>
                </a:cubicBezTo>
                <a:cubicBezTo>
                  <a:pt x="23134" y="27476"/>
                  <a:pt x="23243" y="27486"/>
                  <a:pt x="23352" y="27492"/>
                </a:cubicBezTo>
                <a:lnTo>
                  <a:pt x="23374" y="27492"/>
                </a:lnTo>
                <a:cubicBezTo>
                  <a:pt x="23416" y="27495"/>
                  <a:pt x="23461" y="27499"/>
                  <a:pt x="23505" y="27499"/>
                </a:cubicBezTo>
                <a:cubicBezTo>
                  <a:pt x="23534" y="27502"/>
                  <a:pt x="23563" y="27502"/>
                  <a:pt x="23592" y="27505"/>
                </a:cubicBezTo>
                <a:cubicBezTo>
                  <a:pt x="23633" y="27505"/>
                  <a:pt x="23675" y="27505"/>
                  <a:pt x="23717" y="27508"/>
                </a:cubicBezTo>
                <a:lnTo>
                  <a:pt x="23810" y="27508"/>
                </a:lnTo>
                <a:cubicBezTo>
                  <a:pt x="23851" y="27511"/>
                  <a:pt x="23893" y="27511"/>
                  <a:pt x="23931" y="27511"/>
                </a:cubicBezTo>
                <a:cubicBezTo>
                  <a:pt x="23963" y="27511"/>
                  <a:pt x="23998" y="27511"/>
                  <a:pt x="24030" y="27508"/>
                </a:cubicBezTo>
                <a:lnTo>
                  <a:pt x="24149" y="27508"/>
                </a:lnTo>
                <a:cubicBezTo>
                  <a:pt x="24184" y="27508"/>
                  <a:pt x="24216" y="27505"/>
                  <a:pt x="24248" y="27505"/>
                </a:cubicBezTo>
                <a:cubicBezTo>
                  <a:pt x="24290" y="27505"/>
                  <a:pt x="24328" y="27502"/>
                  <a:pt x="24367" y="27502"/>
                </a:cubicBezTo>
                <a:cubicBezTo>
                  <a:pt x="24402" y="27499"/>
                  <a:pt x="24437" y="27495"/>
                  <a:pt x="24469" y="27495"/>
                </a:cubicBezTo>
                <a:cubicBezTo>
                  <a:pt x="24508" y="27492"/>
                  <a:pt x="24546" y="27489"/>
                  <a:pt x="24584" y="27489"/>
                </a:cubicBezTo>
                <a:cubicBezTo>
                  <a:pt x="24620" y="27486"/>
                  <a:pt x="24658" y="27483"/>
                  <a:pt x="24693" y="27479"/>
                </a:cubicBezTo>
                <a:cubicBezTo>
                  <a:pt x="24732" y="27476"/>
                  <a:pt x="24770" y="27473"/>
                  <a:pt x="24808" y="27470"/>
                </a:cubicBezTo>
                <a:cubicBezTo>
                  <a:pt x="24876" y="27463"/>
                  <a:pt x="24943" y="27457"/>
                  <a:pt x="25010" y="27447"/>
                </a:cubicBezTo>
                <a:cubicBezTo>
                  <a:pt x="25042" y="27444"/>
                  <a:pt x="25077" y="27441"/>
                  <a:pt x="25113" y="27434"/>
                </a:cubicBezTo>
                <a:cubicBezTo>
                  <a:pt x="25151" y="27431"/>
                  <a:pt x="25190" y="27425"/>
                  <a:pt x="25228" y="27422"/>
                </a:cubicBezTo>
                <a:cubicBezTo>
                  <a:pt x="25263" y="27415"/>
                  <a:pt x="25298" y="27409"/>
                  <a:pt x="25334" y="27406"/>
                </a:cubicBezTo>
                <a:cubicBezTo>
                  <a:pt x="25369" y="27399"/>
                  <a:pt x="25407" y="27393"/>
                  <a:pt x="25446" y="27386"/>
                </a:cubicBezTo>
                <a:cubicBezTo>
                  <a:pt x="25481" y="27380"/>
                  <a:pt x="25516" y="27374"/>
                  <a:pt x="25551" y="27370"/>
                </a:cubicBezTo>
                <a:cubicBezTo>
                  <a:pt x="25590" y="27361"/>
                  <a:pt x="25625" y="27354"/>
                  <a:pt x="25663" y="27348"/>
                </a:cubicBezTo>
                <a:cubicBezTo>
                  <a:pt x="25699" y="27342"/>
                  <a:pt x="25734" y="27335"/>
                  <a:pt x="25766" y="27329"/>
                </a:cubicBezTo>
                <a:cubicBezTo>
                  <a:pt x="25804" y="27319"/>
                  <a:pt x="25843" y="27313"/>
                  <a:pt x="25881" y="27303"/>
                </a:cubicBezTo>
                <a:cubicBezTo>
                  <a:pt x="25916" y="27297"/>
                  <a:pt x="25948" y="27290"/>
                  <a:pt x="25984" y="27281"/>
                </a:cubicBezTo>
                <a:cubicBezTo>
                  <a:pt x="26022" y="27271"/>
                  <a:pt x="26064" y="27265"/>
                  <a:pt x="26102" y="27255"/>
                </a:cubicBezTo>
                <a:cubicBezTo>
                  <a:pt x="26134" y="27246"/>
                  <a:pt x="26166" y="27239"/>
                  <a:pt x="26198" y="27230"/>
                </a:cubicBezTo>
                <a:cubicBezTo>
                  <a:pt x="26243" y="27220"/>
                  <a:pt x="26288" y="27207"/>
                  <a:pt x="26333" y="27194"/>
                </a:cubicBezTo>
                <a:cubicBezTo>
                  <a:pt x="26358" y="27188"/>
                  <a:pt x="26384" y="27182"/>
                  <a:pt x="26413" y="27175"/>
                </a:cubicBezTo>
                <a:cubicBezTo>
                  <a:pt x="26480" y="27156"/>
                  <a:pt x="26550" y="27137"/>
                  <a:pt x="26621" y="27114"/>
                </a:cubicBezTo>
                <a:cubicBezTo>
                  <a:pt x="26643" y="27108"/>
                  <a:pt x="26666" y="27102"/>
                  <a:pt x="26688" y="27092"/>
                </a:cubicBezTo>
                <a:cubicBezTo>
                  <a:pt x="26736" y="27079"/>
                  <a:pt x="26784" y="27063"/>
                  <a:pt x="26832" y="27047"/>
                </a:cubicBezTo>
                <a:cubicBezTo>
                  <a:pt x="26861" y="27037"/>
                  <a:pt x="26890" y="27028"/>
                  <a:pt x="26918" y="27018"/>
                </a:cubicBezTo>
                <a:cubicBezTo>
                  <a:pt x="26960" y="27005"/>
                  <a:pt x="27002" y="26989"/>
                  <a:pt x="27043" y="26977"/>
                </a:cubicBezTo>
                <a:cubicBezTo>
                  <a:pt x="27072" y="26964"/>
                  <a:pt x="27104" y="26954"/>
                  <a:pt x="27133" y="26941"/>
                </a:cubicBezTo>
                <a:cubicBezTo>
                  <a:pt x="27175" y="26929"/>
                  <a:pt x="27213" y="26913"/>
                  <a:pt x="27255" y="26897"/>
                </a:cubicBezTo>
                <a:cubicBezTo>
                  <a:pt x="27284" y="26887"/>
                  <a:pt x="27312" y="26874"/>
                  <a:pt x="27344" y="26861"/>
                </a:cubicBezTo>
                <a:cubicBezTo>
                  <a:pt x="27383" y="26845"/>
                  <a:pt x="27424" y="26829"/>
                  <a:pt x="27466" y="26813"/>
                </a:cubicBezTo>
                <a:cubicBezTo>
                  <a:pt x="27495" y="26801"/>
                  <a:pt x="27524" y="26791"/>
                  <a:pt x="27552" y="26778"/>
                </a:cubicBezTo>
                <a:cubicBezTo>
                  <a:pt x="27594" y="26759"/>
                  <a:pt x="27636" y="26743"/>
                  <a:pt x="27677" y="26724"/>
                </a:cubicBezTo>
                <a:cubicBezTo>
                  <a:pt x="27703" y="26711"/>
                  <a:pt x="27732" y="26701"/>
                  <a:pt x="27757" y="26688"/>
                </a:cubicBezTo>
                <a:cubicBezTo>
                  <a:pt x="27805" y="26666"/>
                  <a:pt x="27853" y="26644"/>
                  <a:pt x="27898" y="26621"/>
                </a:cubicBezTo>
                <a:cubicBezTo>
                  <a:pt x="27921" y="26612"/>
                  <a:pt x="27943" y="26602"/>
                  <a:pt x="27962" y="26592"/>
                </a:cubicBezTo>
                <a:cubicBezTo>
                  <a:pt x="28030" y="26560"/>
                  <a:pt x="28097" y="26528"/>
                  <a:pt x="28164" y="26493"/>
                </a:cubicBezTo>
                <a:cubicBezTo>
                  <a:pt x="28177" y="26487"/>
                  <a:pt x="28190" y="26480"/>
                  <a:pt x="28202" y="26474"/>
                </a:cubicBezTo>
                <a:cubicBezTo>
                  <a:pt x="28257" y="26445"/>
                  <a:pt x="28311" y="26416"/>
                  <a:pt x="28366" y="26388"/>
                </a:cubicBezTo>
                <a:cubicBezTo>
                  <a:pt x="28388" y="26375"/>
                  <a:pt x="28411" y="26362"/>
                  <a:pt x="28436" y="26349"/>
                </a:cubicBezTo>
                <a:cubicBezTo>
                  <a:pt x="28478" y="26323"/>
                  <a:pt x="28523" y="26301"/>
                  <a:pt x="28564" y="26275"/>
                </a:cubicBezTo>
                <a:cubicBezTo>
                  <a:pt x="28590" y="26263"/>
                  <a:pt x="28615" y="26247"/>
                  <a:pt x="28641" y="26231"/>
                </a:cubicBezTo>
                <a:cubicBezTo>
                  <a:pt x="28683" y="26208"/>
                  <a:pt x="28721" y="26183"/>
                  <a:pt x="28763" y="26160"/>
                </a:cubicBezTo>
                <a:cubicBezTo>
                  <a:pt x="28788" y="26144"/>
                  <a:pt x="28814" y="26128"/>
                  <a:pt x="28840" y="26112"/>
                </a:cubicBezTo>
                <a:cubicBezTo>
                  <a:pt x="28881" y="26087"/>
                  <a:pt x="28920" y="26061"/>
                  <a:pt x="28958" y="26035"/>
                </a:cubicBezTo>
                <a:cubicBezTo>
                  <a:pt x="28984" y="26019"/>
                  <a:pt x="29009" y="26003"/>
                  <a:pt x="29035" y="25987"/>
                </a:cubicBezTo>
                <a:cubicBezTo>
                  <a:pt x="29077" y="25962"/>
                  <a:pt x="29115" y="25933"/>
                  <a:pt x="29157" y="25907"/>
                </a:cubicBezTo>
                <a:cubicBezTo>
                  <a:pt x="29179" y="25891"/>
                  <a:pt x="29205" y="25875"/>
                  <a:pt x="29227" y="25859"/>
                </a:cubicBezTo>
                <a:cubicBezTo>
                  <a:pt x="29272" y="25827"/>
                  <a:pt x="29317" y="25795"/>
                  <a:pt x="29361" y="25763"/>
                </a:cubicBezTo>
                <a:cubicBezTo>
                  <a:pt x="29381" y="25750"/>
                  <a:pt x="29397" y="25738"/>
                  <a:pt x="29416" y="25725"/>
                </a:cubicBezTo>
                <a:cubicBezTo>
                  <a:pt x="29480" y="25680"/>
                  <a:pt x="29541" y="25632"/>
                  <a:pt x="29605" y="25584"/>
                </a:cubicBezTo>
                <a:cubicBezTo>
                  <a:pt x="29608" y="25581"/>
                  <a:pt x="29614" y="25577"/>
                  <a:pt x="29618" y="25571"/>
                </a:cubicBezTo>
                <a:cubicBezTo>
                  <a:pt x="29675" y="25529"/>
                  <a:pt x="29730" y="25485"/>
                  <a:pt x="29787" y="25440"/>
                </a:cubicBezTo>
                <a:cubicBezTo>
                  <a:pt x="29807" y="25424"/>
                  <a:pt x="29826" y="25408"/>
                  <a:pt x="29848" y="25392"/>
                </a:cubicBezTo>
                <a:cubicBezTo>
                  <a:pt x="29887" y="25357"/>
                  <a:pt x="29928" y="25324"/>
                  <a:pt x="29970" y="25289"/>
                </a:cubicBezTo>
                <a:cubicBezTo>
                  <a:pt x="29992" y="25270"/>
                  <a:pt x="30015" y="25251"/>
                  <a:pt x="30037" y="25232"/>
                </a:cubicBezTo>
                <a:cubicBezTo>
                  <a:pt x="30072" y="25200"/>
                  <a:pt x="30111" y="25168"/>
                  <a:pt x="30149" y="25136"/>
                </a:cubicBezTo>
                <a:cubicBezTo>
                  <a:pt x="30172" y="25113"/>
                  <a:pt x="30194" y="25091"/>
                  <a:pt x="30216" y="25072"/>
                </a:cubicBezTo>
                <a:cubicBezTo>
                  <a:pt x="30255" y="25040"/>
                  <a:pt x="30290" y="25004"/>
                  <a:pt x="30325" y="24972"/>
                </a:cubicBezTo>
                <a:cubicBezTo>
                  <a:pt x="30348" y="24950"/>
                  <a:pt x="30370" y="24931"/>
                  <a:pt x="30392" y="24908"/>
                </a:cubicBezTo>
                <a:cubicBezTo>
                  <a:pt x="30431" y="24873"/>
                  <a:pt x="30466" y="24838"/>
                  <a:pt x="30501" y="24803"/>
                </a:cubicBezTo>
                <a:cubicBezTo>
                  <a:pt x="30524" y="24783"/>
                  <a:pt x="30543" y="24761"/>
                  <a:pt x="30565" y="24739"/>
                </a:cubicBezTo>
                <a:cubicBezTo>
                  <a:pt x="30604" y="24700"/>
                  <a:pt x="30642" y="24662"/>
                  <a:pt x="30681" y="24623"/>
                </a:cubicBezTo>
                <a:cubicBezTo>
                  <a:pt x="30700" y="24604"/>
                  <a:pt x="30716" y="24585"/>
                  <a:pt x="30735" y="24566"/>
                </a:cubicBezTo>
                <a:cubicBezTo>
                  <a:pt x="30790" y="24508"/>
                  <a:pt x="30847" y="24450"/>
                  <a:pt x="30902" y="24390"/>
                </a:cubicBezTo>
                <a:cubicBezTo>
                  <a:pt x="31017" y="24258"/>
                  <a:pt x="31129" y="24127"/>
                  <a:pt x="31238" y="23993"/>
                </a:cubicBezTo>
                <a:cubicBezTo>
                  <a:pt x="33271" y="21486"/>
                  <a:pt x="33841" y="18168"/>
                  <a:pt x="33047" y="15159"/>
                </a:cubicBezTo>
                <a:cubicBezTo>
                  <a:pt x="32608" y="13497"/>
                  <a:pt x="31753" y="11928"/>
                  <a:pt x="30498" y="10638"/>
                </a:cubicBezTo>
                <a:cubicBezTo>
                  <a:pt x="25945" y="5950"/>
                  <a:pt x="23787" y="3696"/>
                  <a:pt x="22612" y="2521"/>
                </a:cubicBezTo>
                <a:lnTo>
                  <a:pt x="22253" y="2150"/>
                </a:lnTo>
                <a:cubicBezTo>
                  <a:pt x="22033" y="1926"/>
                  <a:pt x="21802" y="1718"/>
                  <a:pt x="21562" y="1525"/>
                </a:cubicBezTo>
                <a:cubicBezTo>
                  <a:pt x="21226" y="1244"/>
                  <a:pt x="21018" y="1122"/>
                  <a:pt x="20691" y="933"/>
                </a:cubicBezTo>
                <a:cubicBezTo>
                  <a:pt x="19613" y="311"/>
                  <a:pt x="18411" y="1"/>
                  <a:pt x="17208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 rot="-963759">
            <a:off x="8770473" y="220766"/>
            <a:ext cx="382437" cy="637456"/>
            <a:chOff x="3834143" y="4115408"/>
            <a:chExt cx="382421" cy="637429"/>
          </a:xfrm>
        </p:grpSpPr>
        <p:sp>
          <p:nvSpPr>
            <p:cNvPr id="20" name="Google Shape;20;p3"/>
            <p:cNvSpPr/>
            <p:nvPr/>
          </p:nvSpPr>
          <p:spPr>
            <a:xfrm>
              <a:off x="3834143" y="4115408"/>
              <a:ext cx="382421" cy="637429"/>
            </a:xfrm>
            <a:custGeom>
              <a:avLst/>
              <a:gdLst/>
              <a:ahLst/>
              <a:cxnLst/>
              <a:rect l="l" t="t" r="r" b="b"/>
              <a:pathLst>
                <a:path w="6357" h="10596" extrusionOk="0">
                  <a:moveTo>
                    <a:pt x="456" y="1"/>
                  </a:moveTo>
                  <a:cubicBezTo>
                    <a:pt x="206" y="1"/>
                    <a:pt x="1" y="206"/>
                    <a:pt x="1" y="456"/>
                  </a:cubicBezTo>
                  <a:lnTo>
                    <a:pt x="1" y="10141"/>
                  </a:lnTo>
                  <a:cubicBezTo>
                    <a:pt x="1" y="10391"/>
                    <a:pt x="206" y="10596"/>
                    <a:pt x="456" y="10596"/>
                  </a:cubicBezTo>
                  <a:lnTo>
                    <a:pt x="5902" y="10596"/>
                  </a:lnTo>
                  <a:cubicBezTo>
                    <a:pt x="6155" y="10596"/>
                    <a:pt x="6357" y="10391"/>
                    <a:pt x="6357" y="10141"/>
                  </a:cubicBezTo>
                  <a:lnTo>
                    <a:pt x="6357" y="456"/>
                  </a:lnTo>
                  <a:cubicBezTo>
                    <a:pt x="6357" y="203"/>
                    <a:pt x="6155" y="1"/>
                    <a:pt x="590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000419" y="4560754"/>
              <a:ext cx="64549" cy="56428"/>
            </a:xfrm>
            <a:custGeom>
              <a:avLst/>
              <a:gdLst/>
              <a:ahLst/>
              <a:cxnLst/>
              <a:rect l="l" t="t" r="r" b="b"/>
              <a:pathLst>
                <a:path w="1073" h="938" extrusionOk="0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4" y="199"/>
                    <a:pt x="0" y="487"/>
                    <a:pt x="135" y="711"/>
                  </a:cubicBezTo>
                  <a:cubicBezTo>
                    <a:pt x="223" y="857"/>
                    <a:pt x="378" y="937"/>
                    <a:pt x="537" y="937"/>
                  </a:cubicBezTo>
                  <a:cubicBezTo>
                    <a:pt x="619" y="937"/>
                    <a:pt x="702" y="916"/>
                    <a:pt x="778" y="871"/>
                  </a:cubicBezTo>
                  <a:cubicBezTo>
                    <a:pt x="999" y="737"/>
                    <a:pt x="1073" y="449"/>
                    <a:pt x="938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3872885" y="4428047"/>
              <a:ext cx="305179" cy="12212"/>
            </a:xfrm>
            <a:custGeom>
              <a:avLst/>
              <a:gdLst/>
              <a:ahLst/>
              <a:cxnLst/>
              <a:rect l="l" t="t" r="r" b="b"/>
              <a:pathLst>
                <a:path w="5073" h="203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7"/>
                    <a:pt x="45" y="202"/>
                    <a:pt x="100" y="202"/>
                  </a:cubicBezTo>
                  <a:lnTo>
                    <a:pt x="4970" y="202"/>
                  </a:lnTo>
                  <a:cubicBezTo>
                    <a:pt x="5027" y="202"/>
                    <a:pt x="5072" y="157"/>
                    <a:pt x="5072" y="100"/>
                  </a:cubicBezTo>
                  <a:cubicBezTo>
                    <a:pt x="5072" y="45"/>
                    <a:pt x="5024" y="0"/>
                    <a:pt x="4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101904" y="4637395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09" y="1"/>
                    <a:pt x="0" y="212"/>
                    <a:pt x="0" y="472"/>
                  </a:cubicBezTo>
                  <a:cubicBezTo>
                    <a:pt x="0" y="731"/>
                    <a:pt x="209" y="939"/>
                    <a:pt x="468" y="939"/>
                  </a:cubicBezTo>
                  <a:cubicBezTo>
                    <a:pt x="727" y="939"/>
                    <a:pt x="939" y="731"/>
                    <a:pt x="939" y="472"/>
                  </a:cubicBezTo>
                  <a:cubicBezTo>
                    <a:pt x="939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892556" y="4637395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08" y="1"/>
                    <a:pt x="0" y="212"/>
                    <a:pt x="0" y="472"/>
                  </a:cubicBezTo>
                  <a:cubicBezTo>
                    <a:pt x="0" y="731"/>
                    <a:pt x="208" y="939"/>
                    <a:pt x="468" y="939"/>
                  </a:cubicBezTo>
                  <a:cubicBezTo>
                    <a:pt x="727" y="939"/>
                    <a:pt x="938" y="731"/>
                    <a:pt x="938" y="472"/>
                  </a:cubicBezTo>
                  <a:cubicBezTo>
                    <a:pt x="938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101904" y="4500837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1"/>
                  </a:moveTo>
                  <a:cubicBezTo>
                    <a:pt x="209" y="1"/>
                    <a:pt x="0" y="209"/>
                    <a:pt x="0" y="468"/>
                  </a:cubicBezTo>
                  <a:cubicBezTo>
                    <a:pt x="0" y="728"/>
                    <a:pt x="209" y="936"/>
                    <a:pt x="468" y="936"/>
                  </a:cubicBezTo>
                  <a:cubicBezTo>
                    <a:pt x="727" y="936"/>
                    <a:pt x="939" y="728"/>
                    <a:pt x="939" y="468"/>
                  </a:cubicBezTo>
                  <a:cubicBezTo>
                    <a:pt x="939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3892556" y="4500837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1"/>
                  </a:moveTo>
                  <a:cubicBezTo>
                    <a:pt x="208" y="1"/>
                    <a:pt x="0" y="209"/>
                    <a:pt x="0" y="468"/>
                  </a:cubicBezTo>
                  <a:cubicBezTo>
                    <a:pt x="0" y="726"/>
                    <a:pt x="205" y="936"/>
                    <a:pt x="462" y="936"/>
                  </a:cubicBezTo>
                  <a:cubicBezTo>
                    <a:pt x="464" y="936"/>
                    <a:pt x="466" y="936"/>
                    <a:pt x="468" y="936"/>
                  </a:cubicBezTo>
                  <a:cubicBezTo>
                    <a:pt x="727" y="936"/>
                    <a:pt x="938" y="728"/>
                    <a:pt x="938" y="468"/>
                  </a:cubicBezTo>
                  <a:cubicBezTo>
                    <a:pt x="938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000419" y="4235302"/>
              <a:ext cx="64549" cy="56428"/>
            </a:xfrm>
            <a:custGeom>
              <a:avLst/>
              <a:gdLst/>
              <a:ahLst/>
              <a:cxnLst/>
              <a:rect l="l" t="t" r="r" b="b"/>
              <a:pathLst>
                <a:path w="1073" h="938" extrusionOk="0">
                  <a:moveTo>
                    <a:pt x="535" y="1"/>
                  </a:moveTo>
                  <a:cubicBezTo>
                    <a:pt x="453" y="1"/>
                    <a:pt x="370" y="22"/>
                    <a:pt x="295" y="67"/>
                  </a:cubicBezTo>
                  <a:cubicBezTo>
                    <a:pt x="74" y="201"/>
                    <a:pt x="0" y="489"/>
                    <a:pt x="135" y="710"/>
                  </a:cubicBezTo>
                  <a:cubicBezTo>
                    <a:pt x="223" y="856"/>
                    <a:pt x="378" y="938"/>
                    <a:pt x="537" y="938"/>
                  </a:cubicBezTo>
                  <a:cubicBezTo>
                    <a:pt x="619" y="938"/>
                    <a:pt x="702" y="916"/>
                    <a:pt x="778" y="870"/>
                  </a:cubicBezTo>
                  <a:cubicBezTo>
                    <a:pt x="999" y="739"/>
                    <a:pt x="1073" y="451"/>
                    <a:pt x="938" y="227"/>
                  </a:cubicBezTo>
                  <a:cubicBezTo>
                    <a:pt x="849" y="81"/>
                    <a:pt x="694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101904" y="4310379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9" y="0"/>
                    <a:pt x="0" y="212"/>
                    <a:pt x="0" y="471"/>
                  </a:cubicBezTo>
                  <a:cubicBezTo>
                    <a:pt x="0" y="730"/>
                    <a:pt x="209" y="938"/>
                    <a:pt x="468" y="938"/>
                  </a:cubicBezTo>
                  <a:cubicBezTo>
                    <a:pt x="727" y="938"/>
                    <a:pt x="939" y="730"/>
                    <a:pt x="939" y="471"/>
                  </a:cubicBezTo>
                  <a:cubicBezTo>
                    <a:pt x="939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892556" y="4310379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8" y="0"/>
                    <a:pt x="0" y="212"/>
                    <a:pt x="0" y="471"/>
                  </a:cubicBezTo>
                  <a:cubicBezTo>
                    <a:pt x="0" y="730"/>
                    <a:pt x="208" y="938"/>
                    <a:pt x="468" y="938"/>
                  </a:cubicBezTo>
                  <a:cubicBezTo>
                    <a:pt x="727" y="938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101904" y="4173821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0"/>
                  </a:moveTo>
                  <a:cubicBezTo>
                    <a:pt x="209" y="0"/>
                    <a:pt x="0" y="208"/>
                    <a:pt x="0" y="468"/>
                  </a:cubicBezTo>
                  <a:cubicBezTo>
                    <a:pt x="0" y="727"/>
                    <a:pt x="209" y="935"/>
                    <a:pt x="468" y="935"/>
                  </a:cubicBezTo>
                  <a:cubicBezTo>
                    <a:pt x="727" y="935"/>
                    <a:pt x="939" y="727"/>
                    <a:pt x="939" y="468"/>
                  </a:cubicBezTo>
                  <a:cubicBezTo>
                    <a:pt x="939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3892556" y="4173821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0"/>
                  </a:moveTo>
                  <a:cubicBezTo>
                    <a:pt x="208" y="0"/>
                    <a:pt x="0" y="208"/>
                    <a:pt x="0" y="468"/>
                  </a:cubicBezTo>
                  <a:cubicBezTo>
                    <a:pt x="0" y="725"/>
                    <a:pt x="205" y="935"/>
                    <a:pt x="462" y="935"/>
                  </a:cubicBezTo>
                  <a:cubicBezTo>
                    <a:pt x="464" y="935"/>
                    <a:pt x="466" y="935"/>
                    <a:pt x="468" y="935"/>
                  </a:cubicBezTo>
                  <a:cubicBezTo>
                    <a:pt x="727" y="935"/>
                    <a:pt x="938" y="727"/>
                    <a:pt x="938" y="468"/>
                  </a:cubicBezTo>
                  <a:cubicBezTo>
                    <a:pt x="938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3"/>
          <p:cNvGrpSpPr/>
          <p:nvPr/>
        </p:nvGrpSpPr>
        <p:grpSpPr>
          <a:xfrm rot="-2155399">
            <a:off x="-236654" y="3494287"/>
            <a:ext cx="637427" cy="382360"/>
            <a:chOff x="4215542" y="4377214"/>
            <a:chExt cx="637429" cy="382361"/>
          </a:xfrm>
        </p:grpSpPr>
        <p:sp>
          <p:nvSpPr>
            <p:cNvPr id="33" name="Google Shape;33;p3"/>
            <p:cNvSpPr/>
            <p:nvPr/>
          </p:nvSpPr>
          <p:spPr>
            <a:xfrm>
              <a:off x="4215542" y="4377214"/>
              <a:ext cx="637429" cy="382361"/>
            </a:xfrm>
            <a:custGeom>
              <a:avLst/>
              <a:gdLst/>
              <a:ahLst/>
              <a:cxnLst/>
              <a:rect l="l" t="t" r="r" b="b"/>
              <a:pathLst>
                <a:path w="10596" h="6356" extrusionOk="0">
                  <a:moveTo>
                    <a:pt x="455" y="0"/>
                  </a:moveTo>
                  <a:cubicBezTo>
                    <a:pt x="202" y="0"/>
                    <a:pt x="1" y="202"/>
                    <a:pt x="1" y="455"/>
                  </a:cubicBezTo>
                  <a:lnTo>
                    <a:pt x="1" y="5901"/>
                  </a:lnTo>
                  <a:cubicBezTo>
                    <a:pt x="1" y="6151"/>
                    <a:pt x="202" y="6356"/>
                    <a:pt x="455" y="6356"/>
                  </a:cubicBezTo>
                  <a:lnTo>
                    <a:pt x="10141" y="6356"/>
                  </a:lnTo>
                  <a:cubicBezTo>
                    <a:pt x="10390" y="6356"/>
                    <a:pt x="10595" y="6151"/>
                    <a:pt x="10595" y="5901"/>
                  </a:cubicBezTo>
                  <a:lnTo>
                    <a:pt x="10595" y="455"/>
                  </a:lnTo>
                  <a:cubicBezTo>
                    <a:pt x="10595" y="202"/>
                    <a:pt x="10390" y="0"/>
                    <a:pt x="1014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528181" y="4415714"/>
              <a:ext cx="12152" cy="305179"/>
            </a:xfrm>
            <a:custGeom>
              <a:avLst/>
              <a:gdLst/>
              <a:ahLst/>
              <a:cxnLst/>
              <a:rect l="l" t="t" r="r" b="b"/>
              <a:pathLst>
                <a:path w="202" h="5073" extrusionOk="0">
                  <a:moveTo>
                    <a:pt x="99" y="1"/>
                  </a:moveTo>
                  <a:cubicBezTo>
                    <a:pt x="45" y="1"/>
                    <a:pt x="0" y="45"/>
                    <a:pt x="0" y="103"/>
                  </a:cubicBezTo>
                  <a:lnTo>
                    <a:pt x="0" y="4973"/>
                  </a:lnTo>
                  <a:cubicBezTo>
                    <a:pt x="0" y="5027"/>
                    <a:pt x="45" y="5072"/>
                    <a:pt x="99" y="5072"/>
                  </a:cubicBezTo>
                  <a:cubicBezTo>
                    <a:pt x="157" y="5072"/>
                    <a:pt x="202" y="5027"/>
                    <a:pt x="202" y="4973"/>
                  </a:cubicBezTo>
                  <a:lnTo>
                    <a:pt x="202" y="103"/>
                  </a:lnTo>
                  <a:cubicBezTo>
                    <a:pt x="202" y="49"/>
                    <a:pt x="157" y="1"/>
                    <a:pt x="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737529" y="443538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0" y="211"/>
                    <a:pt x="0" y="471"/>
                  </a:cubicBezTo>
                  <a:cubicBezTo>
                    <a:pt x="0" y="730"/>
                    <a:pt x="212" y="938"/>
                    <a:pt x="471" y="938"/>
                  </a:cubicBezTo>
                  <a:cubicBezTo>
                    <a:pt x="727" y="938"/>
                    <a:pt x="939" y="730"/>
                    <a:pt x="939" y="471"/>
                  </a:cubicBezTo>
                  <a:cubicBezTo>
                    <a:pt x="939" y="211"/>
                    <a:pt x="727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4737529" y="4644734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1"/>
                  </a:moveTo>
                  <a:cubicBezTo>
                    <a:pt x="212" y="1"/>
                    <a:pt x="0" y="212"/>
                    <a:pt x="0" y="471"/>
                  </a:cubicBezTo>
                  <a:cubicBezTo>
                    <a:pt x="0" y="731"/>
                    <a:pt x="212" y="939"/>
                    <a:pt x="471" y="939"/>
                  </a:cubicBezTo>
                  <a:cubicBezTo>
                    <a:pt x="727" y="939"/>
                    <a:pt x="939" y="731"/>
                    <a:pt x="939" y="471"/>
                  </a:cubicBezTo>
                  <a:cubicBezTo>
                    <a:pt x="939" y="212"/>
                    <a:pt x="727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600791" y="443538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1" y="0"/>
                    <a:pt x="0" y="211"/>
                    <a:pt x="0" y="471"/>
                  </a:cubicBezTo>
                  <a:cubicBezTo>
                    <a:pt x="0" y="730"/>
                    <a:pt x="211" y="938"/>
                    <a:pt x="471" y="938"/>
                  </a:cubicBezTo>
                  <a:cubicBezTo>
                    <a:pt x="730" y="938"/>
                    <a:pt x="938" y="730"/>
                    <a:pt x="938" y="471"/>
                  </a:cubicBezTo>
                  <a:cubicBezTo>
                    <a:pt x="938" y="211"/>
                    <a:pt x="730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600791" y="4644734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1"/>
                  </a:moveTo>
                  <a:cubicBezTo>
                    <a:pt x="211" y="1"/>
                    <a:pt x="0" y="212"/>
                    <a:pt x="0" y="471"/>
                  </a:cubicBezTo>
                  <a:cubicBezTo>
                    <a:pt x="0" y="731"/>
                    <a:pt x="211" y="939"/>
                    <a:pt x="471" y="939"/>
                  </a:cubicBezTo>
                  <a:cubicBezTo>
                    <a:pt x="730" y="939"/>
                    <a:pt x="938" y="731"/>
                    <a:pt x="938" y="471"/>
                  </a:cubicBezTo>
                  <a:cubicBezTo>
                    <a:pt x="938" y="212"/>
                    <a:pt x="730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347889" y="4551430"/>
              <a:ext cx="64549" cy="56428"/>
            </a:xfrm>
            <a:custGeom>
              <a:avLst/>
              <a:gdLst/>
              <a:ahLst/>
              <a:cxnLst/>
              <a:rect l="l" t="t" r="r" b="b"/>
              <a:pathLst>
                <a:path w="1073" h="938" extrusionOk="0">
                  <a:moveTo>
                    <a:pt x="534" y="0"/>
                  </a:moveTo>
                  <a:cubicBezTo>
                    <a:pt x="452" y="0"/>
                    <a:pt x="370" y="21"/>
                    <a:pt x="295" y="66"/>
                  </a:cubicBezTo>
                  <a:cubicBezTo>
                    <a:pt x="74" y="200"/>
                    <a:pt x="0" y="489"/>
                    <a:pt x="135" y="709"/>
                  </a:cubicBezTo>
                  <a:cubicBezTo>
                    <a:pt x="223" y="857"/>
                    <a:pt x="378" y="938"/>
                    <a:pt x="536" y="938"/>
                  </a:cubicBezTo>
                  <a:cubicBezTo>
                    <a:pt x="619" y="938"/>
                    <a:pt x="702" y="916"/>
                    <a:pt x="778" y="870"/>
                  </a:cubicBezTo>
                  <a:cubicBezTo>
                    <a:pt x="999" y="738"/>
                    <a:pt x="1073" y="450"/>
                    <a:pt x="938" y="229"/>
                  </a:cubicBezTo>
                  <a:cubicBezTo>
                    <a:pt x="849" y="81"/>
                    <a:pt x="693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276782" y="4648765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12" y="1"/>
                    <a:pt x="1" y="212"/>
                    <a:pt x="1" y="471"/>
                  </a:cubicBezTo>
                  <a:cubicBezTo>
                    <a:pt x="1" y="731"/>
                    <a:pt x="212" y="939"/>
                    <a:pt x="468" y="939"/>
                  </a:cubicBezTo>
                  <a:cubicBezTo>
                    <a:pt x="728" y="939"/>
                    <a:pt x="939" y="731"/>
                    <a:pt x="939" y="471"/>
                  </a:cubicBezTo>
                  <a:cubicBezTo>
                    <a:pt x="939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276782" y="4439417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12" y="0"/>
                    <a:pt x="1" y="212"/>
                    <a:pt x="1" y="471"/>
                  </a:cubicBezTo>
                  <a:cubicBezTo>
                    <a:pt x="1" y="730"/>
                    <a:pt x="212" y="939"/>
                    <a:pt x="468" y="939"/>
                  </a:cubicBezTo>
                  <a:cubicBezTo>
                    <a:pt x="728" y="939"/>
                    <a:pt x="939" y="730"/>
                    <a:pt x="939" y="471"/>
                  </a:cubicBezTo>
                  <a:cubicBezTo>
                    <a:pt x="939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413520" y="4648765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1"/>
                  </a:moveTo>
                  <a:cubicBezTo>
                    <a:pt x="209" y="1"/>
                    <a:pt x="1" y="212"/>
                    <a:pt x="1" y="471"/>
                  </a:cubicBezTo>
                  <a:cubicBezTo>
                    <a:pt x="1" y="731"/>
                    <a:pt x="209" y="939"/>
                    <a:pt x="468" y="939"/>
                  </a:cubicBezTo>
                  <a:cubicBezTo>
                    <a:pt x="728" y="939"/>
                    <a:pt x="936" y="731"/>
                    <a:pt x="936" y="471"/>
                  </a:cubicBezTo>
                  <a:cubicBezTo>
                    <a:pt x="936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413520" y="4439417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0"/>
                  </a:moveTo>
                  <a:cubicBezTo>
                    <a:pt x="209" y="0"/>
                    <a:pt x="1" y="212"/>
                    <a:pt x="1" y="471"/>
                  </a:cubicBezTo>
                  <a:cubicBezTo>
                    <a:pt x="1" y="730"/>
                    <a:pt x="209" y="939"/>
                    <a:pt x="468" y="939"/>
                  </a:cubicBezTo>
                  <a:cubicBezTo>
                    <a:pt x="728" y="939"/>
                    <a:pt x="936" y="730"/>
                    <a:pt x="936" y="471"/>
                  </a:cubicBezTo>
                  <a:cubicBezTo>
                    <a:pt x="936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3"/>
          <p:cNvSpPr/>
          <p:nvPr/>
        </p:nvSpPr>
        <p:spPr>
          <a:xfrm rot="2205800">
            <a:off x="4988109" y="46729"/>
            <a:ext cx="585464" cy="409043"/>
          </a:xfrm>
          <a:custGeom>
            <a:avLst/>
            <a:gdLst/>
            <a:ahLst/>
            <a:cxnLst/>
            <a:rect l="l" t="t" r="r" b="b"/>
            <a:pathLst>
              <a:path w="23419" h="16362" extrusionOk="0">
                <a:moveTo>
                  <a:pt x="1128" y="0"/>
                </a:moveTo>
                <a:cubicBezTo>
                  <a:pt x="507" y="0"/>
                  <a:pt x="1" y="506"/>
                  <a:pt x="1" y="1127"/>
                </a:cubicBezTo>
                <a:lnTo>
                  <a:pt x="1" y="15235"/>
                </a:lnTo>
                <a:cubicBezTo>
                  <a:pt x="1" y="15856"/>
                  <a:pt x="507" y="16362"/>
                  <a:pt x="1128" y="16362"/>
                </a:cubicBezTo>
                <a:lnTo>
                  <a:pt x="6225" y="16362"/>
                </a:lnTo>
                <a:cubicBezTo>
                  <a:pt x="6526" y="16362"/>
                  <a:pt x="6773" y="16118"/>
                  <a:pt x="6773" y="15814"/>
                </a:cubicBezTo>
                <a:lnTo>
                  <a:pt x="6773" y="14514"/>
                </a:lnTo>
                <a:cubicBezTo>
                  <a:pt x="6773" y="14341"/>
                  <a:pt x="6686" y="14188"/>
                  <a:pt x="6555" y="14076"/>
                </a:cubicBezTo>
                <a:cubicBezTo>
                  <a:pt x="5998" y="13611"/>
                  <a:pt x="5642" y="12913"/>
                  <a:pt x="5642" y="12129"/>
                </a:cubicBezTo>
                <a:cubicBezTo>
                  <a:pt x="5642" y="10729"/>
                  <a:pt x="6779" y="9590"/>
                  <a:pt x="8182" y="9590"/>
                </a:cubicBezTo>
                <a:cubicBezTo>
                  <a:pt x="8361" y="9590"/>
                  <a:pt x="8544" y="9609"/>
                  <a:pt x="8729" y="9647"/>
                </a:cubicBezTo>
                <a:cubicBezTo>
                  <a:pt x="9728" y="9856"/>
                  <a:pt x="10519" y="10688"/>
                  <a:pt x="10685" y="11697"/>
                </a:cubicBezTo>
                <a:cubicBezTo>
                  <a:pt x="10842" y="12651"/>
                  <a:pt x="10468" y="13528"/>
                  <a:pt x="9811" y="14076"/>
                </a:cubicBezTo>
                <a:cubicBezTo>
                  <a:pt x="9680" y="14188"/>
                  <a:pt x="9593" y="14341"/>
                  <a:pt x="9593" y="14514"/>
                </a:cubicBezTo>
                <a:lnTo>
                  <a:pt x="9593" y="15814"/>
                </a:lnTo>
                <a:cubicBezTo>
                  <a:pt x="9593" y="16118"/>
                  <a:pt x="9840" y="16362"/>
                  <a:pt x="10141" y="16362"/>
                </a:cubicBezTo>
                <a:lnTo>
                  <a:pt x="16365" y="16362"/>
                </a:lnTo>
                <a:lnTo>
                  <a:pt x="16362" y="10141"/>
                </a:lnTo>
                <a:cubicBezTo>
                  <a:pt x="16362" y="9836"/>
                  <a:pt x="16609" y="9593"/>
                  <a:pt x="16910" y="9593"/>
                </a:cubicBezTo>
                <a:lnTo>
                  <a:pt x="18213" y="9593"/>
                </a:lnTo>
                <a:cubicBezTo>
                  <a:pt x="18382" y="9593"/>
                  <a:pt x="18539" y="9679"/>
                  <a:pt x="18648" y="9811"/>
                </a:cubicBezTo>
                <a:cubicBezTo>
                  <a:pt x="19115" y="10367"/>
                  <a:pt x="19813" y="10720"/>
                  <a:pt x="20597" y="10720"/>
                </a:cubicBezTo>
                <a:cubicBezTo>
                  <a:pt x="20739" y="10720"/>
                  <a:pt x="20884" y="10709"/>
                  <a:pt x="21030" y="10685"/>
                </a:cubicBezTo>
                <a:cubicBezTo>
                  <a:pt x="22036" y="10518"/>
                  <a:pt x="22868" y="9727"/>
                  <a:pt x="23076" y="8729"/>
                </a:cubicBezTo>
                <a:cubicBezTo>
                  <a:pt x="23419" y="7086"/>
                  <a:pt x="22177" y="5642"/>
                  <a:pt x="20595" y="5642"/>
                </a:cubicBezTo>
                <a:cubicBezTo>
                  <a:pt x="19814" y="5642"/>
                  <a:pt x="19113" y="5997"/>
                  <a:pt x="18648" y="6551"/>
                </a:cubicBezTo>
                <a:cubicBezTo>
                  <a:pt x="18539" y="6683"/>
                  <a:pt x="18382" y="6769"/>
                  <a:pt x="18213" y="6769"/>
                </a:cubicBezTo>
                <a:lnTo>
                  <a:pt x="16910" y="6769"/>
                </a:lnTo>
                <a:cubicBezTo>
                  <a:pt x="16609" y="6769"/>
                  <a:pt x="16362" y="6526"/>
                  <a:pt x="16362" y="6225"/>
                </a:cubicBezTo>
                <a:lnTo>
                  <a:pt x="16362" y="1127"/>
                </a:lnTo>
                <a:cubicBezTo>
                  <a:pt x="16362" y="506"/>
                  <a:pt x="15856" y="0"/>
                  <a:pt x="15235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3"/>
          <p:cNvGrpSpPr/>
          <p:nvPr/>
        </p:nvGrpSpPr>
        <p:grpSpPr>
          <a:xfrm>
            <a:off x="713223" y="4608579"/>
            <a:ext cx="425228" cy="425228"/>
            <a:chOff x="7879273" y="4810679"/>
            <a:chExt cx="425228" cy="425228"/>
          </a:xfrm>
        </p:grpSpPr>
        <p:sp>
          <p:nvSpPr>
            <p:cNvPr id="46" name="Google Shape;46;p3"/>
            <p:cNvSpPr/>
            <p:nvPr/>
          </p:nvSpPr>
          <p:spPr>
            <a:xfrm rot="-1596938">
              <a:off x="7933461" y="4864866"/>
              <a:ext cx="316853" cy="316853"/>
            </a:xfrm>
            <a:custGeom>
              <a:avLst/>
              <a:gdLst/>
              <a:ahLst/>
              <a:cxnLst/>
              <a:rect l="l" t="t" r="r" b="b"/>
              <a:pathLst>
                <a:path w="6584" h="6584" extrusionOk="0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4970" y="6584"/>
                  </a:lnTo>
                  <a:cubicBezTo>
                    <a:pt x="5860" y="6584"/>
                    <a:pt x="6581" y="5860"/>
                    <a:pt x="6584" y="4970"/>
                  </a:cubicBezTo>
                  <a:lnTo>
                    <a:pt x="6584" y="1611"/>
                  </a:lnTo>
                  <a:cubicBezTo>
                    <a:pt x="6584" y="721"/>
                    <a:pt x="5860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rot="-1596938">
              <a:off x="7943566" y="4907588"/>
              <a:ext cx="126135" cy="316853"/>
            </a:xfrm>
            <a:custGeom>
              <a:avLst/>
              <a:gdLst/>
              <a:ahLst/>
              <a:cxnLst/>
              <a:rect l="l" t="t" r="r" b="b"/>
              <a:pathLst>
                <a:path w="2621" h="6584" extrusionOk="0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2620" y="6584"/>
                  </a:lnTo>
                  <a:cubicBezTo>
                    <a:pt x="1730" y="6584"/>
                    <a:pt x="1010" y="5860"/>
                    <a:pt x="1010" y="4970"/>
                  </a:cubicBezTo>
                  <a:lnTo>
                    <a:pt x="1010" y="1611"/>
                  </a:lnTo>
                  <a:cubicBezTo>
                    <a:pt x="1010" y="721"/>
                    <a:pt x="1730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 rot="-1596938">
              <a:off x="8084615" y="4989440"/>
              <a:ext cx="47643" cy="49232"/>
            </a:xfrm>
            <a:custGeom>
              <a:avLst/>
              <a:gdLst/>
              <a:ahLst/>
              <a:cxnLst/>
              <a:rect l="l" t="t" r="r" b="b"/>
              <a:pathLst>
                <a:path w="990" h="1023" extrusionOk="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4"/>
          <p:cNvPicPr preferRelativeResize="0"/>
          <p:nvPr/>
        </p:nvPicPr>
        <p:blipFill rotWithShape="1">
          <a:blip r:embed="rId2">
            <a:alphaModFix amt="46000"/>
          </a:blip>
          <a:srcRect l="1854"/>
          <a:stretch/>
        </p:blipFill>
        <p:spPr>
          <a:xfrm>
            <a:off x="-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algn="ctr" rtl="0"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52" name="Google Shape;52;p4"/>
          <p:cNvGrpSpPr/>
          <p:nvPr/>
        </p:nvGrpSpPr>
        <p:grpSpPr>
          <a:xfrm rot="-5400000">
            <a:off x="946604" y="-24371"/>
            <a:ext cx="460379" cy="460273"/>
            <a:chOff x="8054400" y="3195525"/>
            <a:chExt cx="327975" cy="327900"/>
          </a:xfrm>
        </p:grpSpPr>
        <p:sp>
          <p:nvSpPr>
            <p:cNvPr id="53" name="Google Shape;53;p4"/>
            <p:cNvSpPr/>
            <p:nvPr/>
          </p:nvSpPr>
          <p:spPr>
            <a:xfrm>
              <a:off x="8054400" y="3195525"/>
              <a:ext cx="164025" cy="163975"/>
            </a:xfrm>
            <a:custGeom>
              <a:avLst/>
              <a:gdLst/>
              <a:ahLst/>
              <a:cxnLst/>
              <a:rect l="l" t="t" r="r" b="b"/>
              <a:pathLst>
                <a:path w="6561" h="6559" extrusionOk="0">
                  <a:moveTo>
                    <a:pt x="1127" y="1"/>
                  </a:moveTo>
                  <a:cubicBezTo>
                    <a:pt x="506" y="1"/>
                    <a:pt x="0" y="504"/>
                    <a:pt x="0" y="1125"/>
                  </a:cubicBezTo>
                  <a:lnTo>
                    <a:pt x="0" y="5434"/>
                  </a:lnTo>
                  <a:cubicBezTo>
                    <a:pt x="0" y="6056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6"/>
                    <a:pt x="6561" y="5434"/>
                  </a:cubicBezTo>
                  <a:lnTo>
                    <a:pt x="6561" y="1125"/>
                  </a:lnTo>
                  <a:cubicBezTo>
                    <a:pt x="6558" y="504"/>
                    <a:pt x="6055" y="1"/>
                    <a:pt x="54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8054400" y="3359475"/>
              <a:ext cx="164025" cy="163950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8218400" y="3359475"/>
              <a:ext cx="163975" cy="163950"/>
            </a:xfrm>
            <a:custGeom>
              <a:avLst/>
              <a:gdLst/>
              <a:ahLst/>
              <a:cxnLst/>
              <a:rect l="l" t="t" r="r" b="b"/>
              <a:pathLst>
                <a:path w="6559" h="6558" extrusionOk="0">
                  <a:moveTo>
                    <a:pt x="1125" y="0"/>
                  </a:moveTo>
                  <a:cubicBezTo>
                    <a:pt x="504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6" y="0"/>
                    <a:pt x="54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8218400" y="3195525"/>
              <a:ext cx="163975" cy="163975"/>
            </a:xfrm>
            <a:custGeom>
              <a:avLst/>
              <a:gdLst/>
              <a:ahLst/>
              <a:cxnLst/>
              <a:rect l="l" t="t" r="r" b="b"/>
              <a:pathLst>
                <a:path w="6559" h="6559" extrusionOk="0">
                  <a:moveTo>
                    <a:pt x="1125" y="1"/>
                  </a:moveTo>
                  <a:cubicBezTo>
                    <a:pt x="504" y="1"/>
                    <a:pt x="1" y="504"/>
                    <a:pt x="1" y="1125"/>
                  </a:cubicBezTo>
                  <a:lnTo>
                    <a:pt x="1" y="5434"/>
                  </a:lnTo>
                  <a:cubicBezTo>
                    <a:pt x="1" y="6056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6"/>
                    <a:pt x="6558" y="5434"/>
                  </a:cubicBezTo>
                  <a:lnTo>
                    <a:pt x="6558" y="1125"/>
                  </a:lnTo>
                  <a:cubicBezTo>
                    <a:pt x="6558" y="504"/>
                    <a:pt x="6056" y="1"/>
                    <a:pt x="54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4"/>
          <p:cNvGrpSpPr/>
          <p:nvPr/>
        </p:nvGrpSpPr>
        <p:grpSpPr>
          <a:xfrm>
            <a:off x="-75425" y="28488"/>
            <a:ext cx="1022064" cy="1022013"/>
            <a:chOff x="38575" y="132850"/>
            <a:chExt cx="1022064" cy="1022013"/>
          </a:xfrm>
        </p:grpSpPr>
        <p:sp>
          <p:nvSpPr>
            <p:cNvPr id="58" name="Google Shape;58;p4"/>
            <p:cNvSpPr/>
            <p:nvPr/>
          </p:nvSpPr>
          <p:spPr>
            <a:xfrm>
              <a:off x="38575" y="132850"/>
              <a:ext cx="1022064" cy="1022013"/>
            </a:xfrm>
            <a:custGeom>
              <a:avLst/>
              <a:gdLst/>
              <a:ahLst/>
              <a:cxnLst/>
              <a:rect l="l" t="t" r="r" b="b"/>
              <a:pathLst>
                <a:path w="32790" h="32791" extrusionOk="0">
                  <a:moveTo>
                    <a:pt x="16397" y="1"/>
                  </a:moveTo>
                  <a:cubicBezTo>
                    <a:pt x="12045" y="1"/>
                    <a:pt x="7877" y="1726"/>
                    <a:pt x="4800" y="4800"/>
                  </a:cubicBezTo>
                  <a:cubicBezTo>
                    <a:pt x="1726" y="7877"/>
                    <a:pt x="0" y="12046"/>
                    <a:pt x="0" y="16397"/>
                  </a:cubicBezTo>
                  <a:cubicBezTo>
                    <a:pt x="0" y="20745"/>
                    <a:pt x="1726" y="24914"/>
                    <a:pt x="4800" y="27991"/>
                  </a:cubicBezTo>
                  <a:cubicBezTo>
                    <a:pt x="7877" y="31065"/>
                    <a:pt x="12045" y="32790"/>
                    <a:pt x="16397" y="32790"/>
                  </a:cubicBezTo>
                  <a:cubicBezTo>
                    <a:pt x="20745" y="32790"/>
                    <a:pt x="24913" y="31065"/>
                    <a:pt x="27990" y="27991"/>
                  </a:cubicBezTo>
                  <a:cubicBezTo>
                    <a:pt x="31064" y="24914"/>
                    <a:pt x="32790" y="20745"/>
                    <a:pt x="32790" y="16397"/>
                  </a:cubicBezTo>
                  <a:cubicBezTo>
                    <a:pt x="32790" y="12046"/>
                    <a:pt x="31064" y="7877"/>
                    <a:pt x="27990" y="4800"/>
                  </a:cubicBezTo>
                  <a:cubicBezTo>
                    <a:pt x="24913" y="1726"/>
                    <a:pt x="20745" y="1"/>
                    <a:pt x="1639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38575" y="132850"/>
              <a:ext cx="534347" cy="1022013"/>
            </a:xfrm>
            <a:custGeom>
              <a:avLst/>
              <a:gdLst/>
              <a:ahLst/>
              <a:cxnLst/>
              <a:rect l="l" t="t" r="r" b="b"/>
              <a:pathLst>
                <a:path w="17143" h="32791" extrusionOk="0">
                  <a:moveTo>
                    <a:pt x="16397" y="1"/>
                  </a:moveTo>
                  <a:cubicBezTo>
                    <a:pt x="7339" y="1"/>
                    <a:pt x="0" y="7339"/>
                    <a:pt x="0" y="16397"/>
                  </a:cubicBezTo>
                  <a:cubicBezTo>
                    <a:pt x="0" y="25452"/>
                    <a:pt x="7339" y="32790"/>
                    <a:pt x="16397" y="32790"/>
                  </a:cubicBezTo>
                  <a:cubicBezTo>
                    <a:pt x="16646" y="32790"/>
                    <a:pt x="16893" y="32787"/>
                    <a:pt x="17143" y="32774"/>
                  </a:cubicBezTo>
                  <a:cubicBezTo>
                    <a:pt x="8434" y="32384"/>
                    <a:pt x="1492" y="25202"/>
                    <a:pt x="1492" y="16397"/>
                  </a:cubicBezTo>
                  <a:cubicBezTo>
                    <a:pt x="1492" y="7592"/>
                    <a:pt x="8431" y="407"/>
                    <a:pt x="17143" y="17"/>
                  </a:cubicBezTo>
                  <a:cubicBezTo>
                    <a:pt x="16893" y="4"/>
                    <a:pt x="16646" y="1"/>
                    <a:pt x="16397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117713" y="211894"/>
              <a:ext cx="863908" cy="863932"/>
            </a:xfrm>
            <a:custGeom>
              <a:avLst/>
              <a:gdLst/>
              <a:ahLst/>
              <a:cxnLst/>
              <a:rect l="l" t="t" r="r" b="b"/>
              <a:pathLst>
                <a:path w="27716" h="27719" extrusionOk="0">
                  <a:moveTo>
                    <a:pt x="13858" y="0"/>
                  </a:moveTo>
                  <a:cubicBezTo>
                    <a:pt x="12907" y="0"/>
                    <a:pt x="11978" y="1829"/>
                    <a:pt x="11082" y="2011"/>
                  </a:cubicBezTo>
                  <a:cubicBezTo>
                    <a:pt x="10909" y="2046"/>
                    <a:pt x="10737" y="2061"/>
                    <a:pt x="10567" y="2061"/>
                  </a:cubicBezTo>
                  <a:cubicBezTo>
                    <a:pt x="9629" y="2061"/>
                    <a:pt x="8729" y="1613"/>
                    <a:pt x="7877" y="1613"/>
                  </a:cubicBezTo>
                  <a:cubicBezTo>
                    <a:pt x="7553" y="1613"/>
                    <a:pt x="7235" y="1678"/>
                    <a:pt x="6926" y="1857"/>
                  </a:cubicBezTo>
                  <a:cubicBezTo>
                    <a:pt x="4825" y="3074"/>
                    <a:pt x="3071" y="4826"/>
                    <a:pt x="1854" y="6929"/>
                  </a:cubicBezTo>
                  <a:cubicBezTo>
                    <a:pt x="1306" y="7874"/>
                    <a:pt x="2504" y="9721"/>
                    <a:pt x="2190" y="10787"/>
                  </a:cubicBezTo>
                  <a:cubicBezTo>
                    <a:pt x="1825" y="12026"/>
                    <a:pt x="0" y="12504"/>
                    <a:pt x="0" y="13861"/>
                  </a:cubicBezTo>
                  <a:cubicBezTo>
                    <a:pt x="0" y="16384"/>
                    <a:pt x="673" y="18750"/>
                    <a:pt x="1854" y="20790"/>
                  </a:cubicBezTo>
                  <a:cubicBezTo>
                    <a:pt x="2568" y="22026"/>
                    <a:pt x="4300" y="21504"/>
                    <a:pt x="5350" y="22461"/>
                  </a:cubicBezTo>
                  <a:cubicBezTo>
                    <a:pt x="6084" y="23130"/>
                    <a:pt x="6061" y="25362"/>
                    <a:pt x="6926" y="25861"/>
                  </a:cubicBezTo>
                  <a:cubicBezTo>
                    <a:pt x="8965" y="27043"/>
                    <a:pt x="11331" y="27719"/>
                    <a:pt x="13858" y="27719"/>
                  </a:cubicBezTo>
                  <a:cubicBezTo>
                    <a:pt x="15500" y="27719"/>
                    <a:pt x="15279" y="25634"/>
                    <a:pt x="16742" y="25109"/>
                  </a:cubicBezTo>
                  <a:cubicBezTo>
                    <a:pt x="16813" y="25084"/>
                    <a:pt x="16898" y="25072"/>
                    <a:pt x="16994" y="25072"/>
                  </a:cubicBezTo>
                  <a:cubicBezTo>
                    <a:pt x="17835" y="25072"/>
                    <a:pt x="19560" y="25936"/>
                    <a:pt x="20436" y="25936"/>
                  </a:cubicBezTo>
                  <a:cubicBezTo>
                    <a:pt x="20577" y="25936"/>
                    <a:pt x="20697" y="25914"/>
                    <a:pt x="20786" y="25861"/>
                  </a:cubicBezTo>
                  <a:cubicBezTo>
                    <a:pt x="22890" y="24645"/>
                    <a:pt x="24645" y="22893"/>
                    <a:pt x="25861" y="20790"/>
                  </a:cubicBezTo>
                  <a:cubicBezTo>
                    <a:pt x="26450" y="19772"/>
                    <a:pt x="24955" y="18004"/>
                    <a:pt x="25272" y="16842"/>
                  </a:cubicBezTo>
                  <a:cubicBezTo>
                    <a:pt x="25589" y="15680"/>
                    <a:pt x="27715" y="15123"/>
                    <a:pt x="27715" y="13861"/>
                  </a:cubicBezTo>
                  <a:cubicBezTo>
                    <a:pt x="27715" y="11335"/>
                    <a:pt x="27040" y="8969"/>
                    <a:pt x="25861" y="6929"/>
                  </a:cubicBezTo>
                  <a:cubicBezTo>
                    <a:pt x="25253" y="5879"/>
                    <a:pt x="22832" y="6593"/>
                    <a:pt x="21977" y="5738"/>
                  </a:cubicBezTo>
                  <a:cubicBezTo>
                    <a:pt x="21126" y="4886"/>
                    <a:pt x="21837" y="2466"/>
                    <a:pt x="20786" y="1857"/>
                  </a:cubicBezTo>
                  <a:cubicBezTo>
                    <a:pt x="18747" y="676"/>
                    <a:pt x="16381" y="0"/>
                    <a:pt x="1385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333557" y="211894"/>
              <a:ext cx="216102" cy="432044"/>
            </a:xfrm>
            <a:custGeom>
              <a:avLst/>
              <a:gdLst/>
              <a:ahLst/>
              <a:cxnLst/>
              <a:rect l="l" t="t" r="r" b="b"/>
              <a:pathLst>
                <a:path w="6933" h="13862" extrusionOk="0">
                  <a:moveTo>
                    <a:pt x="6933" y="0"/>
                  </a:moveTo>
                  <a:cubicBezTo>
                    <a:pt x="4406" y="0"/>
                    <a:pt x="2040" y="676"/>
                    <a:pt x="1" y="1857"/>
                  </a:cubicBezTo>
                  <a:lnTo>
                    <a:pt x="1557" y="4553"/>
                  </a:lnTo>
                  <a:lnTo>
                    <a:pt x="6929" y="13861"/>
                  </a:lnTo>
                  <a:lnTo>
                    <a:pt x="6933" y="13861"/>
                  </a:lnTo>
                  <a:lnTo>
                    <a:pt x="6933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549619" y="269774"/>
              <a:ext cx="374102" cy="374166"/>
            </a:xfrm>
            <a:custGeom>
              <a:avLst/>
              <a:gdLst/>
              <a:ahLst/>
              <a:cxnLst/>
              <a:rect l="l" t="t" r="r" b="b"/>
              <a:pathLst>
                <a:path w="12002" h="12005" extrusionOk="0">
                  <a:moveTo>
                    <a:pt x="6929" y="0"/>
                  </a:moveTo>
                  <a:lnTo>
                    <a:pt x="5373" y="2693"/>
                  </a:lnTo>
                  <a:lnTo>
                    <a:pt x="1" y="12001"/>
                  </a:lnTo>
                  <a:lnTo>
                    <a:pt x="1" y="12004"/>
                  </a:lnTo>
                  <a:lnTo>
                    <a:pt x="9308" y="6628"/>
                  </a:lnTo>
                  <a:lnTo>
                    <a:pt x="12001" y="5072"/>
                  </a:lnTo>
                  <a:cubicBezTo>
                    <a:pt x="10788" y="2969"/>
                    <a:pt x="9033" y="1217"/>
                    <a:pt x="692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549619" y="643922"/>
              <a:ext cx="431985" cy="215960"/>
            </a:xfrm>
            <a:custGeom>
              <a:avLst/>
              <a:gdLst/>
              <a:ahLst/>
              <a:cxnLst/>
              <a:rect l="l" t="t" r="r" b="b"/>
              <a:pathLst>
                <a:path w="13859" h="6929" extrusionOk="0">
                  <a:moveTo>
                    <a:pt x="1" y="0"/>
                  </a:moveTo>
                  <a:lnTo>
                    <a:pt x="9308" y="5373"/>
                  </a:lnTo>
                  <a:lnTo>
                    <a:pt x="12001" y="6929"/>
                  </a:lnTo>
                  <a:cubicBezTo>
                    <a:pt x="13183" y="4889"/>
                    <a:pt x="13858" y="2523"/>
                    <a:pt x="1385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49619" y="643922"/>
              <a:ext cx="216008" cy="431919"/>
            </a:xfrm>
            <a:custGeom>
              <a:avLst/>
              <a:gdLst/>
              <a:ahLst/>
              <a:cxnLst/>
              <a:rect l="l" t="t" r="r" b="b"/>
              <a:pathLst>
                <a:path w="6930" h="13858" extrusionOk="0">
                  <a:moveTo>
                    <a:pt x="1" y="0"/>
                  </a:moveTo>
                  <a:lnTo>
                    <a:pt x="1" y="13858"/>
                  </a:lnTo>
                  <a:cubicBezTo>
                    <a:pt x="2524" y="13858"/>
                    <a:pt x="4890" y="13182"/>
                    <a:pt x="6929" y="12000"/>
                  </a:cubicBezTo>
                  <a:lnTo>
                    <a:pt x="5373" y="93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175500" y="643922"/>
              <a:ext cx="374071" cy="374041"/>
            </a:xfrm>
            <a:custGeom>
              <a:avLst/>
              <a:gdLst/>
              <a:ahLst/>
              <a:cxnLst/>
              <a:rect l="l" t="t" r="r" b="b"/>
              <a:pathLst>
                <a:path w="12001" h="12001" extrusionOk="0">
                  <a:moveTo>
                    <a:pt x="12000" y="0"/>
                  </a:moveTo>
                  <a:lnTo>
                    <a:pt x="2696" y="5373"/>
                  </a:lnTo>
                  <a:lnTo>
                    <a:pt x="0" y="6929"/>
                  </a:lnTo>
                  <a:cubicBezTo>
                    <a:pt x="1217" y="9032"/>
                    <a:pt x="2971" y="10784"/>
                    <a:pt x="5072" y="12000"/>
                  </a:cubicBezTo>
                  <a:lnTo>
                    <a:pt x="6628" y="9308"/>
                  </a:lnTo>
                  <a:lnTo>
                    <a:pt x="1200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117588" y="427861"/>
              <a:ext cx="431985" cy="216084"/>
            </a:xfrm>
            <a:custGeom>
              <a:avLst/>
              <a:gdLst/>
              <a:ahLst/>
              <a:cxnLst/>
              <a:rect l="l" t="t" r="r" b="b"/>
              <a:pathLst>
                <a:path w="13859" h="6933" extrusionOk="0">
                  <a:moveTo>
                    <a:pt x="1858" y="0"/>
                  </a:moveTo>
                  <a:cubicBezTo>
                    <a:pt x="677" y="2040"/>
                    <a:pt x="1" y="4406"/>
                    <a:pt x="1" y="6932"/>
                  </a:cubicBezTo>
                  <a:lnTo>
                    <a:pt x="13858" y="6932"/>
                  </a:lnTo>
                  <a:lnTo>
                    <a:pt x="4551" y="1556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250429" y="344734"/>
              <a:ext cx="598339" cy="598260"/>
            </a:xfrm>
            <a:custGeom>
              <a:avLst/>
              <a:gdLst/>
              <a:ahLst/>
              <a:cxnLst/>
              <a:rect l="l" t="t" r="r" b="b"/>
              <a:pathLst>
                <a:path w="19196" h="19195" extrusionOk="0">
                  <a:moveTo>
                    <a:pt x="9600" y="0"/>
                  </a:moveTo>
                  <a:cubicBezTo>
                    <a:pt x="4297" y="0"/>
                    <a:pt x="1" y="4297"/>
                    <a:pt x="1" y="9599"/>
                  </a:cubicBezTo>
                  <a:cubicBezTo>
                    <a:pt x="1" y="14898"/>
                    <a:pt x="4297" y="19195"/>
                    <a:pt x="9600" y="19195"/>
                  </a:cubicBezTo>
                  <a:cubicBezTo>
                    <a:pt x="14899" y="19195"/>
                    <a:pt x="19196" y="14898"/>
                    <a:pt x="19196" y="9599"/>
                  </a:cubicBezTo>
                  <a:cubicBezTo>
                    <a:pt x="19196" y="4297"/>
                    <a:pt x="14899" y="0"/>
                    <a:pt x="96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250523" y="344734"/>
              <a:ext cx="325103" cy="598260"/>
            </a:xfrm>
            <a:custGeom>
              <a:avLst/>
              <a:gdLst/>
              <a:ahLst/>
              <a:cxnLst/>
              <a:rect l="l" t="t" r="r" b="b"/>
              <a:pathLst>
                <a:path w="10430" h="19195" extrusionOk="0">
                  <a:moveTo>
                    <a:pt x="9597" y="0"/>
                  </a:moveTo>
                  <a:cubicBezTo>
                    <a:pt x="4298" y="0"/>
                    <a:pt x="1" y="4297"/>
                    <a:pt x="1" y="9599"/>
                  </a:cubicBezTo>
                  <a:cubicBezTo>
                    <a:pt x="1" y="14898"/>
                    <a:pt x="4298" y="19195"/>
                    <a:pt x="9597" y="19195"/>
                  </a:cubicBezTo>
                  <a:cubicBezTo>
                    <a:pt x="9875" y="19195"/>
                    <a:pt x="10154" y="19182"/>
                    <a:pt x="10429" y="19156"/>
                  </a:cubicBezTo>
                  <a:cubicBezTo>
                    <a:pt x="5521" y="18737"/>
                    <a:pt x="1666" y="14616"/>
                    <a:pt x="1666" y="9599"/>
                  </a:cubicBezTo>
                  <a:cubicBezTo>
                    <a:pt x="1666" y="4579"/>
                    <a:pt x="5521" y="458"/>
                    <a:pt x="10429" y="38"/>
                  </a:cubicBezTo>
                  <a:cubicBezTo>
                    <a:pt x="10154" y="13"/>
                    <a:pt x="9875" y="0"/>
                    <a:pt x="959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01619" y="416578"/>
              <a:ext cx="95941" cy="454578"/>
            </a:xfrm>
            <a:custGeom>
              <a:avLst/>
              <a:gdLst/>
              <a:ahLst/>
              <a:cxnLst/>
              <a:rect l="l" t="t" r="r" b="b"/>
              <a:pathLst>
                <a:path w="3078" h="14585" extrusionOk="0">
                  <a:moveTo>
                    <a:pt x="1541" y="0"/>
                  </a:moveTo>
                  <a:cubicBezTo>
                    <a:pt x="689" y="0"/>
                    <a:pt x="1" y="689"/>
                    <a:pt x="1" y="1540"/>
                  </a:cubicBezTo>
                  <a:cubicBezTo>
                    <a:pt x="1" y="2117"/>
                    <a:pt x="318" y="2619"/>
                    <a:pt x="785" y="2882"/>
                  </a:cubicBezTo>
                  <a:lnTo>
                    <a:pt x="785" y="11703"/>
                  </a:lnTo>
                  <a:cubicBezTo>
                    <a:pt x="318" y="11966"/>
                    <a:pt x="1" y="12468"/>
                    <a:pt x="1" y="13045"/>
                  </a:cubicBezTo>
                  <a:cubicBezTo>
                    <a:pt x="1" y="13896"/>
                    <a:pt x="689" y="14585"/>
                    <a:pt x="1541" y="14585"/>
                  </a:cubicBezTo>
                  <a:cubicBezTo>
                    <a:pt x="2389" y="14585"/>
                    <a:pt x="3078" y="13896"/>
                    <a:pt x="3078" y="13045"/>
                  </a:cubicBezTo>
                  <a:cubicBezTo>
                    <a:pt x="3078" y="12468"/>
                    <a:pt x="2761" y="11966"/>
                    <a:pt x="2293" y="11703"/>
                  </a:cubicBezTo>
                  <a:lnTo>
                    <a:pt x="2293" y="2882"/>
                  </a:lnTo>
                  <a:cubicBezTo>
                    <a:pt x="2761" y="2619"/>
                    <a:pt x="3078" y="2117"/>
                    <a:pt x="3078" y="1540"/>
                  </a:cubicBezTo>
                  <a:cubicBezTo>
                    <a:pt x="3078" y="689"/>
                    <a:pt x="2389" y="0"/>
                    <a:pt x="15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322273" y="595922"/>
              <a:ext cx="454646" cy="95902"/>
            </a:xfrm>
            <a:custGeom>
              <a:avLst/>
              <a:gdLst/>
              <a:ahLst/>
              <a:cxnLst/>
              <a:rect l="l" t="t" r="r" b="b"/>
              <a:pathLst>
                <a:path w="14586" h="3077" extrusionOk="0">
                  <a:moveTo>
                    <a:pt x="1541" y="0"/>
                  </a:moveTo>
                  <a:cubicBezTo>
                    <a:pt x="689" y="0"/>
                    <a:pt x="1" y="688"/>
                    <a:pt x="1" y="1540"/>
                  </a:cubicBezTo>
                  <a:cubicBezTo>
                    <a:pt x="1" y="2389"/>
                    <a:pt x="689" y="3077"/>
                    <a:pt x="1541" y="3077"/>
                  </a:cubicBezTo>
                  <a:cubicBezTo>
                    <a:pt x="2117" y="3077"/>
                    <a:pt x="2620" y="2760"/>
                    <a:pt x="2883" y="2293"/>
                  </a:cubicBezTo>
                  <a:lnTo>
                    <a:pt x="11704" y="2293"/>
                  </a:lnTo>
                  <a:cubicBezTo>
                    <a:pt x="11969" y="2760"/>
                    <a:pt x="12469" y="3077"/>
                    <a:pt x="13045" y="3077"/>
                  </a:cubicBezTo>
                  <a:cubicBezTo>
                    <a:pt x="13897" y="3077"/>
                    <a:pt x="14585" y="2389"/>
                    <a:pt x="14585" y="1540"/>
                  </a:cubicBezTo>
                  <a:cubicBezTo>
                    <a:pt x="14585" y="688"/>
                    <a:pt x="13897" y="0"/>
                    <a:pt x="13045" y="0"/>
                  </a:cubicBezTo>
                  <a:cubicBezTo>
                    <a:pt x="12469" y="0"/>
                    <a:pt x="11969" y="317"/>
                    <a:pt x="11704" y="784"/>
                  </a:cubicBezTo>
                  <a:lnTo>
                    <a:pt x="2883" y="784"/>
                  </a:lnTo>
                  <a:cubicBezTo>
                    <a:pt x="2620" y="317"/>
                    <a:pt x="2117" y="0"/>
                    <a:pt x="15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80362" y="574665"/>
              <a:ext cx="138457" cy="138415"/>
            </a:xfrm>
            <a:custGeom>
              <a:avLst/>
              <a:gdLst/>
              <a:ahLst/>
              <a:cxnLst/>
              <a:rect l="l" t="t" r="r" b="b"/>
              <a:pathLst>
                <a:path w="4442" h="4441" extrusionOk="0">
                  <a:moveTo>
                    <a:pt x="2223" y="0"/>
                  </a:moveTo>
                  <a:cubicBezTo>
                    <a:pt x="993" y="0"/>
                    <a:pt x="1" y="993"/>
                    <a:pt x="1" y="2222"/>
                  </a:cubicBezTo>
                  <a:cubicBezTo>
                    <a:pt x="1" y="3448"/>
                    <a:pt x="993" y="4441"/>
                    <a:pt x="2223" y="4441"/>
                  </a:cubicBezTo>
                  <a:cubicBezTo>
                    <a:pt x="3449" y="4441"/>
                    <a:pt x="4442" y="3448"/>
                    <a:pt x="4442" y="2222"/>
                  </a:cubicBezTo>
                  <a:cubicBezTo>
                    <a:pt x="4442" y="993"/>
                    <a:pt x="3449" y="0"/>
                    <a:pt x="222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4"/>
          <p:cNvGrpSpPr/>
          <p:nvPr/>
        </p:nvGrpSpPr>
        <p:grpSpPr>
          <a:xfrm rot="787227">
            <a:off x="-153304" y="963082"/>
            <a:ext cx="781029" cy="902855"/>
            <a:chOff x="159100" y="4149425"/>
            <a:chExt cx="781025" cy="902850"/>
          </a:xfrm>
        </p:grpSpPr>
        <p:sp>
          <p:nvSpPr>
            <p:cNvPr id="73" name="Google Shape;73;p4"/>
            <p:cNvSpPr/>
            <p:nvPr/>
          </p:nvSpPr>
          <p:spPr>
            <a:xfrm>
              <a:off x="159100" y="4149425"/>
              <a:ext cx="781025" cy="902850"/>
            </a:xfrm>
            <a:custGeom>
              <a:avLst/>
              <a:gdLst/>
              <a:ahLst/>
              <a:cxnLst/>
              <a:rect l="l" t="t" r="r" b="b"/>
              <a:pathLst>
                <a:path w="31241" h="36114" extrusionOk="0">
                  <a:moveTo>
                    <a:pt x="1" y="1"/>
                  </a:moveTo>
                  <a:lnTo>
                    <a:pt x="1" y="36114"/>
                  </a:lnTo>
                  <a:lnTo>
                    <a:pt x="31241" y="36114"/>
                  </a:lnTo>
                  <a:lnTo>
                    <a:pt x="3124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202825" y="4197525"/>
              <a:ext cx="693525" cy="806725"/>
            </a:xfrm>
            <a:custGeom>
              <a:avLst/>
              <a:gdLst/>
              <a:ahLst/>
              <a:cxnLst/>
              <a:rect l="l" t="t" r="r" b="b"/>
              <a:pathLst>
                <a:path w="27741" h="32269" extrusionOk="0">
                  <a:moveTo>
                    <a:pt x="0" y="1"/>
                  </a:moveTo>
                  <a:lnTo>
                    <a:pt x="0" y="32269"/>
                  </a:lnTo>
                  <a:lnTo>
                    <a:pt x="27741" y="32269"/>
                  </a:lnTo>
                  <a:lnTo>
                    <a:pt x="2774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307100" y="4233000"/>
              <a:ext cx="86175" cy="101750"/>
            </a:xfrm>
            <a:custGeom>
              <a:avLst/>
              <a:gdLst/>
              <a:ahLst/>
              <a:cxnLst/>
              <a:rect l="l" t="t" r="r" b="b"/>
              <a:pathLst>
                <a:path w="3447" h="4070" extrusionOk="0">
                  <a:moveTo>
                    <a:pt x="1800" y="756"/>
                  </a:moveTo>
                  <a:cubicBezTo>
                    <a:pt x="1957" y="756"/>
                    <a:pt x="2076" y="794"/>
                    <a:pt x="2156" y="871"/>
                  </a:cubicBezTo>
                  <a:cubicBezTo>
                    <a:pt x="2236" y="948"/>
                    <a:pt x="2277" y="1054"/>
                    <a:pt x="2277" y="1179"/>
                  </a:cubicBezTo>
                  <a:cubicBezTo>
                    <a:pt x="2277" y="1313"/>
                    <a:pt x="2236" y="1415"/>
                    <a:pt x="2156" y="1495"/>
                  </a:cubicBezTo>
                  <a:cubicBezTo>
                    <a:pt x="2073" y="1576"/>
                    <a:pt x="1957" y="1617"/>
                    <a:pt x="1800" y="1617"/>
                  </a:cubicBezTo>
                  <a:lnTo>
                    <a:pt x="1045" y="1617"/>
                  </a:lnTo>
                  <a:lnTo>
                    <a:pt x="1045" y="756"/>
                  </a:lnTo>
                  <a:close/>
                  <a:moveTo>
                    <a:pt x="1852" y="2354"/>
                  </a:moveTo>
                  <a:cubicBezTo>
                    <a:pt x="2012" y="2354"/>
                    <a:pt x="2137" y="2398"/>
                    <a:pt x="2226" y="2491"/>
                  </a:cubicBezTo>
                  <a:cubicBezTo>
                    <a:pt x="2316" y="2581"/>
                    <a:pt x="2358" y="2696"/>
                    <a:pt x="2358" y="2837"/>
                  </a:cubicBezTo>
                  <a:cubicBezTo>
                    <a:pt x="2358" y="2968"/>
                    <a:pt x="2313" y="3080"/>
                    <a:pt x="2226" y="3173"/>
                  </a:cubicBezTo>
                  <a:cubicBezTo>
                    <a:pt x="2137" y="3266"/>
                    <a:pt x="2012" y="3311"/>
                    <a:pt x="1852" y="3311"/>
                  </a:cubicBezTo>
                  <a:lnTo>
                    <a:pt x="1045" y="3311"/>
                  </a:lnTo>
                  <a:lnTo>
                    <a:pt x="1045" y="2354"/>
                  </a:lnTo>
                  <a:close/>
                  <a:moveTo>
                    <a:pt x="145" y="0"/>
                  </a:moveTo>
                  <a:cubicBezTo>
                    <a:pt x="107" y="0"/>
                    <a:pt x="71" y="13"/>
                    <a:pt x="43" y="42"/>
                  </a:cubicBezTo>
                  <a:cubicBezTo>
                    <a:pt x="14" y="67"/>
                    <a:pt x="1" y="103"/>
                    <a:pt x="1" y="144"/>
                  </a:cubicBezTo>
                  <a:lnTo>
                    <a:pt x="1" y="3922"/>
                  </a:lnTo>
                  <a:cubicBezTo>
                    <a:pt x="1" y="3961"/>
                    <a:pt x="14" y="3996"/>
                    <a:pt x="43" y="4025"/>
                  </a:cubicBezTo>
                  <a:cubicBezTo>
                    <a:pt x="71" y="4054"/>
                    <a:pt x="107" y="4067"/>
                    <a:pt x="145" y="4070"/>
                  </a:cubicBezTo>
                  <a:lnTo>
                    <a:pt x="1970" y="4070"/>
                  </a:lnTo>
                  <a:cubicBezTo>
                    <a:pt x="2441" y="4070"/>
                    <a:pt x="2806" y="3961"/>
                    <a:pt x="3062" y="3743"/>
                  </a:cubicBezTo>
                  <a:cubicBezTo>
                    <a:pt x="3318" y="3525"/>
                    <a:pt x="3446" y="3224"/>
                    <a:pt x="3446" y="2837"/>
                  </a:cubicBezTo>
                  <a:cubicBezTo>
                    <a:pt x="3446" y="2635"/>
                    <a:pt x="3392" y="2453"/>
                    <a:pt x="3283" y="2290"/>
                  </a:cubicBezTo>
                  <a:cubicBezTo>
                    <a:pt x="3174" y="2126"/>
                    <a:pt x="3040" y="2008"/>
                    <a:pt x="2883" y="1934"/>
                  </a:cubicBezTo>
                  <a:cubicBezTo>
                    <a:pt x="3007" y="1873"/>
                    <a:pt x="3116" y="1777"/>
                    <a:pt x="3216" y="1643"/>
                  </a:cubicBezTo>
                  <a:cubicBezTo>
                    <a:pt x="3315" y="1508"/>
                    <a:pt x="3363" y="1345"/>
                    <a:pt x="3363" y="1150"/>
                  </a:cubicBezTo>
                  <a:cubicBezTo>
                    <a:pt x="3363" y="785"/>
                    <a:pt x="3244" y="500"/>
                    <a:pt x="3007" y="301"/>
                  </a:cubicBezTo>
                  <a:cubicBezTo>
                    <a:pt x="2767" y="99"/>
                    <a:pt x="2406" y="0"/>
                    <a:pt x="191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418050" y="4233000"/>
              <a:ext cx="26925" cy="101675"/>
            </a:xfrm>
            <a:custGeom>
              <a:avLst/>
              <a:gdLst/>
              <a:ahLst/>
              <a:cxnLst/>
              <a:rect l="l" t="t" r="r" b="b"/>
              <a:pathLst>
                <a:path w="1077" h="4067" extrusionOk="0">
                  <a:moveTo>
                    <a:pt x="148" y="0"/>
                  </a:moveTo>
                  <a:cubicBezTo>
                    <a:pt x="106" y="0"/>
                    <a:pt x="74" y="13"/>
                    <a:pt x="46" y="42"/>
                  </a:cubicBezTo>
                  <a:cubicBezTo>
                    <a:pt x="17" y="67"/>
                    <a:pt x="1" y="103"/>
                    <a:pt x="1" y="144"/>
                  </a:cubicBezTo>
                  <a:lnTo>
                    <a:pt x="1" y="3922"/>
                  </a:lnTo>
                  <a:cubicBezTo>
                    <a:pt x="1" y="3961"/>
                    <a:pt x="17" y="3996"/>
                    <a:pt x="46" y="4025"/>
                  </a:cubicBezTo>
                  <a:cubicBezTo>
                    <a:pt x="74" y="4054"/>
                    <a:pt x="106" y="4067"/>
                    <a:pt x="148" y="4067"/>
                  </a:cubicBezTo>
                  <a:lnTo>
                    <a:pt x="926" y="4067"/>
                  </a:lnTo>
                  <a:cubicBezTo>
                    <a:pt x="968" y="4067"/>
                    <a:pt x="1003" y="4054"/>
                    <a:pt x="1032" y="4028"/>
                  </a:cubicBezTo>
                  <a:cubicBezTo>
                    <a:pt x="1061" y="3999"/>
                    <a:pt x="1077" y="3964"/>
                    <a:pt x="1077" y="3922"/>
                  </a:cubicBezTo>
                  <a:lnTo>
                    <a:pt x="1077" y="144"/>
                  </a:lnTo>
                  <a:cubicBezTo>
                    <a:pt x="1077" y="103"/>
                    <a:pt x="1061" y="67"/>
                    <a:pt x="1032" y="42"/>
                  </a:cubicBezTo>
                  <a:cubicBezTo>
                    <a:pt x="1003" y="13"/>
                    <a:pt x="968" y="0"/>
                    <a:pt x="92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473850" y="4233000"/>
              <a:ext cx="84150" cy="101750"/>
            </a:xfrm>
            <a:custGeom>
              <a:avLst/>
              <a:gdLst/>
              <a:ahLst/>
              <a:cxnLst/>
              <a:rect l="l" t="t" r="r" b="b"/>
              <a:pathLst>
                <a:path w="3366" h="4070" extrusionOk="0">
                  <a:moveTo>
                    <a:pt x="144" y="0"/>
                  </a:moveTo>
                  <a:cubicBezTo>
                    <a:pt x="106" y="0"/>
                    <a:pt x="74" y="13"/>
                    <a:pt x="45" y="42"/>
                  </a:cubicBezTo>
                  <a:cubicBezTo>
                    <a:pt x="16" y="67"/>
                    <a:pt x="0" y="103"/>
                    <a:pt x="0" y="144"/>
                  </a:cubicBezTo>
                  <a:lnTo>
                    <a:pt x="0" y="3922"/>
                  </a:lnTo>
                  <a:cubicBezTo>
                    <a:pt x="0" y="3961"/>
                    <a:pt x="16" y="3996"/>
                    <a:pt x="45" y="4025"/>
                  </a:cubicBezTo>
                  <a:cubicBezTo>
                    <a:pt x="74" y="4054"/>
                    <a:pt x="106" y="4067"/>
                    <a:pt x="148" y="4070"/>
                  </a:cubicBezTo>
                  <a:lnTo>
                    <a:pt x="842" y="4070"/>
                  </a:lnTo>
                  <a:cubicBezTo>
                    <a:pt x="887" y="4070"/>
                    <a:pt x="919" y="4054"/>
                    <a:pt x="948" y="4025"/>
                  </a:cubicBezTo>
                  <a:cubicBezTo>
                    <a:pt x="974" y="3996"/>
                    <a:pt x="990" y="3961"/>
                    <a:pt x="990" y="3922"/>
                  </a:cubicBezTo>
                  <a:lnTo>
                    <a:pt x="990" y="1809"/>
                  </a:lnTo>
                  <a:lnTo>
                    <a:pt x="2408" y="3958"/>
                  </a:lnTo>
                  <a:cubicBezTo>
                    <a:pt x="2450" y="4031"/>
                    <a:pt x="2514" y="4070"/>
                    <a:pt x="2597" y="4070"/>
                  </a:cubicBezTo>
                  <a:lnTo>
                    <a:pt x="3221" y="4070"/>
                  </a:lnTo>
                  <a:cubicBezTo>
                    <a:pt x="3263" y="4070"/>
                    <a:pt x="3298" y="4054"/>
                    <a:pt x="3324" y="4025"/>
                  </a:cubicBezTo>
                  <a:cubicBezTo>
                    <a:pt x="3353" y="3996"/>
                    <a:pt x="3365" y="3961"/>
                    <a:pt x="3365" y="3916"/>
                  </a:cubicBezTo>
                  <a:lnTo>
                    <a:pt x="3365" y="144"/>
                  </a:lnTo>
                  <a:cubicBezTo>
                    <a:pt x="3365" y="103"/>
                    <a:pt x="3353" y="67"/>
                    <a:pt x="3324" y="42"/>
                  </a:cubicBezTo>
                  <a:cubicBezTo>
                    <a:pt x="3298" y="13"/>
                    <a:pt x="3263" y="0"/>
                    <a:pt x="3221" y="0"/>
                  </a:cubicBezTo>
                  <a:lnTo>
                    <a:pt x="2523" y="0"/>
                  </a:lnTo>
                  <a:cubicBezTo>
                    <a:pt x="2485" y="0"/>
                    <a:pt x="2450" y="13"/>
                    <a:pt x="2421" y="42"/>
                  </a:cubicBezTo>
                  <a:cubicBezTo>
                    <a:pt x="2392" y="67"/>
                    <a:pt x="2376" y="103"/>
                    <a:pt x="2376" y="144"/>
                  </a:cubicBezTo>
                  <a:lnTo>
                    <a:pt x="2376" y="2341"/>
                  </a:lnTo>
                  <a:lnTo>
                    <a:pt x="961" y="112"/>
                  </a:lnTo>
                  <a:cubicBezTo>
                    <a:pt x="926" y="39"/>
                    <a:pt x="858" y="0"/>
                    <a:pt x="76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583675" y="4231550"/>
              <a:ext cx="91275" cy="104575"/>
            </a:xfrm>
            <a:custGeom>
              <a:avLst/>
              <a:gdLst/>
              <a:ahLst/>
              <a:cxnLst/>
              <a:rect l="l" t="t" r="r" b="b"/>
              <a:pathLst>
                <a:path w="3651" h="4183" extrusionOk="0">
                  <a:moveTo>
                    <a:pt x="1813" y="1"/>
                  </a:moveTo>
                  <a:cubicBezTo>
                    <a:pt x="1268" y="1"/>
                    <a:pt x="836" y="132"/>
                    <a:pt x="516" y="401"/>
                  </a:cubicBezTo>
                  <a:cubicBezTo>
                    <a:pt x="196" y="667"/>
                    <a:pt x="26" y="1048"/>
                    <a:pt x="7" y="1541"/>
                  </a:cubicBezTo>
                  <a:cubicBezTo>
                    <a:pt x="3" y="1653"/>
                    <a:pt x="0" y="1829"/>
                    <a:pt x="0" y="2075"/>
                  </a:cubicBezTo>
                  <a:cubicBezTo>
                    <a:pt x="0" y="2319"/>
                    <a:pt x="3" y="2498"/>
                    <a:pt x="7" y="2610"/>
                  </a:cubicBezTo>
                  <a:cubicBezTo>
                    <a:pt x="26" y="3113"/>
                    <a:pt x="192" y="3500"/>
                    <a:pt x="506" y="3776"/>
                  </a:cubicBezTo>
                  <a:cubicBezTo>
                    <a:pt x="816" y="4045"/>
                    <a:pt x="1246" y="4182"/>
                    <a:pt x="1794" y="4182"/>
                  </a:cubicBezTo>
                  <a:cubicBezTo>
                    <a:pt x="1800" y="4182"/>
                    <a:pt x="1806" y="4182"/>
                    <a:pt x="1813" y="4182"/>
                  </a:cubicBezTo>
                  <a:cubicBezTo>
                    <a:pt x="2181" y="4182"/>
                    <a:pt x="2504" y="4118"/>
                    <a:pt x="2783" y="3993"/>
                  </a:cubicBezTo>
                  <a:cubicBezTo>
                    <a:pt x="3058" y="3868"/>
                    <a:pt x="3273" y="3686"/>
                    <a:pt x="3423" y="3446"/>
                  </a:cubicBezTo>
                  <a:cubicBezTo>
                    <a:pt x="3574" y="3209"/>
                    <a:pt x="3650" y="2924"/>
                    <a:pt x="3650" y="2597"/>
                  </a:cubicBezTo>
                  <a:lnTo>
                    <a:pt x="3650" y="1934"/>
                  </a:lnTo>
                  <a:cubicBezTo>
                    <a:pt x="3650" y="1890"/>
                    <a:pt x="3638" y="1854"/>
                    <a:pt x="3609" y="1826"/>
                  </a:cubicBezTo>
                  <a:cubicBezTo>
                    <a:pt x="3583" y="1797"/>
                    <a:pt x="3548" y="1781"/>
                    <a:pt x="3503" y="1781"/>
                  </a:cubicBezTo>
                  <a:lnTo>
                    <a:pt x="2040" y="1781"/>
                  </a:lnTo>
                  <a:cubicBezTo>
                    <a:pt x="1998" y="1781"/>
                    <a:pt x="1963" y="1797"/>
                    <a:pt x="1934" y="1826"/>
                  </a:cubicBezTo>
                  <a:cubicBezTo>
                    <a:pt x="1909" y="1854"/>
                    <a:pt x="1896" y="1890"/>
                    <a:pt x="1896" y="1934"/>
                  </a:cubicBezTo>
                  <a:lnTo>
                    <a:pt x="1896" y="2364"/>
                  </a:lnTo>
                  <a:cubicBezTo>
                    <a:pt x="1896" y="2405"/>
                    <a:pt x="1909" y="2440"/>
                    <a:pt x="1934" y="2472"/>
                  </a:cubicBezTo>
                  <a:cubicBezTo>
                    <a:pt x="1963" y="2501"/>
                    <a:pt x="1998" y="2514"/>
                    <a:pt x="2040" y="2514"/>
                  </a:cubicBezTo>
                  <a:lnTo>
                    <a:pt x="2587" y="2514"/>
                  </a:lnTo>
                  <a:lnTo>
                    <a:pt x="2587" y="2626"/>
                  </a:lnTo>
                  <a:cubicBezTo>
                    <a:pt x="2587" y="2869"/>
                    <a:pt x="2517" y="3049"/>
                    <a:pt x="2379" y="3167"/>
                  </a:cubicBezTo>
                  <a:cubicBezTo>
                    <a:pt x="2242" y="3286"/>
                    <a:pt x="2059" y="3346"/>
                    <a:pt x="1832" y="3346"/>
                  </a:cubicBezTo>
                  <a:cubicBezTo>
                    <a:pt x="1358" y="3346"/>
                    <a:pt x="1111" y="3090"/>
                    <a:pt x="1089" y="2578"/>
                  </a:cubicBezTo>
                  <a:cubicBezTo>
                    <a:pt x="1082" y="2466"/>
                    <a:pt x="1082" y="2300"/>
                    <a:pt x="1082" y="2072"/>
                  </a:cubicBezTo>
                  <a:cubicBezTo>
                    <a:pt x="1082" y="1845"/>
                    <a:pt x="1082" y="1675"/>
                    <a:pt x="1089" y="1566"/>
                  </a:cubicBezTo>
                  <a:cubicBezTo>
                    <a:pt x="1111" y="1080"/>
                    <a:pt x="1351" y="836"/>
                    <a:pt x="1813" y="836"/>
                  </a:cubicBezTo>
                  <a:cubicBezTo>
                    <a:pt x="2008" y="836"/>
                    <a:pt x="2158" y="878"/>
                    <a:pt x="2267" y="961"/>
                  </a:cubicBezTo>
                  <a:cubicBezTo>
                    <a:pt x="2376" y="1044"/>
                    <a:pt x="2456" y="1140"/>
                    <a:pt x="2504" y="1253"/>
                  </a:cubicBezTo>
                  <a:cubicBezTo>
                    <a:pt x="2520" y="1285"/>
                    <a:pt x="2539" y="1307"/>
                    <a:pt x="2562" y="1317"/>
                  </a:cubicBezTo>
                  <a:cubicBezTo>
                    <a:pt x="2587" y="1329"/>
                    <a:pt x="2616" y="1336"/>
                    <a:pt x="2655" y="1336"/>
                  </a:cubicBezTo>
                  <a:lnTo>
                    <a:pt x="3503" y="1336"/>
                  </a:lnTo>
                  <a:cubicBezTo>
                    <a:pt x="3538" y="1336"/>
                    <a:pt x="3570" y="1323"/>
                    <a:pt x="3596" y="1301"/>
                  </a:cubicBezTo>
                  <a:cubicBezTo>
                    <a:pt x="3618" y="1278"/>
                    <a:pt x="3631" y="1249"/>
                    <a:pt x="3631" y="1214"/>
                  </a:cubicBezTo>
                  <a:cubicBezTo>
                    <a:pt x="3625" y="1016"/>
                    <a:pt x="3548" y="823"/>
                    <a:pt x="3404" y="638"/>
                  </a:cubicBezTo>
                  <a:cubicBezTo>
                    <a:pt x="3257" y="452"/>
                    <a:pt x="3048" y="298"/>
                    <a:pt x="2776" y="180"/>
                  </a:cubicBezTo>
                  <a:cubicBezTo>
                    <a:pt x="2501" y="58"/>
                    <a:pt x="2181" y="1"/>
                    <a:pt x="181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696925" y="4231550"/>
              <a:ext cx="90000" cy="104650"/>
            </a:xfrm>
            <a:custGeom>
              <a:avLst/>
              <a:gdLst/>
              <a:ahLst/>
              <a:cxnLst/>
              <a:rect l="l" t="t" r="r" b="b"/>
              <a:pathLst>
                <a:path w="3600" h="4186" extrusionOk="0">
                  <a:moveTo>
                    <a:pt x="1797" y="836"/>
                  </a:moveTo>
                  <a:cubicBezTo>
                    <a:pt x="2008" y="836"/>
                    <a:pt x="2175" y="900"/>
                    <a:pt x="2303" y="1028"/>
                  </a:cubicBezTo>
                  <a:cubicBezTo>
                    <a:pt x="2431" y="1156"/>
                    <a:pt x="2498" y="1352"/>
                    <a:pt x="2508" y="1614"/>
                  </a:cubicBezTo>
                  <a:cubicBezTo>
                    <a:pt x="2514" y="1832"/>
                    <a:pt x="2517" y="1992"/>
                    <a:pt x="2517" y="2091"/>
                  </a:cubicBezTo>
                  <a:cubicBezTo>
                    <a:pt x="2517" y="2184"/>
                    <a:pt x="2514" y="2344"/>
                    <a:pt x="2508" y="2568"/>
                  </a:cubicBezTo>
                  <a:cubicBezTo>
                    <a:pt x="2498" y="2831"/>
                    <a:pt x="2431" y="3026"/>
                    <a:pt x="2306" y="3154"/>
                  </a:cubicBezTo>
                  <a:cubicBezTo>
                    <a:pt x="2181" y="3282"/>
                    <a:pt x="2012" y="3346"/>
                    <a:pt x="1797" y="3346"/>
                  </a:cubicBezTo>
                  <a:cubicBezTo>
                    <a:pt x="1586" y="3346"/>
                    <a:pt x="1416" y="3282"/>
                    <a:pt x="1291" y="3154"/>
                  </a:cubicBezTo>
                  <a:cubicBezTo>
                    <a:pt x="1170" y="3026"/>
                    <a:pt x="1102" y="2831"/>
                    <a:pt x="1089" y="2568"/>
                  </a:cubicBezTo>
                  <a:cubicBezTo>
                    <a:pt x="1086" y="2456"/>
                    <a:pt x="1083" y="2296"/>
                    <a:pt x="1083" y="2091"/>
                  </a:cubicBezTo>
                  <a:cubicBezTo>
                    <a:pt x="1083" y="1883"/>
                    <a:pt x="1086" y="1723"/>
                    <a:pt x="1089" y="1614"/>
                  </a:cubicBezTo>
                  <a:cubicBezTo>
                    <a:pt x="1099" y="1352"/>
                    <a:pt x="1170" y="1156"/>
                    <a:pt x="1294" y="1028"/>
                  </a:cubicBezTo>
                  <a:cubicBezTo>
                    <a:pt x="1422" y="900"/>
                    <a:pt x="1589" y="836"/>
                    <a:pt x="1797" y="836"/>
                  </a:cubicBezTo>
                  <a:close/>
                  <a:moveTo>
                    <a:pt x="1797" y="1"/>
                  </a:moveTo>
                  <a:cubicBezTo>
                    <a:pt x="1262" y="1"/>
                    <a:pt x="837" y="138"/>
                    <a:pt x="516" y="417"/>
                  </a:cubicBezTo>
                  <a:cubicBezTo>
                    <a:pt x="196" y="692"/>
                    <a:pt x="26" y="1086"/>
                    <a:pt x="7" y="1598"/>
                  </a:cubicBezTo>
                  <a:cubicBezTo>
                    <a:pt x="4" y="1710"/>
                    <a:pt x="1" y="1880"/>
                    <a:pt x="1" y="2104"/>
                  </a:cubicBezTo>
                  <a:cubicBezTo>
                    <a:pt x="1" y="2325"/>
                    <a:pt x="4" y="2492"/>
                    <a:pt x="7" y="2604"/>
                  </a:cubicBezTo>
                  <a:cubicBezTo>
                    <a:pt x="26" y="3122"/>
                    <a:pt x="193" y="3516"/>
                    <a:pt x="507" y="3782"/>
                  </a:cubicBezTo>
                  <a:cubicBezTo>
                    <a:pt x="821" y="4051"/>
                    <a:pt x="1253" y="4185"/>
                    <a:pt x="1797" y="4185"/>
                  </a:cubicBezTo>
                  <a:cubicBezTo>
                    <a:pt x="2345" y="4185"/>
                    <a:pt x="2774" y="4051"/>
                    <a:pt x="3087" y="3782"/>
                  </a:cubicBezTo>
                  <a:cubicBezTo>
                    <a:pt x="3401" y="3516"/>
                    <a:pt x="3568" y="3122"/>
                    <a:pt x="3587" y="2604"/>
                  </a:cubicBezTo>
                  <a:cubicBezTo>
                    <a:pt x="3597" y="2380"/>
                    <a:pt x="3600" y="2213"/>
                    <a:pt x="3600" y="2104"/>
                  </a:cubicBezTo>
                  <a:cubicBezTo>
                    <a:pt x="3600" y="1992"/>
                    <a:pt x="3597" y="1822"/>
                    <a:pt x="3587" y="1598"/>
                  </a:cubicBezTo>
                  <a:cubicBezTo>
                    <a:pt x="3571" y="1086"/>
                    <a:pt x="3404" y="692"/>
                    <a:pt x="3081" y="417"/>
                  </a:cubicBezTo>
                  <a:cubicBezTo>
                    <a:pt x="2761" y="138"/>
                    <a:pt x="2332" y="1"/>
                    <a:pt x="179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259075" y="4397975"/>
              <a:ext cx="87450" cy="87425"/>
            </a:xfrm>
            <a:custGeom>
              <a:avLst/>
              <a:gdLst/>
              <a:ahLst/>
              <a:cxnLst/>
              <a:rect l="l" t="t" r="r" b="b"/>
              <a:pathLst>
                <a:path w="3498" h="3497" extrusionOk="0">
                  <a:moveTo>
                    <a:pt x="1" y="0"/>
                  </a:moveTo>
                  <a:lnTo>
                    <a:pt x="1" y="3497"/>
                  </a:lnTo>
                  <a:lnTo>
                    <a:pt x="3497" y="3497"/>
                  </a:lnTo>
                  <a:lnTo>
                    <a:pt x="349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380925" y="4397975"/>
              <a:ext cx="87425" cy="87425"/>
            </a:xfrm>
            <a:custGeom>
              <a:avLst/>
              <a:gdLst/>
              <a:ahLst/>
              <a:cxnLst/>
              <a:rect l="l" t="t" r="r" b="b"/>
              <a:pathLst>
                <a:path w="3497" h="3497" extrusionOk="0">
                  <a:moveTo>
                    <a:pt x="0" y="0"/>
                  </a:moveTo>
                  <a:lnTo>
                    <a:pt x="0" y="3497"/>
                  </a:lnTo>
                  <a:lnTo>
                    <a:pt x="3496" y="3497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502750" y="4397975"/>
              <a:ext cx="87500" cy="87425"/>
            </a:xfrm>
            <a:custGeom>
              <a:avLst/>
              <a:gdLst/>
              <a:ahLst/>
              <a:cxnLst/>
              <a:rect l="l" t="t" r="r" b="b"/>
              <a:pathLst>
                <a:path w="3500" h="3497" extrusionOk="0">
                  <a:moveTo>
                    <a:pt x="0" y="0"/>
                  </a:moveTo>
                  <a:lnTo>
                    <a:pt x="0" y="3497"/>
                  </a:lnTo>
                  <a:lnTo>
                    <a:pt x="3500" y="3497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624575" y="4397975"/>
              <a:ext cx="87500" cy="87425"/>
            </a:xfrm>
            <a:custGeom>
              <a:avLst/>
              <a:gdLst/>
              <a:ahLst/>
              <a:cxnLst/>
              <a:rect l="l" t="t" r="r" b="b"/>
              <a:pathLst>
                <a:path w="3500" h="3497" extrusionOk="0">
                  <a:moveTo>
                    <a:pt x="0" y="0"/>
                  </a:moveTo>
                  <a:lnTo>
                    <a:pt x="0" y="3497"/>
                  </a:lnTo>
                  <a:lnTo>
                    <a:pt x="3500" y="3497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746400" y="4397975"/>
              <a:ext cx="87525" cy="87425"/>
            </a:xfrm>
            <a:custGeom>
              <a:avLst/>
              <a:gdLst/>
              <a:ahLst/>
              <a:cxnLst/>
              <a:rect l="l" t="t" r="r" b="b"/>
              <a:pathLst>
                <a:path w="3501" h="3497" extrusionOk="0">
                  <a:moveTo>
                    <a:pt x="1" y="0"/>
                  </a:moveTo>
                  <a:lnTo>
                    <a:pt x="1" y="3497"/>
                  </a:lnTo>
                  <a:lnTo>
                    <a:pt x="3500" y="3497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259075" y="4514350"/>
              <a:ext cx="87450" cy="87425"/>
            </a:xfrm>
            <a:custGeom>
              <a:avLst/>
              <a:gdLst/>
              <a:ahLst/>
              <a:cxnLst/>
              <a:rect l="l" t="t" r="r" b="b"/>
              <a:pathLst>
                <a:path w="3498" h="3497" extrusionOk="0">
                  <a:moveTo>
                    <a:pt x="1" y="1"/>
                  </a:moveTo>
                  <a:lnTo>
                    <a:pt x="1" y="3497"/>
                  </a:lnTo>
                  <a:lnTo>
                    <a:pt x="3497" y="3497"/>
                  </a:lnTo>
                  <a:lnTo>
                    <a:pt x="349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380925" y="4514350"/>
              <a:ext cx="87425" cy="87425"/>
            </a:xfrm>
            <a:custGeom>
              <a:avLst/>
              <a:gdLst/>
              <a:ahLst/>
              <a:cxnLst/>
              <a:rect l="l" t="t" r="r" b="b"/>
              <a:pathLst>
                <a:path w="3497" h="3497" extrusionOk="0">
                  <a:moveTo>
                    <a:pt x="0" y="1"/>
                  </a:moveTo>
                  <a:lnTo>
                    <a:pt x="0" y="3497"/>
                  </a:lnTo>
                  <a:lnTo>
                    <a:pt x="3496" y="3497"/>
                  </a:lnTo>
                  <a:lnTo>
                    <a:pt x="3496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502750" y="4514350"/>
              <a:ext cx="87500" cy="87425"/>
            </a:xfrm>
            <a:custGeom>
              <a:avLst/>
              <a:gdLst/>
              <a:ahLst/>
              <a:cxnLst/>
              <a:rect l="l" t="t" r="r" b="b"/>
              <a:pathLst>
                <a:path w="3500" h="3497" extrusionOk="0">
                  <a:moveTo>
                    <a:pt x="0" y="1"/>
                  </a:moveTo>
                  <a:lnTo>
                    <a:pt x="0" y="3497"/>
                  </a:lnTo>
                  <a:lnTo>
                    <a:pt x="3500" y="3497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24575" y="4514350"/>
              <a:ext cx="87500" cy="87425"/>
            </a:xfrm>
            <a:custGeom>
              <a:avLst/>
              <a:gdLst/>
              <a:ahLst/>
              <a:cxnLst/>
              <a:rect l="l" t="t" r="r" b="b"/>
              <a:pathLst>
                <a:path w="3500" h="3497" extrusionOk="0">
                  <a:moveTo>
                    <a:pt x="0" y="1"/>
                  </a:moveTo>
                  <a:lnTo>
                    <a:pt x="0" y="3497"/>
                  </a:lnTo>
                  <a:lnTo>
                    <a:pt x="3500" y="3497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746400" y="4514350"/>
              <a:ext cx="87525" cy="87425"/>
            </a:xfrm>
            <a:custGeom>
              <a:avLst/>
              <a:gdLst/>
              <a:ahLst/>
              <a:cxnLst/>
              <a:rect l="l" t="t" r="r" b="b"/>
              <a:pathLst>
                <a:path w="3501" h="3497" extrusionOk="0">
                  <a:moveTo>
                    <a:pt x="1" y="1"/>
                  </a:moveTo>
                  <a:lnTo>
                    <a:pt x="1" y="3497"/>
                  </a:lnTo>
                  <a:lnTo>
                    <a:pt x="3500" y="3497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259075" y="4630650"/>
              <a:ext cx="87450" cy="87525"/>
            </a:xfrm>
            <a:custGeom>
              <a:avLst/>
              <a:gdLst/>
              <a:ahLst/>
              <a:cxnLst/>
              <a:rect l="l" t="t" r="r" b="b"/>
              <a:pathLst>
                <a:path w="3498" h="3501" extrusionOk="0">
                  <a:moveTo>
                    <a:pt x="1" y="1"/>
                  </a:moveTo>
                  <a:lnTo>
                    <a:pt x="1" y="3500"/>
                  </a:lnTo>
                  <a:lnTo>
                    <a:pt x="3497" y="3500"/>
                  </a:lnTo>
                  <a:lnTo>
                    <a:pt x="349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380925" y="4630650"/>
              <a:ext cx="87425" cy="87525"/>
            </a:xfrm>
            <a:custGeom>
              <a:avLst/>
              <a:gdLst/>
              <a:ahLst/>
              <a:cxnLst/>
              <a:rect l="l" t="t" r="r" b="b"/>
              <a:pathLst>
                <a:path w="3497" h="3501" extrusionOk="0">
                  <a:moveTo>
                    <a:pt x="0" y="1"/>
                  </a:moveTo>
                  <a:lnTo>
                    <a:pt x="0" y="3500"/>
                  </a:lnTo>
                  <a:lnTo>
                    <a:pt x="3496" y="3500"/>
                  </a:lnTo>
                  <a:lnTo>
                    <a:pt x="3496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502750" y="4630650"/>
              <a:ext cx="87500" cy="87525"/>
            </a:xfrm>
            <a:custGeom>
              <a:avLst/>
              <a:gdLst/>
              <a:ahLst/>
              <a:cxnLst/>
              <a:rect l="l" t="t" r="r" b="b"/>
              <a:pathLst>
                <a:path w="3500" h="3501" extrusionOk="0">
                  <a:moveTo>
                    <a:pt x="0" y="1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24575" y="4630650"/>
              <a:ext cx="87500" cy="87525"/>
            </a:xfrm>
            <a:custGeom>
              <a:avLst/>
              <a:gdLst/>
              <a:ahLst/>
              <a:cxnLst/>
              <a:rect l="l" t="t" r="r" b="b"/>
              <a:pathLst>
                <a:path w="3500" h="3501" extrusionOk="0">
                  <a:moveTo>
                    <a:pt x="0" y="1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746400" y="4630650"/>
              <a:ext cx="87525" cy="87525"/>
            </a:xfrm>
            <a:custGeom>
              <a:avLst/>
              <a:gdLst/>
              <a:ahLst/>
              <a:cxnLst/>
              <a:rect l="l" t="t" r="r" b="b"/>
              <a:pathLst>
                <a:path w="3501" h="3501" extrusionOk="0">
                  <a:moveTo>
                    <a:pt x="1" y="1"/>
                  </a:moveTo>
                  <a:lnTo>
                    <a:pt x="1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259075" y="4863425"/>
              <a:ext cx="87450" cy="87525"/>
            </a:xfrm>
            <a:custGeom>
              <a:avLst/>
              <a:gdLst/>
              <a:ahLst/>
              <a:cxnLst/>
              <a:rect l="l" t="t" r="r" b="b"/>
              <a:pathLst>
                <a:path w="3498" h="3501" extrusionOk="0">
                  <a:moveTo>
                    <a:pt x="1" y="1"/>
                  </a:moveTo>
                  <a:lnTo>
                    <a:pt x="1" y="3500"/>
                  </a:lnTo>
                  <a:lnTo>
                    <a:pt x="3497" y="3500"/>
                  </a:lnTo>
                  <a:lnTo>
                    <a:pt x="349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380925" y="4863425"/>
              <a:ext cx="87425" cy="87525"/>
            </a:xfrm>
            <a:custGeom>
              <a:avLst/>
              <a:gdLst/>
              <a:ahLst/>
              <a:cxnLst/>
              <a:rect l="l" t="t" r="r" b="b"/>
              <a:pathLst>
                <a:path w="3497" h="3501" extrusionOk="0">
                  <a:moveTo>
                    <a:pt x="0" y="1"/>
                  </a:moveTo>
                  <a:lnTo>
                    <a:pt x="0" y="3500"/>
                  </a:lnTo>
                  <a:lnTo>
                    <a:pt x="3496" y="3500"/>
                  </a:lnTo>
                  <a:lnTo>
                    <a:pt x="3496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502750" y="4863425"/>
              <a:ext cx="87500" cy="87525"/>
            </a:xfrm>
            <a:custGeom>
              <a:avLst/>
              <a:gdLst/>
              <a:ahLst/>
              <a:cxnLst/>
              <a:rect l="l" t="t" r="r" b="b"/>
              <a:pathLst>
                <a:path w="3500" h="3501" extrusionOk="0">
                  <a:moveTo>
                    <a:pt x="0" y="1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24575" y="4863425"/>
              <a:ext cx="87500" cy="87525"/>
            </a:xfrm>
            <a:custGeom>
              <a:avLst/>
              <a:gdLst/>
              <a:ahLst/>
              <a:cxnLst/>
              <a:rect l="l" t="t" r="r" b="b"/>
              <a:pathLst>
                <a:path w="3500" h="3501" extrusionOk="0">
                  <a:moveTo>
                    <a:pt x="0" y="1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746400" y="4863425"/>
              <a:ext cx="87525" cy="87525"/>
            </a:xfrm>
            <a:custGeom>
              <a:avLst/>
              <a:gdLst/>
              <a:ahLst/>
              <a:cxnLst/>
              <a:rect l="l" t="t" r="r" b="b"/>
              <a:pathLst>
                <a:path w="3501" h="3501" extrusionOk="0">
                  <a:moveTo>
                    <a:pt x="1" y="1"/>
                  </a:moveTo>
                  <a:lnTo>
                    <a:pt x="1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259075" y="4747050"/>
              <a:ext cx="87450" cy="87500"/>
            </a:xfrm>
            <a:custGeom>
              <a:avLst/>
              <a:gdLst/>
              <a:ahLst/>
              <a:cxnLst/>
              <a:rect l="l" t="t" r="r" b="b"/>
              <a:pathLst>
                <a:path w="3498" h="3500" extrusionOk="0">
                  <a:moveTo>
                    <a:pt x="1" y="0"/>
                  </a:moveTo>
                  <a:lnTo>
                    <a:pt x="1" y="3500"/>
                  </a:lnTo>
                  <a:lnTo>
                    <a:pt x="3497" y="3500"/>
                  </a:lnTo>
                  <a:lnTo>
                    <a:pt x="349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380925" y="4747050"/>
              <a:ext cx="87425" cy="87500"/>
            </a:xfrm>
            <a:custGeom>
              <a:avLst/>
              <a:gdLst/>
              <a:ahLst/>
              <a:cxnLst/>
              <a:rect l="l" t="t" r="r" b="b"/>
              <a:pathLst>
                <a:path w="3497" h="3500" extrusionOk="0">
                  <a:moveTo>
                    <a:pt x="0" y="0"/>
                  </a:moveTo>
                  <a:lnTo>
                    <a:pt x="0" y="3500"/>
                  </a:lnTo>
                  <a:lnTo>
                    <a:pt x="3496" y="3500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502750" y="4747050"/>
              <a:ext cx="87500" cy="87500"/>
            </a:xfrm>
            <a:custGeom>
              <a:avLst/>
              <a:gdLst/>
              <a:ahLst/>
              <a:cxnLst/>
              <a:rect l="l" t="t" r="r" b="b"/>
              <a:pathLst>
                <a:path w="3500" h="3500" extrusionOk="0">
                  <a:moveTo>
                    <a:pt x="0" y="0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24575" y="4747050"/>
              <a:ext cx="87500" cy="87500"/>
            </a:xfrm>
            <a:custGeom>
              <a:avLst/>
              <a:gdLst/>
              <a:ahLst/>
              <a:cxnLst/>
              <a:rect l="l" t="t" r="r" b="b"/>
              <a:pathLst>
                <a:path w="3500" h="3500" extrusionOk="0">
                  <a:moveTo>
                    <a:pt x="0" y="0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746400" y="4747050"/>
              <a:ext cx="87525" cy="87500"/>
            </a:xfrm>
            <a:custGeom>
              <a:avLst/>
              <a:gdLst/>
              <a:ahLst/>
              <a:cxnLst/>
              <a:rect l="l" t="t" r="r" b="b"/>
              <a:pathLst>
                <a:path w="3501" h="3500" extrusionOk="0">
                  <a:moveTo>
                    <a:pt x="1" y="0"/>
                  </a:moveTo>
                  <a:lnTo>
                    <a:pt x="1" y="3500"/>
                  </a:lnTo>
                  <a:lnTo>
                    <a:pt x="3500" y="3500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4"/>
          <p:cNvSpPr/>
          <p:nvPr/>
        </p:nvSpPr>
        <p:spPr>
          <a:xfrm rot="-637200">
            <a:off x="8424007" y="4323677"/>
            <a:ext cx="846050" cy="819824"/>
          </a:xfrm>
          <a:custGeom>
            <a:avLst/>
            <a:gdLst/>
            <a:ahLst/>
            <a:cxnLst/>
            <a:rect l="l" t="t" r="r" b="b"/>
            <a:pathLst>
              <a:path w="33841" h="32792" extrusionOk="0">
                <a:moveTo>
                  <a:pt x="17208" y="1"/>
                </a:moveTo>
                <a:cubicBezTo>
                  <a:pt x="15383" y="1"/>
                  <a:pt x="13556" y="717"/>
                  <a:pt x="12164" y="2150"/>
                </a:cubicBezTo>
                <a:lnTo>
                  <a:pt x="3917" y="10638"/>
                </a:lnTo>
                <a:cubicBezTo>
                  <a:pt x="270" y="14390"/>
                  <a:pt x="1" y="20506"/>
                  <a:pt x="3516" y="24390"/>
                </a:cubicBezTo>
                <a:cubicBezTo>
                  <a:pt x="3571" y="24450"/>
                  <a:pt x="3625" y="24508"/>
                  <a:pt x="3680" y="24566"/>
                </a:cubicBezTo>
                <a:cubicBezTo>
                  <a:pt x="3699" y="24585"/>
                  <a:pt x="3718" y="24604"/>
                  <a:pt x="3734" y="24623"/>
                </a:cubicBezTo>
                <a:cubicBezTo>
                  <a:pt x="3773" y="24662"/>
                  <a:pt x="3811" y="24700"/>
                  <a:pt x="3849" y="24739"/>
                </a:cubicBezTo>
                <a:cubicBezTo>
                  <a:pt x="3872" y="24761"/>
                  <a:pt x="3891" y="24783"/>
                  <a:pt x="3913" y="24806"/>
                </a:cubicBezTo>
                <a:cubicBezTo>
                  <a:pt x="3949" y="24838"/>
                  <a:pt x="3984" y="24873"/>
                  <a:pt x="4019" y="24908"/>
                </a:cubicBezTo>
                <a:cubicBezTo>
                  <a:pt x="4045" y="24931"/>
                  <a:pt x="4067" y="24950"/>
                  <a:pt x="4093" y="24972"/>
                </a:cubicBezTo>
                <a:cubicBezTo>
                  <a:pt x="4125" y="25008"/>
                  <a:pt x="4160" y="25040"/>
                  <a:pt x="4195" y="25072"/>
                </a:cubicBezTo>
                <a:cubicBezTo>
                  <a:pt x="4221" y="25091"/>
                  <a:pt x="4243" y="25113"/>
                  <a:pt x="4269" y="25136"/>
                </a:cubicBezTo>
                <a:cubicBezTo>
                  <a:pt x="4304" y="25168"/>
                  <a:pt x="4342" y="25200"/>
                  <a:pt x="4378" y="25232"/>
                </a:cubicBezTo>
                <a:cubicBezTo>
                  <a:pt x="4400" y="25251"/>
                  <a:pt x="4422" y="25270"/>
                  <a:pt x="4448" y="25289"/>
                </a:cubicBezTo>
                <a:cubicBezTo>
                  <a:pt x="4487" y="25324"/>
                  <a:pt x="4525" y="25357"/>
                  <a:pt x="4567" y="25389"/>
                </a:cubicBezTo>
                <a:cubicBezTo>
                  <a:pt x="4586" y="25405"/>
                  <a:pt x="4608" y="25424"/>
                  <a:pt x="4627" y="25440"/>
                </a:cubicBezTo>
                <a:cubicBezTo>
                  <a:pt x="4682" y="25485"/>
                  <a:pt x="4736" y="25526"/>
                  <a:pt x="4787" y="25568"/>
                </a:cubicBezTo>
                <a:cubicBezTo>
                  <a:pt x="4797" y="25571"/>
                  <a:pt x="4803" y="25577"/>
                  <a:pt x="4813" y="25584"/>
                </a:cubicBezTo>
                <a:cubicBezTo>
                  <a:pt x="4874" y="25632"/>
                  <a:pt x="4935" y="25677"/>
                  <a:pt x="4999" y="25725"/>
                </a:cubicBezTo>
                <a:cubicBezTo>
                  <a:pt x="5018" y="25738"/>
                  <a:pt x="5037" y="25754"/>
                  <a:pt x="5060" y="25766"/>
                </a:cubicBezTo>
                <a:cubicBezTo>
                  <a:pt x="5101" y="25798"/>
                  <a:pt x="5143" y="25827"/>
                  <a:pt x="5188" y="25856"/>
                </a:cubicBezTo>
                <a:cubicBezTo>
                  <a:pt x="5210" y="25875"/>
                  <a:pt x="5236" y="25891"/>
                  <a:pt x="5261" y="25907"/>
                </a:cubicBezTo>
                <a:cubicBezTo>
                  <a:pt x="5300" y="25933"/>
                  <a:pt x="5338" y="25962"/>
                  <a:pt x="5377" y="25987"/>
                </a:cubicBezTo>
                <a:cubicBezTo>
                  <a:pt x="5405" y="26003"/>
                  <a:pt x="5431" y="26019"/>
                  <a:pt x="5457" y="26039"/>
                </a:cubicBezTo>
                <a:cubicBezTo>
                  <a:pt x="5495" y="26061"/>
                  <a:pt x="5534" y="26087"/>
                  <a:pt x="5572" y="26109"/>
                </a:cubicBezTo>
                <a:cubicBezTo>
                  <a:pt x="5601" y="26128"/>
                  <a:pt x="5626" y="26144"/>
                  <a:pt x="5655" y="26160"/>
                </a:cubicBezTo>
                <a:cubicBezTo>
                  <a:pt x="5694" y="26183"/>
                  <a:pt x="5732" y="26205"/>
                  <a:pt x="5770" y="26231"/>
                </a:cubicBezTo>
                <a:cubicBezTo>
                  <a:pt x="5796" y="26247"/>
                  <a:pt x="5825" y="26263"/>
                  <a:pt x="5850" y="26275"/>
                </a:cubicBezTo>
                <a:cubicBezTo>
                  <a:pt x="5892" y="26301"/>
                  <a:pt x="5934" y="26323"/>
                  <a:pt x="5975" y="26346"/>
                </a:cubicBezTo>
                <a:cubicBezTo>
                  <a:pt x="6001" y="26359"/>
                  <a:pt x="6023" y="26375"/>
                  <a:pt x="6049" y="26388"/>
                </a:cubicBezTo>
                <a:cubicBezTo>
                  <a:pt x="6100" y="26416"/>
                  <a:pt x="6151" y="26442"/>
                  <a:pt x="6203" y="26468"/>
                </a:cubicBezTo>
                <a:cubicBezTo>
                  <a:pt x="6219" y="26477"/>
                  <a:pt x="6235" y="26487"/>
                  <a:pt x="6251" y="26493"/>
                </a:cubicBezTo>
                <a:cubicBezTo>
                  <a:pt x="6318" y="26528"/>
                  <a:pt x="6382" y="26560"/>
                  <a:pt x="6449" y="26592"/>
                </a:cubicBezTo>
                <a:cubicBezTo>
                  <a:pt x="6472" y="26602"/>
                  <a:pt x="6497" y="26615"/>
                  <a:pt x="6520" y="26624"/>
                </a:cubicBezTo>
                <a:cubicBezTo>
                  <a:pt x="6564" y="26647"/>
                  <a:pt x="6609" y="26666"/>
                  <a:pt x="6654" y="26688"/>
                </a:cubicBezTo>
                <a:cubicBezTo>
                  <a:pt x="6683" y="26701"/>
                  <a:pt x="6712" y="26714"/>
                  <a:pt x="6737" y="26724"/>
                </a:cubicBezTo>
                <a:cubicBezTo>
                  <a:pt x="6779" y="26743"/>
                  <a:pt x="6821" y="26759"/>
                  <a:pt x="6859" y="26778"/>
                </a:cubicBezTo>
                <a:cubicBezTo>
                  <a:pt x="6891" y="26791"/>
                  <a:pt x="6920" y="26804"/>
                  <a:pt x="6952" y="26817"/>
                </a:cubicBezTo>
                <a:cubicBezTo>
                  <a:pt x="6990" y="26833"/>
                  <a:pt x="7029" y="26845"/>
                  <a:pt x="7067" y="26861"/>
                </a:cubicBezTo>
                <a:cubicBezTo>
                  <a:pt x="7099" y="26874"/>
                  <a:pt x="7131" y="26887"/>
                  <a:pt x="7160" y="26900"/>
                </a:cubicBezTo>
                <a:cubicBezTo>
                  <a:pt x="7202" y="26913"/>
                  <a:pt x="7240" y="26929"/>
                  <a:pt x="7279" y="26941"/>
                </a:cubicBezTo>
                <a:cubicBezTo>
                  <a:pt x="7311" y="26954"/>
                  <a:pt x="7339" y="26964"/>
                  <a:pt x="7371" y="26977"/>
                </a:cubicBezTo>
                <a:cubicBezTo>
                  <a:pt x="7413" y="26989"/>
                  <a:pt x="7451" y="27005"/>
                  <a:pt x="7493" y="27018"/>
                </a:cubicBezTo>
                <a:cubicBezTo>
                  <a:pt x="7522" y="27028"/>
                  <a:pt x="7554" y="27037"/>
                  <a:pt x="7583" y="27047"/>
                </a:cubicBezTo>
                <a:cubicBezTo>
                  <a:pt x="7628" y="27063"/>
                  <a:pt x="7672" y="27076"/>
                  <a:pt x="7717" y="27092"/>
                </a:cubicBezTo>
                <a:cubicBezTo>
                  <a:pt x="7743" y="27098"/>
                  <a:pt x="7768" y="27108"/>
                  <a:pt x="7794" y="27114"/>
                </a:cubicBezTo>
                <a:cubicBezTo>
                  <a:pt x="7861" y="27137"/>
                  <a:pt x="7932" y="27156"/>
                  <a:pt x="7999" y="27175"/>
                </a:cubicBezTo>
                <a:cubicBezTo>
                  <a:pt x="8028" y="27182"/>
                  <a:pt x="8057" y="27191"/>
                  <a:pt x="8085" y="27198"/>
                </a:cubicBezTo>
                <a:cubicBezTo>
                  <a:pt x="8130" y="27207"/>
                  <a:pt x="8172" y="27220"/>
                  <a:pt x="8213" y="27230"/>
                </a:cubicBezTo>
                <a:cubicBezTo>
                  <a:pt x="8245" y="27239"/>
                  <a:pt x="8281" y="27246"/>
                  <a:pt x="8313" y="27255"/>
                </a:cubicBezTo>
                <a:cubicBezTo>
                  <a:pt x="8351" y="27265"/>
                  <a:pt x="8390" y="27274"/>
                  <a:pt x="8428" y="27281"/>
                </a:cubicBezTo>
                <a:cubicBezTo>
                  <a:pt x="8463" y="27290"/>
                  <a:pt x="8498" y="27297"/>
                  <a:pt x="8534" y="27303"/>
                </a:cubicBezTo>
                <a:cubicBezTo>
                  <a:pt x="8569" y="27313"/>
                  <a:pt x="8607" y="27319"/>
                  <a:pt x="8642" y="27329"/>
                </a:cubicBezTo>
                <a:cubicBezTo>
                  <a:pt x="8678" y="27335"/>
                  <a:pt x="8713" y="27342"/>
                  <a:pt x="8751" y="27348"/>
                </a:cubicBezTo>
                <a:cubicBezTo>
                  <a:pt x="8787" y="27354"/>
                  <a:pt x="8822" y="27361"/>
                  <a:pt x="8860" y="27367"/>
                </a:cubicBezTo>
                <a:cubicBezTo>
                  <a:pt x="8895" y="27374"/>
                  <a:pt x="8931" y="27380"/>
                  <a:pt x="8969" y="27386"/>
                </a:cubicBezTo>
                <a:cubicBezTo>
                  <a:pt x="9004" y="27393"/>
                  <a:pt x="9040" y="27399"/>
                  <a:pt x="9078" y="27406"/>
                </a:cubicBezTo>
                <a:cubicBezTo>
                  <a:pt x="9113" y="27409"/>
                  <a:pt x="9148" y="27415"/>
                  <a:pt x="9187" y="27422"/>
                </a:cubicBezTo>
                <a:cubicBezTo>
                  <a:pt x="9222" y="27425"/>
                  <a:pt x="9257" y="27431"/>
                  <a:pt x="9296" y="27434"/>
                </a:cubicBezTo>
                <a:cubicBezTo>
                  <a:pt x="9331" y="27441"/>
                  <a:pt x="9366" y="27444"/>
                  <a:pt x="9405" y="27451"/>
                </a:cubicBezTo>
                <a:cubicBezTo>
                  <a:pt x="9449" y="27454"/>
                  <a:pt x="9494" y="27460"/>
                  <a:pt x="9542" y="27463"/>
                </a:cubicBezTo>
                <a:cubicBezTo>
                  <a:pt x="9603" y="27470"/>
                  <a:pt x="9664" y="27476"/>
                  <a:pt x="9725" y="27479"/>
                </a:cubicBezTo>
                <a:cubicBezTo>
                  <a:pt x="9760" y="27483"/>
                  <a:pt x="9792" y="27486"/>
                  <a:pt x="9827" y="27489"/>
                </a:cubicBezTo>
                <a:cubicBezTo>
                  <a:pt x="9866" y="27492"/>
                  <a:pt x="9907" y="27492"/>
                  <a:pt x="9946" y="27495"/>
                </a:cubicBezTo>
                <a:cubicBezTo>
                  <a:pt x="9978" y="27499"/>
                  <a:pt x="10013" y="27499"/>
                  <a:pt x="10045" y="27502"/>
                </a:cubicBezTo>
                <a:cubicBezTo>
                  <a:pt x="10083" y="27505"/>
                  <a:pt x="10125" y="27505"/>
                  <a:pt x="10163" y="27505"/>
                </a:cubicBezTo>
                <a:cubicBezTo>
                  <a:pt x="10199" y="27508"/>
                  <a:pt x="10231" y="27508"/>
                  <a:pt x="10263" y="27508"/>
                </a:cubicBezTo>
                <a:cubicBezTo>
                  <a:pt x="10301" y="27511"/>
                  <a:pt x="10343" y="27511"/>
                  <a:pt x="10384" y="27511"/>
                </a:cubicBezTo>
                <a:lnTo>
                  <a:pt x="10602" y="27511"/>
                </a:lnTo>
                <a:cubicBezTo>
                  <a:pt x="10634" y="27511"/>
                  <a:pt x="10663" y="27508"/>
                  <a:pt x="10695" y="27508"/>
                </a:cubicBezTo>
                <a:cubicBezTo>
                  <a:pt x="10736" y="27508"/>
                  <a:pt x="10778" y="27508"/>
                  <a:pt x="10823" y="27505"/>
                </a:cubicBezTo>
                <a:cubicBezTo>
                  <a:pt x="10849" y="27505"/>
                  <a:pt x="10877" y="27502"/>
                  <a:pt x="10903" y="27502"/>
                </a:cubicBezTo>
                <a:cubicBezTo>
                  <a:pt x="11069" y="27492"/>
                  <a:pt x="11233" y="27483"/>
                  <a:pt x="11396" y="27467"/>
                </a:cubicBezTo>
                <a:cubicBezTo>
                  <a:pt x="11415" y="27463"/>
                  <a:pt x="11434" y="27463"/>
                  <a:pt x="11457" y="27460"/>
                </a:cubicBezTo>
                <a:cubicBezTo>
                  <a:pt x="11502" y="27457"/>
                  <a:pt x="11547" y="27451"/>
                  <a:pt x="11595" y="27444"/>
                </a:cubicBezTo>
                <a:cubicBezTo>
                  <a:pt x="11620" y="27441"/>
                  <a:pt x="11646" y="27438"/>
                  <a:pt x="11671" y="27434"/>
                </a:cubicBezTo>
                <a:cubicBezTo>
                  <a:pt x="11716" y="27428"/>
                  <a:pt x="11761" y="27422"/>
                  <a:pt x="11806" y="27415"/>
                </a:cubicBezTo>
                <a:cubicBezTo>
                  <a:pt x="11831" y="27412"/>
                  <a:pt x="11860" y="27409"/>
                  <a:pt x="11886" y="27406"/>
                </a:cubicBezTo>
                <a:cubicBezTo>
                  <a:pt x="11931" y="27396"/>
                  <a:pt x="11976" y="27390"/>
                  <a:pt x="12020" y="27383"/>
                </a:cubicBezTo>
                <a:cubicBezTo>
                  <a:pt x="12046" y="27377"/>
                  <a:pt x="12075" y="27374"/>
                  <a:pt x="12100" y="27370"/>
                </a:cubicBezTo>
                <a:cubicBezTo>
                  <a:pt x="12145" y="27361"/>
                  <a:pt x="12190" y="27351"/>
                  <a:pt x="12235" y="27345"/>
                </a:cubicBezTo>
                <a:cubicBezTo>
                  <a:pt x="12261" y="27338"/>
                  <a:pt x="12286" y="27335"/>
                  <a:pt x="12309" y="27329"/>
                </a:cubicBezTo>
                <a:cubicBezTo>
                  <a:pt x="12357" y="27319"/>
                  <a:pt x="12405" y="27310"/>
                  <a:pt x="12449" y="27300"/>
                </a:cubicBezTo>
                <a:cubicBezTo>
                  <a:pt x="12469" y="27297"/>
                  <a:pt x="12491" y="27290"/>
                  <a:pt x="12510" y="27287"/>
                </a:cubicBezTo>
                <a:cubicBezTo>
                  <a:pt x="12693" y="27246"/>
                  <a:pt x="12872" y="27201"/>
                  <a:pt x="13051" y="27150"/>
                </a:cubicBezTo>
                <a:cubicBezTo>
                  <a:pt x="13055" y="27146"/>
                  <a:pt x="13058" y="27146"/>
                  <a:pt x="13061" y="27146"/>
                </a:cubicBezTo>
                <a:cubicBezTo>
                  <a:pt x="13112" y="27130"/>
                  <a:pt x="13163" y="27114"/>
                  <a:pt x="13215" y="27098"/>
                </a:cubicBezTo>
                <a:cubicBezTo>
                  <a:pt x="13234" y="27095"/>
                  <a:pt x="13253" y="27089"/>
                  <a:pt x="13272" y="27082"/>
                </a:cubicBezTo>
                <a:cubicBezTo>
                  <a:pt x="13320" y="27066"/>
                  <a:pt x="13368" y="27050"/>
                  <a:pt x="13413" y="27037"/>
                </a:cubicBezTo>
                <a:lnTo>
                  <a:pt x="13480" y="27015"/>
                </a:lnTo>
                <a:cubicBezTo>
                  <a:pt x="13525" y="26999"/>
                  <a:pt x="13573" y="26983"/>
                  <a:pt x="13618" y="26967"/>
                </a:cubicBezTo>
                <a:cubicBezTo>
                  <a:pt x="13641" y="26957"/>
                  <a:pt x="13663" y="26951"/>
                  <a:pt x="13685" y="26941"/>
                </a:cubicBezTo>
                <a:cubicBezTo>
                  <a:pt x="13730" y="26925"/>
                  <a:pt x="13778" y="26906"/>
                  <a:pt x="13823" y="26890"/>
                </a:cubicBezTo>
                <a:cubicBezTo>
                  <a:pt x="13845" y="26881"/>
                  <a:pt x="13865" y="26874"/>
                  <a:pt x="13884" y="26865"/>
                </a:cubicBezTo>
                <a:cubicBezTo>
                  <a:pt x="13932" y="26845"/>
                  <a:pt x="13980" y="26826"/>
                  <a:pt x="14028" y="26807"/>
                </a:cubicBezTo>
                <a:cubicBezTo>
                  <a:pt x="14044" y="26801"/>
                  <a:pt x="14060" y="26794"/>
                  <a:pt x="14076" y="26788"/>
                </a:cubicBezTo>
                <a:cubicBezTo>
                  <a:pt x="14310" y="26688"/>
                  <a:pt x="14540" y="26583"/>
                  <a:pt x="14764" y="26464"/>
                </a:cubicBezTo>
                <a:cubicBezTo>
                  <a:pt x="14780" y="26458"/>
                  <a:pt x="14793" y="26452"/>
                  <a:pt x="14806" y="26445"/>
                </a:cubicBezTo>
                <a:cubicBezTo>
                  <a:pt x="14854" y="26420"/>
                  <a:pt x="14902" y="26394"/>
                  <a:pt x="14947" y="26368"/>
                </a:cubicBezTo>
                <a:cubicBezTo>
                  <a:pt x="14966" y="26359"/>
                  <a:pt x="14985" y="26349"/>
                  <a:pt x="15001" y="26336"/>
                </a:cubicBezTo>
                <a:cubicBezTo>
                  <a:pt x="15049" y="26311"/>
                  <a:pt x="15094" y="26285"/>
                  <a:pt x="15139" y="26259"/>
                </a:cubicBezTo>
                <a:lnTo>
                  <a:pt x="15197" y="26227"/>
                </a:lnTo>
                <a:cubicBezTo>
                  <a:pt x="15241" y="26202"/>
                  <a:pt x="15286" y="26173"/>
                  <a:pt x="15328" y="26147"/>
                </a:cubicBezTo>
                <a:cubicBezTo>
                  <a:pt x="15347" y="26135"/>
                  <a:pt x="15366" y="26125"/>
                  <a:pt x="15386" y="26112"/>
                </a:cubicBezTo>
                <a:cubicBezTo>
                  <a:pt x="15430" y="26083"/>
                  <a:pt x="15475" y="26058"/>
                  <a:pt x="15520" y="26026"/>
                </a:cubicBezTo>
                <a:cubicBezTo>
                  <a:pt x="15536" y="26016"/>
                  <a:pt x="15549" y="26006"/>
                  <a:pt x="15565" y="25997"/>
                </a:cubicBezTo>
                <a:cubicBezTo>
                  <a:pt x="15613" y="25968"/>
                  <a:pt x="15661" y="25936"/>
                  <a:pt x="15709" y="25901"/>
                </a:cubicBezTo>
                <a:lnTo>
                  <a:pt x="15709" y="25901"/>
                </a:lnTo>
                <a:lnTo>
                  <a:pt x="12546" y="29909"/>
                </a:lnTo>
                <a:cubicBezTo>
                  <a:pt x="11627" y="31075"/>
                  <a:pt x="12456" y="32791"/>
                  <a:pt x="13945" y="32791"/>
                </a:cubicBezTo>
                <a:lnTo>
                  <a:pt x="20470" y="32791"/>
                </a:lnTo>
                <a:cubicBezTo>
                  <a:pt x="21956" y="32791"/>
                  <a:pt x="22788" y="31075"/>
                  <a:pt x="21866" y="29909"/>
                </a:cubicBezTo>
                <a:lnTo>
                  <a:pt x="18706" y="25901"/>
                </a:lnTo>
                <a:lnTo>
                  <a:pt x="18706" y="25901"/>
                </a:lnTo>
                <a:cubicBezTo>
                  <a:pt x="18751" y="25933"/>
                  <a:pt x="18799" y="25965"/>
                  <a:pt x="18847" y="25997"/>
                </a:cubicBezTo>
                <a:cubicBezTo>
                  <a:pt x="18863" y="26006"/>
                  <a:pt x="18879" y="26016"/>
                  <a:pt x="18895" y="26026"/>
                </a:cubicBezTo>
                <a:cubicBezTo>
                  <a:pt x="18940" y="26055"/>
                  <a:pt x="18984" y="26083"/>
                  <a:pt x="19026" y="26112"/>
                </a:cubicBezTo>
                <a:cubicBezTo>
                  <a:pt x="19045" y="26122"/>
                  <a:pt x="19064" y="26135"/>
                  <a:pt x="19084" y="26147"/>
                </a:cubicBezTo>
                <a:cubicBezTo>
                  <a:pt x="19128" y="26173"/>
                  <a:pt x="19173" y="26199"/>
                  <a:pt x="19215" y="26224"/>
                </a:cubicBezTo>
                <a:lnTo>
                  <a:pt x="19276" y="26259"/>
                </a:lnTo>
                <a:cubicBezTo>
                  <a:pt x="19321" y="26285"/>
                  <a:pt x="19365" y="26311"/>
                  <a:pt x="19410" y="26336"/>
                </a:cubicBezTo>
                <a:cubicBezTo>
                  <a:pt x="19429" y="26346"/>
                  <a:pt x="19449" y="26355"/>
                  <a:pt x="19468" y="26368"/>
                </a:cubicBezTo>
                <a:cubicBezTo>
                  <a:pt x="19513" y="26394"/>
                  <a:pt x="19561" y="26416"/>
                  <a:pt x="19606" y="26442"/>
                </a:cubicBezTo>
                <a:cubicBezTo>
                  <a:pt x="19622" y="26448"/>
                  <a:pt x="19638" y="26458"/>
                  <a:pt x="19650" y="26464"/>
                </a:cubicBezTo>
                <a:cubicBezTo>
                  <a:pt x="19874" y="26583"/>
                  <a:pt x="20105" y="26688"/>
                  <a:pt x="20336" y="26785"/>
                </a:cubicBezTo>
                <a:cubicBezTo>
                  <a:pt x="20352" y="26791"/>
                  <a:pt x="20368" y="26801"/>
                  <a:pt x="20387" y="26807"/>
                </a:cubicBezTo>
                <a:cubicBezTo>
                  <a:pt x="20432" y="26826"/>
                  <a:pt x="20480" y="26845"/>
                  <a:pt x="20528" y="26865"/>
                </a:cubicBezTo>
                <a:cubicBezTo>
                  <a:pt x="20547" y="26871"/>
                  <a:pt x="20569" y="26881"/>
                  <a:pt x="20592" y="26887"/>
                </a:cubicBezTo>
                <a:cubicBezTo>
                  <a:pt x="20637" y="26906"/>
                  <a:pt x="20681" y="26922"/>
                  <a:pt x="20729" y="26938"/>
                </a:cubicBezTo>
                <a:cubicBezTo>
                  <a:pt x="20752" y="26948"/>
                  <a:pt x="20774" y="26957"/>
                  <a:pt x="20797" y="26964"/>
                </a:cubicBezTo>
                <a:cubicBezTo>
                  <a:pt x="20841" y="26980"/>
                  <a:pt x="20886" y="26996"/>
                  <a:pt x="20934" y="27012"/>
                </a:cubicBezTo>
                <a:cubicBezTo>
                  <a:pt x="20957" y="27021"/>
                  <a:pt x="20979" y="27028"/>
                  <a:pt x="21002" y="27034"/>
                </a:cubicBezTo>
                <a:cubicBezTo>
                  <a:pt x="21050" y="27050"/>
                  <a:pt x="21094" y="27066"/>
                  <a:pt x="21142" y="27082"/>
                </a:cubicBezTo>
                <a:cubicBezTo>
                  <a:pt x="21162" y="27089"/>
                  <a:pt x="21181" y="27092"/>
                  <a:pt x="21200" y="27098"/>
                </a:cubicBezTo>
                <a:cubicBezTo>
                  <a:pt x="21251" y="27114"/>
                  <a:pt x="21302" y="27130"/>
                  <a:pt x="21351" y="27143"/>
                </a:cubicBezTo>
                <a:cubicBezTo>
                  <a:pt x="21357" y="27146"/>
                  <a:pt x="21360" y="27146"/>
                  <a:pt x="21367" y="27150"/>
                </a:cubicBezTo>
                <a:cubicBezTo>
                  <a:pt x="21543" y="27201"/>
                  <a:pt x="21722" y="27246"/>
                  <a:pt x="21901" y="27284"/>
                </a:cubicBezTo>
                <a:lnTo>
                  <a:pt x="21965" y="27300"/>
                </a:lnTo>
                <a:cubicBezTo>
                  <a:pt x="22010" y="27310"/>
                  <a:pt x="22055" y="27319"/>
                  <a:pt x="22103" y="27329"/>
                </a:cubicBezTo>
                <a:cubicBezTo>
                  <a:pt x="22129" y="27332"/>
                  <a:pt x="22154" y="27338"/>
                  <a:pt x="22180" y="27345"/>
                </a:cubicBezTo>
                <a:cubicBezTo>
                  <a:pt x="22225" y="27351"/>
                  <a:pt x="22266" y="27361"/>
                  <a:pt x="22311" y="27367"/>
                </a:cubicBezTo>
                <a:cubicBezTo>
                  <a:pt x="22340" y="27374"/>
                  <a:pt x="22365" y="27377"/>
                  <a:pt x="22394" y="27383"/>
                </a:cubicBezTo>
                <a:cubicBezTo>
                  <a:pt x="22439" y="27390"/>
                  <a:pt x="22481" y="27396"/>
                  <a:pt x="22526" y="27402"/>
                </a:cubicBezTo>
                <a:cubicBezTo>
                  <a:pt x="22554" y="27409"/>
                  <a:pt x="22580" y="27412"/>
                  <a:pt x="22609" y="27415"/>
                </a:cubicBezTo>
                <a:cubicBezTo>
                  <a:pt x="22654" y="27422"/>
                  <a:pt x="22695" y="27428"/>
                  <a:pt x="22740" y="27434"/>
                </a:cubicBezTo>
                <a:cubicBezTo>
                  <a:pt x="22769" y="27438"/>
                  <a:pt x="22795" y="27441"/>
                  <a:pt x="22823" y="27444"/>
                </a:cubicBezTo>
                <a:cubicBezTo>
                  <a:pt x="22868" y="27451"/>
                  <a:pt x="22913" y="27454"/>
                  <a:pt x="22958" y="27460"/>
                </a:cubicBezTo>
                <a:cubicBezTo>
                  <a:pt x="22980" y="27463"/>
                  <a:pt x="23003" y="27463"/>
                  <a:pt x="23025" y="27467"/>
                </a:cubicBezTo>
                <a:cubicBezTo>
                  <a:pt x="23134" y="27476"/>
                  <a:pt x="23243" y="27486"/>
                  <a:pt x="23352" y="27492"/>
                </a:cubicBezTo>
                <a:lnTo>
                  <a:pt x="23374" y="27492"/>
                </a:lnTo>
                <a:cubicBezTo>
                  <a:pt x="23416" y="27495"/>
                  <a:pt x="23461" y="27499"/>
                  <a:pt x="23505" y="27499"/>
                </a:cubicBezTo>
                <a:cubicBezTo>
                  <a:pt x="23534" y="27502"/>
                  <a:pt x="23563" y="27502"/>
                  <a:pt x="23592" y="27505"/>
                </a:cubicBezTo>
                <a:cubicBezTo>
                  <a:pt x="23633" y="27505"/>
                  <a:pt x="23675" y="27505"/>
                  <a:pt x="23717" y="27508"/>
                </a:cubicBezTo>
                <a:lnTo>
                  <a:pt x="23810" y="27508"/>
                </a:lnTo>
                <a:cubicBezTo>
                  <a:pt x="23851" y="27511"/>
                  <a:pt x="23893" y="27511"/>
                  <a:pt x="23931" y="27511"/>
                </a:cubicBezTo>
                <a:cubicBezTo>
                  <a:pt x="23963" y="27511"/>
                  <a:pt x="23998" y="27511"/>
                  <a:pt x="24030" y="27508"/>
                </a:cubicBezTo>
                <a:lnTo>
                  <a:pt x="24149" y="27508"/>
                </a:lnTo>
                <a:cubicBezTo>
                  <a:pt x="24184" y="27508"/>
                  <a:pt x="24216" y="27505"/>
                  <a:pt x="24248" y="27505"/>
                </a:cubicBezTo>
                <a:cubicBezTo>
                  <a:pt x="24290" y="27505"/>
                  <a:pt x="24328" y="27502"/>
                  <a:pt x="24367" y="27502"/>
                </a:cubicBezTo>
                <a:cubicBezTo>
                  <a:pt x="24402" y="27499"/>
                  <a:pt x="24437" y="27495"/>
                  <a:pt x="24469" y="27495"/>
                </a:cubicBezTo>
                <a:cubicBezTo>
                  <a:pt x="24508" y="27492"/>
                  <a:pt x="24546" y="27489"/>
                  <a:pt x="24584" y="27489"/>
                </a:cubicBezTo>
                <a:cubicBezTo>
                  <a:pt x="24620" y="27486"/>
                  <a:pt x="24658" y="27483"/>
                  <a:pt x="24693" y="27479"/>
                </a:cubicBezTo>
                <a:cubicBezTo>
                  <a:pt x="24732" y="27476"/>
                  <a:pt x="24770" y="27473"/>
                  <a:pt x="24808" y="27470"/>
                </a:cubicBezTo>
                <a:cubicBezTo>
                  <a:pt x="24876" y="27463"/>
                  <a:pt x="24943" y="27457"/>
                  <a:pt x="25010" y="27447"/>
                </a:cubicBezTo>
                <a:cubicBezTo>
                  <a:pt x="25042" y="27444"/>
                  <a:pt x="25077" y="27441"/>
                  <a:pt x="25113" y="27434"/>
                </a:cubicBezTo>
                <a:cubicBezTo>
                  <a:pt x="25151" y="27431"/>
                  <a:pt x="25190" y="27425"/>
                  <a:pt x="25228" y="27422"/>
                </a:cubicBezTo>
                <a:cubicBezTo>
                  <a:pt x="25263" y="27415"/>
                  <a:pt x="25298" y="27409"/>
                  <a:pt x="25334" y="27406"/>
                </a:cubicBezTo>
                <a:cubicBezTo>
                  <a:pt x="25369" y="27399"/>
                  <a:pt x="25407" y="27393"/>
                  <a:pt x="25446" y="27386"/>
                </a:cubicBezTo>
                <a:cubicBezTo>
                  <a:pt x="25481" y="27380"/>
                  <a:pt x="25516" y="27374"/>
                  <a:pt x="25551" y="27370"/>
                </a:cubicBezTo>
                <a:cubicBezTo>
                  <a:pt x="25590" y="27361"/>
                  <a:pt x="25625" y="27354"/>
                  <a:pt x="25663" y="27348"/>
                </a:cubicBezTo>
                <a:cubicBezTo>
                  <a:pt x="25699" y="27342"/>
                  <a:pt x="25734" y="27335"/>
                  <a:pt x="25766" y="27329"/>
                </a:cubicBezTo>
                <a:cubicBezTo>
                  <a:pt x="25804" y="27319"/>
                  <a:pt x="25843" y="27313"/>
                  <a:pt x="25881" y="27303"/>
                </a:cubicBezTo>
                <a:cubicBezTo>
                  <a:pt x="25916" y="27297"/>
                  <a:pt x="25948" y="27290"/>
                  <a:pt x="25984" y="27281"/>
                </a:cubicBezTo>
                <a:cubicBezTo>
                  <a:pt x="26022" y="27271"/>
                  <a:pt x="26064" y="27265"/>
                  <a:pt x="26102" y="27255"/>
                </a:cubicBezTo>
                <a:cubicBezTo>
                  <a:pt x="26134" y="27246"/>
                  <a:pt x="26166" y="27239"/>
                  <a:pt x="26198" y="27230"/>
                </a:cubicBezTo>
                <a:cubicBezTo>
                  <a:pt x="26243" y="27220"/>
                  <a:pt x="26288" y="27207"/>
                  <a:pt x="26333" y="27194"/>
                </a:cubicBezTo>
                <a:cubicBezTo>
                  <a:pt x="26358" y="27188"/>
                  <a:pt x="26384" y="27182"/>
                  <a:pt x="26413" y="27175"/>
                </a:cubicBezTo>
                <a:cubicBezTo>
                  <a:pt x="26480" y="27156"/>
                  <a:pt x="26550" y="27137"/>
                  <a:pt x="26621" y="27114"/>
                </a:cubicBezTo>
                <a:cubicBezTo>
                  <a:pt x="26643" y="27108"/>
                  <a:pt x="26666" y="27102"/>
                  <a:pt x="26688" y="27092"/>
                </a:cubicBezTo>
                <a:cubicBezTo>
                  <a:pt x="26736" y="27079"/>
                  <a:pt x="26784" y="27063"/>
                  <a:pt x="26832" y="27047"/>
                </a:cubicBezTo>
                <a:cubicBezTo>
                  <a:pt x="26861" y="27037"/>
                  <a:pt x="26890" y="27028"/>
                  <a:pt x="26918" y="27018"/>
                </a:cubicBezTo>
                <a:cubicBezTo>
                  <a:pt x="26960" y="27005"/>
                  <a:pt x="27002" y="26989"/>
                  <a:pt x="27043" y="26977"/>
                </a:cubicBezTo>
                <a:cubicBezTo>
                  <a:pt x="27072" y="26964"/>
                  <a:pt x="27104" y="26954"/>
                  <a:pt x="27133" y="26941"/>
                </a:cubicBezTo>
                <a:cubicBezTo>
                  <a:pt x="27175" y="26929"/>
                  <a:pt x="27213" y="26913"/>
                  <a:pt x="27255" y="26897"/>
                </a:cubicBezTo>
                <a:cubicBezTo>
                  <a:pt x="27284" y="26887"/>
                  <a:pt x="27312" y="26874"/>
                  <a:pt x="27344" y="26861"/>
                </a:cubicBezTo>
                <a:cubicBezTo>
                  <a:pt x="27383" y="26845"/>
                  <a:pt x="27424" y="26829"/>
                  <a:pt x="27466" y="26813"/>
                </a:cubicBezTo>
                <a:cubicBezTo>
                  <a:pt x="27495" y="26801"/>
                  <a:pt x="27524" y="26791"/>
                  <a:pt x="27552" y="26778"/>
                </a:cubicBezTo>
                <a:cubicBezTo>
                  <a:pt x="27594" y="26759"/>
                  <a:pt x="27636" y="26743"/>
                  <a:pt x="27677" y="26724"/>
                </a:cubicBezTo>
                <a:cubicBezTo>
                  <a:pt x="27703" y="26711"/>
                  <a:pt x="27732" y="26701"/>
                  <a:pt x="27757" y="26688"/>
                </a:cubicBezTo>
                <a:cubicBezTo>
                  <a:pt x="27805" y="26666"/>
                  <a:pt x="27853" y="26644"/>
                  <a:pt x="27898" y="26621"/>
                </a:cubicBezTo>
                <a:cubicBezTo>
                  <a:pt x="27921" y="26612"/>
                  <a:pt x="27943" y="26602"/>
                  <a:pt x="27962" y="26592"/>
                </a:cubicBezTo>
                <a:cubicBezTo>
                  <a:pt x="28030" y="26560"/>
                  <a:pt x="28097" y="26528"/>
                  <a:pt x="28164" y="26493"/>
                </a:cubicBezTo>
                <a:cubicBezTo>
                  <a:pt x="28177" y="26487"/>
                  <a:pt x="28190" y="26480"/>
                  <a:pt x="28202" y="26474"/>
                </a:cubicBezTo>
                <a:cubicBezTo>
                  <a:pt x="28257" y="26445"/>
                  <a:pt x="28311" y="26416"/>
                  <a:pt x="28366" y="26388"/>
                </a:cubicBezTo>
                <a:cubicBezTo>
                  <a:pt x="28388" y="26375"/>
                  <a:pt x="28411" y="26362"/>
                  <a:pt x="28436" y="26349"/>
                </a:cubicBezTo>
                <a:cubicBezTo>
                  <a:pt x="28478" y="26323"/>
                  <a:pt x="28523" y="26301"/>
                  <a:pt x="28564" y="26275"/>
                </a:cubicBezTo>
                <a:cubicBezTo>
                  <a:pt x="28590" y="26263"/>
                  <a:pt x="28615" y="26247"/>
                  <a:pt x="28641" y="26231"/>
                </a:cubicBezTo>
                <a:cubicBezTo>
                  <a:pt x="28683" y="26208"/>
                  <a:pt x="28721" y="26183"/>
                  <a:pt x="28763" y="26160"/>
                </a:cubicBezTo>
                <a:cubicBezTo>
                  <a:pt x="28788" y="26144"/>
                  <a:pt x="28814" y="26128"/>
                  <a:pt x="28840" y="26112"/>
                </a:cubicBezTo>
                <a:cubicBezTo>
                  <a:pt x="28881" y="26087"/>
                  <a:pt x="28920" y="26061"/>
                  <a:pt x="28958" y="26035"/>
                </a:cubicBezTo>
                <a:cubicBezTo>
                  <a:pt x="28984" y="26019"/>
                  <a:pt x="29009" y="26003"/>
                  <a:pt x="29035" y="25987"/>
                </a:cubicBezTo>
                <a:cubicBezTo>
                  <a:pt x="29077" y="25962"/>
                  <a:pt x="29115" y="25933"/>
                  <a:pt x="29157" y="25907"/>
                </a:cubicBezTo>
                <a:cubicBezTo>
                  <a:pt x="29179" y="25891"/>
                  <a:pt x="29205" y="25875"/>
                  <a:pt x="29227" y="25859"/>
                </a:cubicBezTo>
                <a:cubicBezTo>
                  <a:pt x="29272" y="25827"/>
                  <a:pt x="29317" y="25795"/>
                  <a:pt x="29361" y="25763"/>
                </a:cubicBezTo>
                <a:cubicBezTo>
                  <a:pt x="29381" y="25750"/>
                  <a:pt x="29397" y="25738"/>
                  <a:pt x="29416" y="25725"/>
                </a:cubicBezTo>
                <a:cubicBezTo>
                  <a:pt x="29480" y="25680"/>
                  <a:pt x="29541" y="25632"/>
                  <a:pt x="29605" y="25584"/>
                </a:cubicBezTo>
                <a:cubicBezTo>
                  <a:pt x="29608" y="25581"/>
                  <a:pt x="29614" y="25577"/>
                  <a:pt x="29618" y="25571"/>
                </a:cubicBezTo>
                <a:cubicBezTo>
                  <a:pt x="29675" y="25529"/>
                  <a:pt x="29730" y="25485"/>
                  <a:pt x="29787" y="25440"/>
                </a:cubicBezTo>
                <a:cubicBezTo>
                  <a:pt x="29807" y="25424"/>
                  <a:pt x="29826" y="25408"/>
                  <a:pt x="29848" y="25392"/>
                </a:cubicBezTo>
                <a:cubicBezTo>
                  <a:pt x="29887" y="25357"/>
                  <a:pt x="29928" y="25324"/>
                  <a:pt x="29970" y="25289"/>
                </a:cubicBezTo>
                <a:cubicBezTo>
                  <a:pt x="29992" y="25270"/>
                  <a:pt x="30015" y="25251"/>
                  <a:pt x="30037" y="25232"/>
                </a:cubicBezTo>
                <a:cubicBezTo>
                  <a:pt x="30072" y="25200"/>
                  <a:pt x="30111" y="25168"/>
                  <a:pt x="30149" y="25136"/>
                </a:cubicBezTo>
                <a:cubicBezTo>
                  <a:pt x="30172" y="25113"/>
                  <a:pt x="30194" y="25091"/>
                  <a:pt x="30216" y="25072"/>
                </a:cubicBezTo>
                <a:cubicBezTo>
                  <a:pt x="30255" y="25040"/>
                  <a:pt x="30290" y="25004"/>
                  <a:pt x="30325" y="24972"/>
                </a:cubicBezTo>
                <a:cubicBezTo>
                  <a:pt x="30348" y="24950"/>
                  <a:pt x="30370" y="24931"/>
                  <a:pt x="30392" y="24908"/>
                </a:cubicBezTo>
                <a:cubicBezTo>
                  <a:pt x="30431" y="24873"/>
                  <a:pt x="30466" y="24838"/>
                  <a:pt x="30501" y="24803"/>
                </a:cubicBezTo>
                <a:cubicBezTo>
                  <a:pt x="30524" y="24783"/>
                  <a:pt x="30543" y="24761"/>
                  <a:pt x="30565" y="24739"/>
                </a:cubicBezTo>
                <a:cubicBezTo>
                  <a:pt x="30604" y="24700"/>
                  <a:pt x="30642" y="24662"/>
                  <a:pt x="30681" y="24623"/>
                </a:cubicBezTo>
                <a:cubicBezTo>
                  <a:pt x="30700" y="24604"/>
                  <a:pt x="30716" y="24585"/>
                  <a:pt x="30735" y="24566"/>
                </a:cubicBezTo>
                <a:cubicBezTo>
                  <a:pt x="30790" y="24508"/>
                  <a:pt x="30847" y="24450"/>
                  <a:pt x="30902" y="24390"/>
                </a:cubicBezTo>
                <a:cubicBezTo>
                  <a:pt x="31017" y="24258"/>
                  <a:pt x="31129" y="24127"/>
                  <a:pt x="31238" y="23993"/>
                </a:cubicBezTo>
                <a:cubicBezTo>
                  <a:pt x="33271" y="21486"/>
                  <a:pt x="33841" y="18168"/>
                  <a:pt x="33047" y="15159"/>
                </a:cubicBezTo>
                <a:cubicBezTo>
                  <a:pt x="32608" y="13497"/>
                  <a:pt x="31753" y="11928"/>
                  <a:pt x="30498" y="10638"/>
                </a:cubicBezTo>
                <a:cubicBezTo>
                  <a:pt x="25945" y="5950"/>
                  <a:pt x="23787" y="3696"/>
                  <a:pt x="22612" y="2521"/>
                </a:cubicBezTo>
                <a:lnTo>
                  <a:pt x="22253" y="2150"/>
                </a:lnTo>
                <a:cubicBezTo>
                  <a:pt x="22033" y="1926"/>
                  <a:pt x="21802" y="1718"/>
                  <a:pt x="21562" y="1525"/>
                </a:cubicBezTo>
                <a:cubicBezTo>
                  <a:pt x="21226" y="1244"/>
                  <a:pt x="21018" y="1122"/>
                  <a:pt x="20691" y="933"/>
                </a:cubicBezTo>
                <a:cubicBezTo>
                  <a:pt x="19613" y="311"/>
                  <a:pt x="18411" y="1"/>
                  <a:pt x="17208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"/>
          <p:cNvSpPr/>
          <p:nvPr/>
        </p:nvSpPr>
        <p:spPr>
          <a:xfrm rot="1319639" flipH="1">
            <a:off x="8629273" y="3819907"/>
            <a:ext cx="585460" cy="409040"/>
          </a:xfrm>
          <a:custGeom>
            <a:avLst/>
            <a:gdLst/>
            <a:ahLst/>
            <a:cxnLst/>
            <a:rect l="l" t="t" r="r" b="b"/>
            <a:pathLst>
              <a:path w="23419" h="16362" extrusionOk="0">
                <a:moveTo>
                  <a:pt x="1128" y="0"/>
                </a:moveTo>
                <a:cubicBezTo>
                  <a:pt x="507" y="0"/>
                  <a:pt x="1" y="506"/>
                  <a:pt x="1" y="1127"/>
                </a:cubicBezTo>
                <a:lnTo>
                  <a:pt x="1" y="15235"/>
                </a:lnTo>
                <a:cubicBezTo>
                  <a:pt x="1" y="15856"/>
                  <a:pt x="507" y="16362"/>
                  <a:pt x="1128" y="16362"/>
                </a:cubicBezTo>
                <a:lnTo>
                  <a:pt x="6225" y="16362"/>
                </a:lnTo>
                <a:cubicBezTo>
                  <a:pt x="6526" y="16362"/>
                  <a:pt x="6773" y="16118"/>
                  <a:pt x="6773" y="15814"/>
                </a:cubicBezTo>
                <a:lnTo>
                  <a:pt x="6773" y="14514"/>
                </a:lnTo>
                <a:cubicBezTo>
                  <a:pt x="6773" y="14341"/>
                  <a:pt x="6686" y="14188"/>
                  <a:pt x="6555" y="14076"/>
                </a:cubicBezTo>
                <a:cubicBezTo>
                  <a:pt x="5998" y="13611"/>
                  <a:pt x="5642" y="12913"/>
                  <a:pt x="5642" y="12129"/>
                </a:cubicBezTo>
                <a:cubicBezTo>
                  <a:pt x="5642" y="10729"/>
                  <a:pt x="6779" y="9590"/>
                  <a:pt x="8182" y="9590"/>
                </a:cubicBezTo>
                <a:cubicBezTo>
                  <a:pt x="8361" y="9590"/>
                  <a:pt x="8544" y="9609"/>
                  <a:pt x="8729" y="9647"/>
                </a:cubicBezTo>
                <a:cubicBezTo>
                  <a:pt x="9728" y="9856"/>
                  <a:pt x="10519" y="10688"/>
                  <a:pt x="10685" y="11697"/>
                </a:cubicBezTo>
                <a:cubicBezTo>
                  <a:pt x="10842" y="12651"/>
                  <a:pt x="10468" y="13528"/>
                  <a:pt x="9811" y="14076"/>
                </a:cubicBezTo>
                <a:cubicBezTo>
                  <a:pt x="9680" y="14188"/>
                  <a:pt x="9593" y="14341"/>
                  <a:pt x="9593" y="14514"/>
                </a:cubicBezTo>
                <a:lnTo>
                  <a:pt x="9593" y="15814"/>
                </a:lnTo>
                <a:cubicBezTo>
                  <a:pt x="9593" y="16118"/>
                  <a:pt x="9840" y="16362"/>
                  <a:pt x="10141" y="16362"/>
                </a:cubicBezTo>
                <a:lnTo>
                  <a:pt x="16365" y="16362"/>
                </a:lnTo>
                <a:lnTo>
                  <a:pt x="16362" y="10141"/>
                </a:lnTo>
                <a:cubicBezTo>
                  <a:pt x="16362" y="9836"/>
                  <a:pt x="16609" y="9593"/>
                  <a:pt x="16910" y="9593"/>
                </a:cubicBezTo>
                <a:lnTo>
                  <a:pt x="18213" y="9593"/>
                </a:lnTo>
                <a:cubicBezTo>
                  <a:pt x="18382" y="9593"/>
                  <a:pt x="18539" y="9679"/>
                  <a:pt x="18648" y="9811"/>
                </a:cubicBezTo>
                <a:cubicBezTo>
                  <a:pt x="19115" y="10367"/>
                  <a:pt x="19813" y="10720"/>
                  <a:pt x="20597" y="10720"/>
                </a:cubicBezTo>
                <a:cubicBezTo>
                  <a:pt x="20739" y="10720"/>
                  <a:pt x="20884" y="10709"/>
                  <a:pt x="21030" y="10685"/>
                </a:cubicBezTo>
                <a:cubicBezTo>
                  <a:pt x="22036" y="10518"/>
                  <a:pt x="22868" y="9727"/>
                  <a:pt x="23076" y="8729"/>
                </a:cubicBezTo>
                <a:cubicBezTo>
                  <a:pt x="23419" y="7086"/>
                  <a:pt x="22177" y="5642"/>
                  <a:pt x="20595" y="5642"/>
                </a:cubicBezTo>
                <a:cubicBezTo>
                  <a:pt x="19814" y="5642"/>
                  <a:pt x="19113" y="5997"/>
                  <a:pt x="18648" y="6551"/>
                </a:cubicBezTo>
                <a:cubicBezTo>
                  <a:pt x="18539" y="6683"/>
                  <a:pt x="18382" y="6769"/>
                  <a:pt x="18213" y="6769"/>
                </a:cubicBezTo>
                <a:lnTo>
                  <a:pt x="16910" y="6769"/>
                </a:lnTo>
                <a:cubicBezTo>
                  <a:pt x="16609" y="6769"/>
                  <a:pt x="16362" y="6526"/>
                  <a:pt x="16362" y="6225"/>
                </a:cubicBezTo>
                <a:lnTo>
                  <a:pt x="16362" y="1127"/>
                </a:lnTo>
                <a:cubicBezTo>
                  <a:pt x="16362" y="506"/>
                  <a:pt x="15856" y="0"/>
                  <a:pt x="15235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5"/>
          <p:cNvPicPr preferRelativeResize="0"/>
          <p:nvPr/>
        </p:nvPicPr>
        <p:blipFill rotWithShape="1">
          <a:blip r:embed="rId2">
            <a:alphaModFix amt="46000"/>
          </a:blip>
          <a:srcRect l="1854"/>
          <a:stretch/>
        </p:blipFill>
        <p:spPr>
          <a:xfrm>
            <a:off x="-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"/>
          <p:cNvSpPr txBox="1">
            <a:spLocks noGrp="1"/>
          </p:cNvSpPr>
          <p:nvPr>
            <p:ph type="subTitle" idx="1"/>
          </p:nvPr>
        </p:nvSpPr>
        <p:spPr>
          <a:xfrm>
            <a:off x="1358692" y="3020977"/>
            <a:ext cx="2809200" cy="10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subTitle" idx="2"/>
          </p:nvPr>
        </p:nvSpPr>
        <p:spPr>
          <a:xfrm>
            <a:off x="4976108" y="3020977"/>
            <a:ext cx="28092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subTitle" idx="3"/>
          </p:nvPr>
        </p:nvSpPr>
        <p:spPr>
          <a:xfrm>
            <a:off x="1358692" y="2314500"/>
            <a:ext cx="2809200" cy="84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subTitle" idx="4"/>
          </p:nvPr>
        </p:nvSpPr>
        <p:spPr>
          <a:xfrm>
            <a:off x="4976108" y="2314500"/>
            <a:ext cx="2809200" cy="8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14" name="Google Shape;114;p5"/>
          <p:cNvGrpSpPr/>
          <p:nvPr/>
        </p:nvGrpSpPr>
        <p:grpSpPr>
          <a:xfrm>
            <a:off x="8078078" y="-10"/>
            <a:ext cx="486078" cy="486078"/>
            <a:chOff x="7879273" y="4810679"/>
            <a:chExt cx="425228" cy="425228"/>
          </a:xfrm>
        </p:grpSpPr>
        <p:sp>
          <p:nvSpPr>
            <p:cNvPr id="115" name="Google Shape;115;p5"/>
            <p:cNvSpPr/>
            <p:nvPr/>
          </p:nvSpPr>
          <p:spPr>
            <a:xfrm rot="-1596938">
              <a:off x="7933461" y="4864866"/>
              <a:ext cx="316853" cy="316853"/>
            </a:xfrm>
            <a:custGeom>
              <a:avLst/>
              <a:gdLst/>
              <a:ahLst/>
              <a:cxnLst/>
              <a:rect l="l" t="t" r="r" b="b"/>
              <a:pathLst>
                <a:path w="6584" h="6584" extrusionOk="0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4970" y="6584"/>
                  </a:lnTo>
                  <a:cubicBezTo>
                    <a:pt x="5860" y="6584"/>
                    <a:pt x="6581" y="5860"/>
                    <a:pt x="6584" y="4970"/>
                  </a:cubicBezTo>
                  <a:lnTo>
                    <a:pt x="6584" y="1611"/>
                  </a:lnTo>
                  <a:cubicBezTo>
                    <a:pt x="6584" y="721"/>
                    <a:pt x="5860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 rot="-1596938">
              <a:off x="7943566" y="4907588"/>
              <a:ext cx="126135" cy="316853"/>
            </a:xfrm>
            <a:custGeom>
              <a:avLst/>
              <a:gdLst/>
              <a:ahLst/>
              <a:cxnLst/>
              <a:rect l="l" t="t" r="r" b="b"/>
              <a:pathLst>
                <a:path w="2621" h="6584" extrusionOk="0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2620" y="6584"/>
                  </a:lnTo>
                  <a:cubicBezTo>
                    <a:pt x="1730" y="6584"/>
                    <a:pt x="1010" y="5860"/>
                    <a:pt x="1010" y="4970"/>
                  </a:cubicBezTo>
                  <a:lnTo>
                    <a:pt x="1010" y="1611"/>
                  </a:lnTo>
                  <a:cubicBezTo>
                    <a:pt x="1010" y="721"/>
                    <a:pt x="1730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 rot="-1596938">
              <a:off x="8084615" y="4989440"/>
              <a:ext cx="47643" cy="49232"/>
            </a:xfrm>
            <a:custGeom>
              <a:avLst/>
              <a:gdLst/>
              <a:ahLst/>
              <a:cxnLst/>
              <a:rect l="l" t="t" r="r" b="b"/>
              <a:pathLst>
                <a:path w="990" h="1023" extrusionOk="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8;p5"/>
          <p:cNvSpPr/>
          <p:nvPr/>
        </p:nvSpPr>
        <p:spPr>
          <a:xfrm rot="-2396919">
            <a:off x="108267" y="4767474"/>
            <a:ext cx="663434" cy="463517"/>
          </a:xfrm>
          <a:custGeom>
            <a:avLst/>
            <a:gdLst/>
            <a:ahLst/>
            <a:cxnLst/>
            <a:rect l="l" t="t" r="r" b="b"/>
            <a:pathLst>
              <a:path w="23419" h="16362" extrusionOk="0">
                <a:moveTo>
                  <a:pt x="1128" y="0"/>
                </a:moveTo>
                <a:cubicBezTo>
                  <a:pt x="507" y="0"/>
                  <a:pt x="1" y="506"/>
                  <a:pt x="1" y="1127"/>
                </a:cubicBezTo>
                <a:lnTo>
                  <a:pt x="1" y="15235"/>
                </a:lnTo>
                <a:cubicBezTo>
                  <a:pt x="1" y="15856"/>
                  <a:pt x="507" y="16362"/>
                  <a:pt x="1128" y="16362"/>
                </a:cubicBezTo>
                <a:lnTo>
                  <a:pt x="6225" y="16362"/>
                </a:lnTo>
                <a:cubicBezTo>
                  <a:pt x="6526" y="16362"/>
                  <a:pt x="6773" y="16118"/>
                  <a:pt x="6773" y="15814"/>
                </a:cubicBezTo>
                <a:lnTo>
                  <a:pt x="6773" y="14514"/>
                </a:lnTo>
                <a:cubicBezTo>
                  <a:pt x="6773" y="14341"/>
                  <a:pt x="6686" y="14188"/>
                  <a:pt x="6555" y="14076"/>
                </a:cubicBezTo>
                <a:cubicBezTo>
                  <a:pt x="5998" y="13611"/>
                  <a:pt x="5642" y="12913"/>
                  <a:pt x="5642" y="12129"/>
                </a:cubicBezTo>
                <a:cubicBezTo>
                  <a:pt x="5642" y="10729"/>
                  <a:pt x="6779" y="9590"/>
                  <a:pt x="8182" y="9590"/>
                </a:cubicBezTo>
                <a:cubicBezTo>
                  <a:pt x="8361" y="9590"/>
                  <a:pt x="8544" y="9609"/>
                  <a:pt x="8729" y="9647"/>
                </a:cubicBezTo>
                <a:cubicBezTo>
                  <a:pt x="9728" y="9856"/>
                  <a:pt x="10519" y="10688"/>
                  <a:pt x="10685" y="11697"/>
                </a:cubicBezTo>
                <a:cubicBezTo>
                  <a:pt x="10842" y="12651"/>
                  <a:pt x="10468" y="13528"/>
                  <a:pt x="9811" y="14076"/>
                </a:cubicBezTo>
                <a:cubicBezTo>
                  <a:pt x="9680" y="14188"/>
                  <a:pt x="9593" y="14341"/>
                  <a:pt x="9593" y="14514"/>
                </a:cubicBezTo>
                <a:lnTo>
                  <a:pt x="9593" y="15814"/>
                </a:lnTo>
                <a:cubicBezTo>
                  <a:pt x="9593" y="16118"/>
                  <a:pt x="9840" y="16362"/>
                  <a:pt x="10141" y="16362"/>
                </a:cubicBezTo>
                <a:lnTo>
                  <a:pt x="16365" y="16362"/>
                </a:lnTo>
                <a:lnTo>
                  <a:pt x="16362" y="10141"/>
                </a:lnTo>
                <a:cubicBezTo>
                  <a:pt x="16362" y="9836"/>
                  <a:pt x="16609" y="9593"/>
                  <a:pt x="16910" y="9593"/>
                </a:cubicBezTo>
                <a:lnTo>
                  <a:pt x="18213" y="9593"/>
                </a:lnTo>
                <a:cubicBezTo>
                  <a:pt x="18382" y="9593"/>
                  <a:pt x="18539" y="9679"/>
                  <a:pt x="18648" y="9811"/>
                </a:cubicBezTo>
                <a:cubicBezTo>
                  <a:pt x="19115" y="10367"/>
                  <a:pt x="19813" y="10720"/>
                  <a:pt x="20597" y="10720"/>
                </a:cubicBezTo>
                <a:cubicBezTo>
                  <a:pt x="20739" y="10720"/>
                  <a:pt x="20884" y="10709"/>
                  <a:pt x="21030" y="10685"/>
                </a:cubicBezTo>
                <a:cubicBezTo>
                  <a:pt x="22036" y="10518"/>
                  <a:pt x="22868" y="9727"/>
                  <a:pt x="23076" y="8729"/>
                </a:cubicBezTo>
                <a:cubicBezTo>
                  <a:pt x="23419" y="7086"/>
                  <a:pt x="22177" y="5642"/>
                  <a:pt x="20595" y="5642"/>
                </a:cubicBezTo>
                <a:cubicBezTo>
                  <a:pt x="19814" y="5642"/>
                  <a:pt x="19113" y="5997"/>
                  <a:pt x="18648" y="6551"/>
                </a:cubicBezTo>
                <a:cubicBezTo>
                  <a:pt x="18539" y="6683"/>
                  <a:pt x="18382" y="6769"/>
                  <a:pt x="18213" y="6769"/>
                </a:cubicBezTo>
                <a:lnTo>
                  <a:pt x="16910" y="6769"/>
                </a:lnTo>
                <a:cubicBezTo>
                  <a:pt x="16609" y="6769"/>
                  <a:pt x="16362" y="6526"/>
                  <a:pt x="16362" y="6225"/>
                </a:cubicBezTo>
                <a:lnTo>
                  <a:pt x="16362" y="1127"/>
                </a:lnTo>
                <a:cubicBezTo>
                  <a:pt x="16362" y="506"/>
                  <a:pt x="15856" y="0"/>
                  <a:pt x="15235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5"/>
          <p:cNvGrpSpPr/>
          <p:nvPr/>
        </p:nvGrpSpPr>
        <p:grpSpPr>
          <a:xfrm>
            <a:off x="8377126" y="237059"/>
            <a:ext cx="1269710" cy="1269647"/>
            <a:chOff x="38575" y="132850"/>
            <a:chExt cx="1022064" cy="1022013"/>
          </a:xfrm>
        </p:grpSpPr>
        <p:sp>
          <p:nvSpPr>
            <p:cNvPr id="120" name="Google Shape;120;p5"/>
            <p:cNvSpPr/>
            <p:nvPr/>
          </p:nvSpPr>
          <p:spPr>
            <a:xfrm>
              <a:off x="38575" y="132850"/>
              <a:ext cx="1022064" cy="1022013"/>
            </a:xfrm>
            <a:custGeom>
              <a:avLst/>
              <a:gdLst/>
              <a:ahLst/>
              <a:cxnLst/>
              <a:rect l="l" t="t" r="r" b="b"/>
              <a:pathLst>
                <a:path w="32790" h="32791" extrusionOk="0">
                  <a:moveTo>
                    <a:pt x="16397" y="1"/>
                  </a:moveTo>
                  <a:cubicBezTo>
                    <a:pt x="12045" y="1"/>
                    <a:pt x="7877" y="1726"/>
                    <a:pt x="4800" y="4800"/>
                  </a:cubicBezTo>
                  <a:cubicBezTo>
                    <a:pt x="1726" y="7877"/>
                    <a:pt x="0" y="12046"/>
                    <a:pt x="0" y="16397"/>
                  </a:cubicBezTo>
                  <a:cubicBezTo>
                    <a:pt x="0" y="20745"/>
                    <a:pt x="1726" y="24914"/>
                    <a:pt x="4800" y="27991"/>
                  </a:cubicBezTo>
                  <a:cubicBezTo>
                    <a:pt x="7877" y="31065"/>
                    <a:pt x="12045" y="32790"/>
                    <a:pt x="16397" y="32790"/>
                  </a:cubicBezTo>
                  <a:cubicBezTo>
                    <a:pt x="20745" y="32790"/>
                    <a:pt x="24913" y="31065"/>
                    <a:pt x="27990" y="27991"/>
                  </a:cubicBezTo>
                  <a:cubicBezTo>
                    <a:pt x="31064" y="24914"/>
                    <a:pt x="32790" y="20745"/>
                    <a:pt x="32790" y="16397"/>
                  </a:cubicBezTo>
                  <a:cubicBezTo>
                    <a:pt x="32790" y="12046"/>
                    <a:pt x="31064" y="7877"/>
                    <a:pt x="27990" y="4800"/>
                  </a:cubicBezTo>
                  <a:cubicBezTo>
                    <a:pt x="24913" y="1726"/>
                    <a:pt x="20745" y="1"/>
                    <a:pt x="1639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38575" y="132850"/>
              <a:ext cx="534347" cy="1022013"/>
            </a:xfrm>
            <a:custGeom>
              <a:avLst/>
              <a:gdLst/>
              <a:ahLst/>
              <a:cxnLst/>
              <a:rect l="l" t="t" r="r" b="b"/>
              <a:pathLst>
                <a:path w="17143" h="32791" extrusionOk="0">
                  <a:moveTo>
                    <a:pt x="16397" y="1"/>
                  </a:moveTo>
                  <a:cubicBezTo>
                    <a:pt x="7339" y="1"/>
                    <a:pt x="0" y="7339"/>
                    <a:pt x="0" y="16397"/>
                  </a:cubicBezTo>
                  <a:cubicBezTo>
                    <a:pt x="0" y="25452"/>
                    <a:pt x="7339" y="32790"/>
                    <a:pt x="16397" y="32790"/>
                  </a:cubicBezTo>
                  <a:cubicBezTo>
                    <a:pt x="16646" y="32790"/>
                    <a:pt x="16893" y="32787"/>
                    <a:pt x="17143" y="32774"/>
                  </a:cubicBezTo>
                  <a:cubicBezTo>
                    <a:pt x="8434" y="32384"/>
                    <a:pt x="1492" y="25202"/>
                    <a:pt x="1492" y="16397"/>
                  </a:cubicBezTo>
                  <a:cubicBezTo>
                    <a:pt x="1492" y="7592"/>
                    <a:pt x="8431" y="407"/>
                    <a:pt x="17143" y="17"/>
                  </a:cubicBezTo>
                  <a:cubicBezTo>
                    <a:pt x="16893" y="4"/>
                    <a:pt x="16646" y="1"/>
                    <a:pt x="16397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117713" y="211894"/>
              <a:ext cx="863908" cy="863932"/>
            </a:xfrm>
            <a:custGeom>
              <a:avLst/>
              <a:gdLst/>
              <a:ahLst/>
              <a:cxnLst/>
              <a:rect l="l" t="t" r="r" b="b"/>
              <a:pathLst>
                <a:path w="27716" h="27719" extrusionOk="0">
                  <a:moveTo>
                    <a:pt x="13858" y="0"/>
                  </a:moveTo>
                  <a:cubicBezTo>
                    <a:pt x="12907" y="0"/>
                    <a:pt x="11978" y="1829"/>
                    <a:pt x="11082" y="2011"/>
                  </a:cubicBezTo>
                  <a:cubicBezTo>
                    <a:pt x="10909" y="2046"/>
                    <a:pt x="10737" y="2061"/>
                    <a:pt x="10567" y="2061"/>
                  </a:cubicBezTo>
                  <a:cubicBezTo>
                    <a:pt x="9629" y="2061"/>
                    <a:pt x="8729" y="1613"/>
                    <a:pt x="7877" y="1613"/>
                  </a:cubicBezTo>
                  <a:cubicBezTo>
                    <a:pt x="7553" y="1613"/>
                    <a:pt x="7235" y="1678"/>
                    <a:pt x="6926" y="1857"/>
                  </a:cubicBezTo>
                  <a:cubicBezTo>
                    <a:pt x="4825" y="3074"/>
                    <a:pt x="3071" y="4826"/>
                    <a:pt x="1854" y="6929"/>
                  </a:cubicBezTo>
                  <a:cubicBezTo>
                    <a:pt x="1306" y="7874"/>
                    <a:pt x="2504" y="9721"/>
                    <a:pt x="2190" y="10787"/>
                  </a:cubicBezTo>
                  <a:cubicBezTo>
                    <a:pt x="1825" y="12026"/>
                    <a:pt x="0" y="12504"/>
                    <a:pt x="0" y="13861"/>
                  </a:cubicBezTo>
                  <a:cubicBezTo>
                    <a:pt x="0" y="16384"/>
                    <a:pt x="673" y="18750"/>
                    <a:pt x="1854" y="20790"/>
                  </a:cubicBezTo>
                  <a:cubicBezTo>
                    <a:pt x="2568" y="22026"/>
                    <a:pt x="4300" y="21504"/>
                    <a:pt x="5350" y="22461"/>
                  </a:cubicBezTo>
                  <a:cubicBezTo>
                    <a:pt x="6084" y="23130"/>
                    <a:pt x="6061" y="25362"/>
                    <a:pt x="6926" y="25861"/>
                  </a:cubicBezTo>
                  <a:cubicBezTo>
                    <a:pt x="8965" y="27043"/>
                    <a:pt x="11331" y="27719"/>
                    <a:pt x="13858" y="27719"/>
                  </a:cubicBezTo>
                  <a:cubicBezTo>
                    <a:pt x="15500" y="27719"/>
                    <a:pt x="15279" y="25634"/>
                    <a:pt x="16742" y="25109"/>
                  </a:cubicBezTo>
                  <a:cubicBezTo>
                    <a:pt x="16813" y="25084"/>
                    <a:pt x="16898" y="25072"/>
                    <a:pt x="16994" y="25072"/>
                  </a:cubicBezTo>
                  <a:cubicBezTo>
                    <a:pt x="17835" y="25072"/>
                    <a:pt x="19560" y="25936"/>
                    <a:pt x="20436" y="25936"/>
                  </a:cubicBezTo>
                  <a:cubicBezTo>
                    <a:pt x="20577" y="25936"/>
                    <a:pt x="20697" y="25914"/>
                    <a:pt x="20786" y="25861"/>
                  </a:cubicBezTo>
                  <a:cubicBezTo>
                    <a:pt x="22890" y="24645"/>
                    <a:pt x="24645" y="22893"/>
                    <a:pt x="25861" y="20790"/>
                  </a:cubicBezTo>
                  <a:cubicBezTo>
                    <a:pt x="26450" y="19772"/>
                    <a:pt x="24955" y="18004"/>
                    <a:pt x="25272" y="16842"/>
                  </a:cubicBezTo>
                  <a:cubicBezTo>
                    <a:pt x="25589" y="15680"/>
                    <a:pt x="27715" y="15123"/>
                    <a:pt x="27715" y="13861"/>
                  </a:cubicBezTo>
                  <a:cubicBezTo>
                    <a:pt x="27715" y="11335"/>
                    <a:pt x="27040" y="8969"/>
                    <a:pt x="25861" y="6929"/>
                  </a:cubicBezTo>
                  <a:cubicBezTo>
                    <a:pt x="25253" y="5879"/>
                    <a:pt x="22832" y="6593"/>
                    <a:pt x="21977" y="5738"/>
                  </a:cubicBezTo>
                  <a:cubicBezTo>
                    <a:pt x="21126" y="4886"/>
                    <a:pt x="21837" y="2466"/>
                    <a:pt x="20786" y="1857"/>
                  </a:cubicBezTo>
                  <a:cubicBezTo>
                    <a:pt x="18747" y="676"/>
                    <a:pt x="16381" y="0"/>
                    <a:pt x="1385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333557" y="211894"/>
              <a:ext cx="216102" cy="432044"/>
            </a:xfrm>
            <a:custGeom>
              <a:avLst/>
              <a:gdLst/>
              <a:ahLst/>
              <a:cxnLst/>
              <a:rect l="l" t="t" r="r" b="b"/>
              <a:pathLst>
                <a:path w="6933" h="13862" extrusionOk="0">
                  <a:moveTo>
                    <a:pt x="6933" y="0"/>
                  </a:moveTo>
                  <a:cubicBezTo>
                    <a:pt x="4406" y="0"/>
                    <a:pt x="2040" y="676"/>
                    <a:pt x="1" y="1857"/>
                  </a:cubicBezTo>
                  <a:lnTo>
                    <a:pt x="1557" y="4553"/>
                  </a:lnTo>
                  <a:lnTo>
                    <a:pt x="6929" y="13861"/>
                  </a:lnTo>
                  <a:lnTo>
                    <a:pt x="6933" y="13861"/>
                  </a:lnTo>
                  <a:lnTo>
                    <a:pt x="6933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549619" y="269774"/>
              <a:ext cx="374102" cy="374166"/>
            </a:xfrm>
            <a:custGeom>
              <a:avLst/>
              <a:gdLst/>
              <a:ahLst/>
              <a:cxnLst/>
              <a:rect l="l" t="t" r="r" b="b"/>
              <a:pathLst>
                <a:path w="12002" h="12005" extrusionOk="0">
                  <a:moveTo>
                    <a:pt x="6929" y="0"/>
                  </a:moveTo>
                  <a:lnTo>
                    <a:pt x="5373" y="2693"/>
                  </a:lnTo>
                  <a:lnTo>
                    <a:pt x="1" y="12001"/>
                  </a:lnTo>
                  <a:lnTo>
                    <a:pt x="1" y="12004"/>
                  </a:lnTo>
                  <a:lnTo>
                    <a:pt x="9308" y="6628"/>
                  </a:lnTo>
                  <a:lnTo>
                    <a:pt x="12001" y="5072"/>
                  </a:lnTo>
                  <a:cubicBezTo>
                    <a:pt x="10788" y="2969"/>
                    <a:pt x="9033" y="1217"/>
                    <a:pt x="692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549619" y="643922"/>
              <a:ext cx="431985" cy="215960"/>
            </a:xfrm>
            <a:custGeom>
              <a:avLst/>
              <a:gdLst/>
              <a:ahLst/>
              <a:cxnLst/>
              <a:rect l="l" t="t" r="r" b="b"/>
              <a:pathLst>
                <a:path w="13859" h="6929" extrusionOk="0">
                  <a:moveTo>
                    <a:pt x="1" y="0"/>
                  </a:moveTo>
                  <a:lnTo>
                    <a:pt x="9308" y="5373"/>
                  </a:lnTo>
                  <a:lnTo>
                    <a:pt x="12001" y="6929"/>
                  </a:lnTo>
                  <a:cubicBezTo>
                    <a:pt x="13183" y="4889"/>
                    <a:pt x="13858" y="2523"/>
                    <a:pt x="1385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549619" y="643922"/>
              <a:ext cx="216008" cy="431919"/>
            </a:xfrm>
            <a:custGeom>
              <a:avLst/>
              <a:gdLst/>
              <a:ahLst/>
              <a:cxnLst/>
              <a:rect l="l" t="t" r="r" b="b"/>
              <a:pathLst>
                <a:path w="6930" h="13858" extrusionOk="0">
                  <a:moveTo>
                    <a:pt x="1" y="0"/>
                  </a:moveTo>
                  <a:lnTo>
                    <a:pt x="1" y="13858"/>
                  </a:lnTo>
                  <a:cubicBezTo>
                    <a:pt x="2524" y="13858"/>
                    <a:pt x="4890" y="13182"/>
                    <a:pt x="6929" y="12000"/>
                  </a:cubicBezTo>
                  <a:lnTo>
                    <a:pt x="5373" y="93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175500" y="643922"/>
              <a:ext cx="374071" cy="374041"/>
            </a:xfrm>
            <a:custGeom>
              <a:avLst/>
              <a:gdLst/>
              <a:ahLst/>
              <a:cxnLst/>
              <a:rect l="l" t="t" r="r" b="b"/>
              <a:pathLst>
                <a:path w="12001" h="12001" extrusionOk="0">
                  <a:moveTo>
                    <a:pt x="12000" y="0"/>
                  </a:moveTo>
                  <a:lnTo>
                    <a:pt x="2696" y="5373"/>
                  </a:lnTo>
                  <a:lnTo>
                    <a:pt x="0" y="6929"/>
                  </a:lnTo>
                  <a:cubicBezTo>
                    <a:pt x="1217" y="9032"/>
                    <a:pt x="2971" y="10784"/>
                    <a:pt x="5072" y="12000"/>
                  </a:cubicBezTo>
                  <a:lnTo>
                    <a:pt x="6628" y="9308"/>
                  </a:lnTo>
                  <a:lnTo>
                    <a:pt x="1200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117588" y="427861"/>
              <a:ext cx="431985" cy="216084"/>
            </a:xfrm>
            <a:custGeom>
              <a:avLst/>
              <a:gdLst/>
              <a:ahLst/>
              <a:cxnLst/>
              <a:rect l="l" t="t" r="r" b="b"/>
              <a:pathLst>
                <a:path w="13859" h="6933" extrusionOk="0">
                  <a:moveTo>
                    <a:pt x="1858" y="0"/>
                  </a:moveTo>
                  <a:cubicBezTo>
                    <a:pt x="677" y="2040"/>
                    <a:pt x="1" y="4406"/>
                    <a:pt x="1" y="6932"/>
                  </a:cubicBezTo>
                  <a:lnTo>
                    <a:pt x="13858" y="6932"/>
                  </a:lnTo>
                  <a:lnTo>
                    <a:pt x="4551" y="1556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250429" y="344734"/>
              <a:ext cx="598339" cy="598260"/>
            </a:xfrm>
            <a:custGeom>
              <a:avLst/>
              <a:gdLst/>
              <a:ahLst/>
              <a:cxnLst/>
              <a:rect l="l" t="t" r="r" b="b"/>
              <a:pathLst>
                <a:path w="19196" h="19195" extrusionOk="0">
                  <a:moveTo>
                    <a:pt x="9600" y="0"/>
                  </a:moveTo>
                  <a:cubicBezTo>
                    <a:pt x="4297" y="0"/>
                    <a:pt x="1" y="4297"/>
                    <a:pt x="1" y="9599"/>
                  </a:cubicBezTo>
                  <a:cubicBezTo>
                    <a:pt x="1" y="14898"/>
                    <a:pt x="4297" y="19195"/>
                    <a:pt x="9600" y="19195"/>
                  </a:cubicBezTo>
                  <a:cubicBezTo>
                    <a:pt x="14899" y="19195"/>
                    <a:pt x="19196" y="14898"/>
                    <a:pt x="19196" y="9599"/>
                  </a:cubicBezTo>
                  <a:cubicBezTo>
                    <a:pt x="19196" y="4297"/>
                    <a:pt x="14899" y="0"/>
                    <a:pt x="96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250523" y="344734"/>
              <a:ext cx="325103" cy="598260"/>
            </a:xfrm>
            <a:custGeom>
              <a:avLst/>
              <a:gdLst/>
              <a:ahLst/>
              <a:cxnLst/>
              <a:rect l="l" t="t" r="r" b="b"/>
              <a:pathLst>
                <a:path w="10430" h="19195" extrusionOk="0">
                  <a:moveTo>
                    <a:pt x="9597" y="0"/>
                  </a:moveTo>
                  <a:cubicBezTo>
                    <a:pt x="4298" y="0"/>
                    <a:pt x="1" y="4297"/>
                    <a:pt x="1" y="9599"/>
                  </a:cubicBezTo>
                  <a:cubicBezTo>
                    <a:pt x="1" y="14898"/>
                    <a:pt x="4298" y="19195"/>
                    <a:pt x="9597" y="19195"/>
                  </a:cubicBezTo>
                  <a:cubicBezTo>
                    <a:pt x="9875" y="19195"/>
                    <a:pt x="10154" y="19182"/>
                    <a:pt x="10429" y="19156"/>
                  </a:cubicBezTo>
                  <a:cubicBezTo>
                    <a:pt x="5521" y="18737"/>
                    <a:pt x="1666" y="14616"/>
                    <a:pt x="1666" y="9599"/>
                  </a:cubicBezTo>
                  <a:cubicBezTo>
                    <a:pt x="1666" y="4579"/>
                    <a:pt x="5521" y="458"/>
                    <a:pt x="10429" y="38"/>
                  </a:cubicBezTo>
                  <a:cubicBezTo>
                    <a:pt x="10154" y="13"/>
                    <a:pt x="9875" y="0"/>
                    <a:pt x="959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501619" y="416578"/>
              <a:ext cx="95941" cy="454578"/>
            </a:xfrm>
            <a:custGeom>
              <a:avLst/>
              <a:gdLst/>
              <a:ahLst/>
              <a:cxnLst/>
              <a:rect l="l" t="t" r="r" b="b"/>
              <a:pathLst>
                <a:path w="3078" h="14585" extrusionOk="0">
                  <a:moveTo>
                    <a:pt x="1541" y="0"/>
                  </a:moveTo>
                  <a:cubicBezTo>
                    <a:pt x="689" y="0"/>
                    <a:pt x="1" y="689"/>
                    <a:pt x="1" y="1540"/>
                  </a:cubicBezTo>
                  <a:cubicBezTo>
                    <a:pt x="1" y="2117"/>
                    <a:pt x="318" y="2619"/>
                    <a:pt x="785" y="2882"/>
                  </a:cubicBezTo>
                  <a:lnTo>
                    <a:pt x="785" y="11703"/>
                  </a:lnTo>
                  <a:cubicBezTo>
                    <a:pt x="318" y="11966"/>
                    <a:pt x="1" y="12468"/>
                    <a:pt x="1" y="13045"/>
                  </a:cubicBezTo>
                  <a:cubicBezTo>
                    <a:pt x="1" y="13896"/>
                    <a:pt x="689" y="14585"/>
                    <a:pt x="1541" y="14585"/>
                  </a:cubicBezTo>
                  <a:cubicBezTo>
                    <a:pt x="2389" y="14585"/>
                    <a:pt x="3078" y="13896"/>
                    <a:pt x="3078" y="13045"/>
                  </a:cubicBezTo>
                  <a:cubicBezTo>
                    <a:pt x="3078" y="12468"/>
                    <a:pt x="2761" y="11966"/>
                    <a:pt x="2293" y="11703"/>
                  </a:cubicBezTo>
                  <a:lnTo>
                    <a:pt x="2293" y="2882"/>
                  </a:lnTo>
                  <a:cubicBezTo>
                    <a:pt x="2761" y="2619"/>
                    <a:pt x="3078" y="2117"/>
                    <a:pt x="3078" y="1540"/>
                  </a:cubicBezTo>
                  <a:cubicBezTo>
                    <a:pt x="3078" y="689"/>
                    <a:pt x="2389" y="0"/>
                    <a:pt x="15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322273" y="595922"/>
              <a:ext cx="454646" cy="95902"/>
            </a:xfrm>
            <a:custGeom>
              <a:avLst/>
              <a:gdLst/>
              <a:ahLst/>
              <a:cxnLst/>
              <a:rect l="l" t="t" r="r" b="b"/>
              <a:pathLst>
                <a:path w="14586" h="3077" extrusionOk="0">
                  <a:moveTo>
                    <a:pt x="1541" y="0"/>
                  </a:moveTo>
                  <a:cubicBezTo>
                    <a:pt x="689" y="0"/>
                    <a:pt x="1" y="688"/>
                    <a:pt x="1" y="1540"/>
                  </a:cubicBezTo>
                  <a:cubicBezTo>
                    <a:pt x="1" y="2389"/>
                    <a:pt x="689" y="3077"/>
                    <a:pt x="1541" y="3077"/>
                  </a:cubicBezTo>
                  <a:cubicBezTo>
                    <a:pt x="2117" y="3077"/>
                    <a:pt x="2620" y="2760"/>
                    <a:pt x="2883" y="2293"/>
                  </a:cubicBezTo>
                  <a:lnTo>
                    <a:pt x="11704" y="2293"/>
                  </a:lnTo>
                  <a:cubicBezTo>
                    <a:pt x="11969" y="2760"/>
                    <a:pt x="12469" y="3077"/>
                    <a:pt x="13045" y="3077"/>
                  </a:cubicBezTo>
                  <a:cubicBezTo>
                    <a:pt x="13897" y="3077"/>
                    <a:pt x="14585" y="2389"/>
                    <a:pt x="14585" y="1540"/>
                  </a:cubicBezTo>
                  <a:cubicBezTo>
                    <a:pt x="14585" y="688"/>
                    <a:pt x="13897" y="0"/>
                    <a:pt x="13045" y="0"/>
                  </a:cubicBezTo>
                  <a:cubicBezTo>
                    <a:pt x="12469" y="0"/>
                    <a:pt x="11969" y="317"/>
                    <a:pt x="11704" y="784"/>
                  </a:cubicBezTo>
                  <a:lnTo>
                    <a:pt x="2883" y="784"/>
                  </a:lnTo>
                  <a:cubicBezTo>
                    <a:pt x="2620" y="317"/>
                    <a:pt x="2117" y="0"/>
                    <a:pt x="15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480362" y="574665"/>
              <a:ext cx="138457" cy="138415"/>
            </a:xfrm>
            <a:custGeom>
              <a:avLst/>
              <a:gdLst/>
              <a:ahLst/>
              <a:cxnLst/>
              <a:rect l="l" t="t" r="r" b="b"/>
              <a:pathLst>
                <a:path w="4442" h="4441" extrusionOk="0">
                  <a:moveTo>
                    <a:pt x="2223" y="0"/>
                  </a:moveTo>
                  <a:cubicBezTo>
                    <a:pt x="993" y="0"/>
                    <a:pt x="1" y="993"/>
                    <a:pt x="1" y="2222"/>
                  </a:cubicBezTo>
                  <a:cubicBezTo>
                    <a:pt x="1" y="3448"/>
                    <a:pt x="993" y="4441"/>
                    <a:pt x="2223" y="4441"/>
                  </a:cubicBezTo>
                  <a:cubicBezTo>
                    <a:pt x="3449" y="4441"/>
                    <a:pt x="4442" y="3448"/>
                    <a:pt x="4442" y="2222"/>
                  </a:cubicBezTo>
                  <a:cubicBezTo>
                    <a:pt x="4442" y="993"/>
                    <a:pt x="3449" y="0"/>
                    <a:pt x="222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5"/>
          <p:cNvGrpSpPr/>
          <p:nvPr/>
        </p:nvGrpSpPr>
        <p:grpSpPr>
          <a:xfrm rot="-6208258">
            <a:off x="8482649" y="1336020"/>
            <a:ext cx="460385" cy="460279"/>
            <a:chOff x="8054400" y="3195525"/>
            <a:chExt cx="327975" cy="327900"/>
          </a:xfrm>
        </p:grpSpPr>
        <p:sp>
          <p:nvSpPr>
            <p:cNvPr id="135" name="Google Shape;135;p5"/>
            <p:cNvSpPr/>
            <p:nvPr/>
          </p:nvSpPr>
          <p:spPr>
            <a:xfrm>
              <a:off x="8054400" y="3195525"/>
              <a:ext cx="164025" cy="163975"/>
            </a:xfrm>
            <a:custGeom>
              <a:avLst/>
              <a:gdLst/>
              <a:ahLst/>
              <a:cxnLst/>
              <a:rect l="l" t="t" r="r" b="b"/>
              <a:pathLst>
                <a:path w="6561" h="6559" extrusionOk="0">
                  <a:moveTo>
                    <a:pt x="1127" y="1"/>
                  </a:moveTo>
                  <a:cubicBezTo>
                    <a:pt x="506" y="1"/>
                    <a:pt x="0" y="504"/>
                    <a:pt x="0" y="1125"/>
                  </a:cubicBezTo>
                  <a:lnTo>
                    <a:pt x="0" y="5434"/>
                  </a:lnTo>
                  <a:cubicBezTo>
                    <a:pt x="0" y="6056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6"/>
                    <a:pt x="6561" y="5434"/>
                  </a:cubicBezTo>
                  <a:lnTo>
                    <a:pt x="6561" y="1125"/>
                  </a:lnTo>
                  <a:cubicBezTo>
                    <a:pt x="6558" y="504"/>
                    <a:pt x="6055" y="1"/>
                    <a:pt x="543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8054400" y="3359475"/>
              <a:ext cx="164025" cy="163950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8218400" y="3359475"/>
              <a:ext cx="163975" cy="163950"/>
            </a:xfrm>
            <a:custGeom>
              <a:avLst/>
              <a:gdLst/>
              <a:ahLst/>
              <a:cxnLst/>
              <a:rect l="l" t="t" r="r" b="b"/>
              <a:pathLst>
                <a:path w="6559" h="6558" extrusionOk="0">
                  <a:moveTo>
                    <a:pt x="1125" y="0"/>
                  </a:moveTo>
                  <a:cubicBezTo>
                    <a:pt x="504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6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8218400" y="3195525"/>
              <a:ext cx="163975" cy="163975"/>
            </a:xfrm>
            <a:custGeom>
              <a:avLst/>
              <a:gdLst/>
              <a:ahLst/>
              <a:cxnLst/>
              <a:rect l="l" t="t" r="r" b="b"/>
              <a:pathLst>
                <a:path w="6559" h="6559" extrusionOk="0">
                  <a:moveTo>
                    <a:pt x="1125" y="1"/>
                  </a:moveTo>
                  <a:cubicBezTo>
                    <a:pt x="504" y="1"/>
                    <a:pt x="1" y="504"/>
                    <a:pt x="1" y="1125"/>
                  </a:cubicBezTo>
                  <a:lnTo>
                    <a:pt x="1" y="5434"/>
                  </a:lnTo>
                  <a:cubicBezTo>
                    <a:pt x="1" y="6056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6"/>
                    <a:pt x="6558" y="5434"/>
                  </a:cubicBezTo>
                  <a:lnTo>
                    <a:pt x="6558" y="1125"/>
                  </a:lnTo>
                  <a:cubicBezTo>
                    <a:pt x="6558" y="504"/>
                    <a:pt x="6056" y="1"/>
                    <a:pt x="543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5"/>
          <p:cNvSpPr/>
          <p:nvPr/>
        </p:nvSpPr>
        <p:spPr>
          <a:xfrm rot="1319639" flipH="1">
            <a:off x="8572110" y="1938382"/>
            <a:ext cx="585460" cy="409040"/>
          </a:xfrm>
          <a:custGeom>
            <a:avLst/>
            <a:gdLst/>
            <a:ahLst/>
            <a:cxnLst/>
            <a:rect l="l" t="t" r="r" b="b"/>
            <a:pathLst>
              <a:path w="23419" h="16362" extrusionOk="0">
                <a:moveTo>
                  <a:pt x="1128" y="0"/>
                </a:moveTo>
                <a:cubicBezTo>
                  <a:pt x="507" y="0"/>
                  <a:pt x="1" y="506"/>
                  <a:pt x="1" y="1127"/>
                </a:cubicBezTo>
                <a:lnTo>
                  <a:pt x="1" y="15235"/>
                </a:lnTo>
                <a:cubicBezTo>
                  <a:pt x="1" y="15856"/>
                  <a:pt x="507" y="16362"/>
                  <a:pt x="1128" y="16362"/>
                </a:cubicBezTo>
                <a:lnTo>
                  <a:pt x="6225" y="16362"/>
                </a:lnTo>
                <a:cubicBezTo>
                  <a:pt x="6526" y="16362"/>
                  <a:pt x="6773" y="16118"/>
                  <a:pt x="6773" y="15814"/>
                </a:cubicBezTo>
                <a:lnTo>
                  <a:pt x="6773" y="14514"/>
                </a:lnTo>
                <a:cubicBezTo>
                  <a:pt x="6773" y="14341"/>
                  <a:pt x="6686" y="14188"/>
                  <a:pt x="6555" y="14076"/>
                </a:cubicBezTo>
                <a:cubicBezTo>
                  <a:pt x="5998" y="13611"/>
                  <a:pt x="5642" y="12913"/>
                  <a:pt x="5642" y="12129"/>
                </a:cubicBezTo>
                <a:cubicBezTo>
                  <a:pt x="5642" y="10729"/>
                  <a:pt x="6779" y="9590"/>
                  <a:pt x="8182" y="9590"/>
                </a:cubicBezTo>
                <a:cubicBezTo>
                  <a:pt x="8361" y="9590"/>
                  <a:pt x="8544" y="9609"/>
                  <a:pt x="8729" y="9647"/>
                </a:cubicBezTo>
                <a:cubicBezTo>
                  <a:pt x="9728" y="9856"/>
                  <a:pt x="10519" y="10688"/>
                  <a:pt x="10685" y="11697"/>
                </a:cubicBezTo>
                <a:cubicBezTo>
                  <a:pt x="10842" y="12651"/>
                  <a:pt x="10468" y="13528"/>
                  <a:pt x="9811" y="14076"/>
                </a:cubicBezTo>
                <a:cubicBezTo>
                  <a:pt x="9680" y="14188"/>
                  <a:pt x="9593" y="14341"/>
                  <a:pt x="9593" y="14514"/>
                </a:cubicBezTo>
                <a:lnTo>
                  <a:pt x="9593" y="15814"/>
                </a:lnTo>
                <a:cubicBezTo>
                  <a:pt x="9593" y="16118"/>
                  <a:pt x="9840" y="16362"/>
                  <a:pt x="10141" y="16362"/>
                </a:cubicBezTo>
                <a:lnTo>
                  <a:pt x="16365" y="16362"/>
                </a:lnTo>
                <a:lnTo>
                  <a:pt x="16362" y="10141"/>
                </a:lnTo>
                <a:cubicBezTo>
                  <a:pt x="16362" y="9836"/>
                  <a:pt x="16609" y="9593"/>
                  <a:pt x="16910" y="9593"/>
                </a:cubicBezTo>
                <a:lnTo>
                  <a:pt x="18213" y="9593"/>
                </a:lnTo>
                <a:cubicBezTo>
                  <a:pt x="18382" y="9593"/>
                  <a:pt x="18539" y="9679"/>
                  <a:pt x="18648" y="9811"/>
                </a:cubicBezTo>
                <a:cubicBezTo>
                  <a:pt x="19115" y="10367"/>
                  <a:pt x="19813" y="10720"/>
                  <a:pt x="20597" y="10720"/>
                </a:cubicBezTo>
                <a:cubicBezTo>
                  <a:pt x="20739" y="10720"/>
                  <a:pt x="20884" y="10709"/>
                  <a:pt x="21030" y="10685"/>
                </a:cubicBezTo>
                <a:cubicBezTo>
                  <a:pt x="22036" y="10518"/>
                  <a:pt x="22868" y="9727"/>
                  <a:pt x="23076" y="8729"/>
                </a:cubicBezTo>
                <a:cubicBezTo>
                  <a:pt x="23419" y="7086"/>
                  <a:pt x="22177" y="5642"/>
                  <a:pt x="20595" y="5642"/>
                </a:cubicBezTo>
                <a:cubicBezTo>
                  <a:pt x="19814" y="5642"/>
                  <a:pt x="19113" y="5997"/>
                  <a:pt x="18648" y="6551"/>
                </a:cubicBezTo>
                <a:cubicBezTo>
                  <a:pt x="18539" y="6683"/>
                  <a:pt x="18382" y="6769"/>
                  <a:pt x="18213" y="6769"/>
                </a:cubicBezTo>
                <a:lnTo>
                  <a:pt x="16910" y="6769"/>
                </a:lnTo>
                <a:cubicBezTo>
                  <a:pt x="16609" y="6769"/>
                  <a:pt x="16362" y="6526"/>
                  <a:pt x="16362" y="6225"/>
                </a:cubicBezTo>
                <a:lnTo>
                  <a:pt x="16362" y="1127"/>
                </a:lnTo>
                <a:cubicBezTo>
                  <a:pt x="16362" y="506"/>
                  <a:pt x="15856" y="0"/>
                  <a:pt x="15235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6"/>
          <p:cNvPicPr preferRelativeResize="0"/>
          <p:nvPr/>
        </p:nvPicPr>
        <p:blipFill rotWithShape="1">
          <a:blip r:embed="rId2">
            <a:alphaModFix amt="46000"/>
          </a:blip>
          <a:srcRect l="1854"/>
          <a:stretch/>
        </p:blipFill>
        <p:spPr>
          <a:xfrm>
            <a:off x="-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"/>
          <p:cNvSpPr/>
          <p:nvPr/>
        </p:nvSpPr>
        <p:spPr>
          <a:xfrm rot="2193207">
            <a:off x="210916" y="4464784"/>
            <a:ext cx="621906" cy="602628"/>
          </a:xfrm>
          <a:custGeom>
            <a:avLst/>
            <a:gdLst/>
            <a:ahLst/>
            <a:cxnLst/>
            <a:rect l="l" t="t" r="r" b="b"/>
            <a:pathLst>
              <a:path w="33841" h="32792" extrusionOk="0">
                <a:moveTo>
                  <a:pt x="17208" y="1"/>
                </a:moveTo>
                <a:cubicBezTo>
                  <a:pt x="15383" y="1"/>
                  <a:pt x="13556" y="717"/>
                  <a:pt x="12164" y="2150"/>
                </a:cubicBezTo>
                <a:lnTo>
                  <a:pt x="3917" y="10638"/>
                </a:lnTo>
                <a:cubicBezTo>
                  <a:pt x="270" y="14390"/>
                  <a:pt x="1" y="20506"/>
                  <a:pt x="3516" y="24390"/>
                </a:cubicBezTo>
                <a:cubicBezTo>
                  <a:pt x="3571" y="24450"/>
                  <a:pt x="3625" y="24508"/>
                  <a:pt x="3680" y="24566"/>
                </a:cubicBezTo>
                <a:cubicBezTo>
                  <a:pt x="3699" y="24585"/>
                  <a:pt x="3718" y="24604"/>
                  <a:pt x="3734" y="24623"/>
                </a:cubicBezTo>
                <a:cubicBezTo>
                  <a:pt x="3773" y="24662"/>
                  <a:pt x="3811" y="24700"/>
                  <a:pt x="3849" y="24739"/>
                </a:cubicBezTo>
                <a:cubicBezTo>
                  <a:pt x="3872" y="24761"/>
                  <a:pt x="3891" y="24783"/>
                  <a:pt x="3913" y="24806"/>
                </a:cubicBezTo>
                <a:cubicBezTo>
                  <a:pt x="3949" y="24838"/>
                  <a:pt x="3984" y="24873"/>
                  <a:pt x="4019" y="24908"/>
                </a:cubicBezTo>
                <a:cubicBezTo>
                  <a:pt x="4045" y="24931"/>
                  <a:pt x="4067" y="24950"/>
                  <a:pt x="4093" y="24972"/>
                </a:cubicBezTo>
                <a:cubicBezTo>
                  <a:pt x="4125" y="25008"/>
                  <a:pt x="4160" y="25040"/>
                  <a:pt x="4195" y="25072"/>
                </a:cubicBezTo>
                <a:cubicBezTo>
                  <a:pt x="4221" y="25091"/>
                  <a:pt x="4243" y="25113"/>
                  <a:pt x="4269" y="25136"/>
                </a:cubicBezTo>
                <a:cubicBezTo>
                  <a:pt x="4304" y="25168"/>
                  <a:pt x="4342" y="25200"/>
                  <a:pt x="4378" y="25232"/>
                </a:cubicBezTo>
                <a:cubicBezTo>
                  <a:pt x="4400" y="25251"/>
                  <a:pt x="4422" y="25270"/>
                  <a:pt x="4448" y="25289"/>
                </a:cubicBezTo>
                <a:cubicBezTo>
                  <a:pt x="4487" y="25324"/>
                  <a:pt x="4525" y="25357"/>
                  <a:pt x="4567" y="25389"/>
                </a:cubicBezTo>
                <a:cubicBezTo>
                  <a:pt x="4586" y="25405"/>
                  <a:pt x="4608" y="25424"/>
                  <a:pt x="4627" y="25440"/>
                </a:cubicBezTo>
                <a:cubicBezTo>
                  <a:pt x="4682" y="25485"/>
                  <a:pt x="4736" y="25526"/>
                  <a:pt x="4787" y="25568"/>
                </a:cubicBezTo>
                <a:cubicBezTo>
                  <a:pt x="4797" y="25571"/>
                  <a:pt x="4803" y="25577"/>
                  <a:pt x="4813" y="25584"/>
                </a:cubicBezTo>
                <a:cubicBezTo>
                  <a:pt x="4874" y="25632"/>
                  <a:pt x="4935" y="25677"/>
                  <a:pt x="4999" y="25725"/>
                </a:cubicBezTo>
                <a:cubicBezTo>
                  <a:pt x="5018" y="25738"/>
                  <a:pt x="5037" y="25754"/>
                  <a:pt x="5060" y="25766"/>
                </a:cubicBezTo>
                <a:cubicBezTo>
                  <a:pt x="5101" y="25798"/>
                  <a:pt x="5143" y="25827"/>
                  <a:pt x="5188" y="25856"/>
                </a:cubicBezTo>
                <a:cubicBezTo>
                  <a:pt x="5210" y="25875"/>
                  <a:pt x="5236" y="25891"/>
                  <a:pt x="5261" y="25907"/>
                </a:cubicBezTo>
                <a:cubicBezTo>
                  <a:pt x="5300" y="25933"/>
                  <a:pt x="5338" y="25962"/>
                  <a:pt x="5377" y="25987"/>
                </a:cubicBezTo>
                <a:cubicBezTo>
                  <a:pt x="5405" y="26003"/>
                  <a:pt x="5431" y="26019"/>
                  <a:pt x="5457" y="26039"/>
                </a:cubicBezTo>
                <a:cubicBezTo>
                  <a:pt x="5495" y="26061"/>
                  <a:pt x="5534" y="26087"/>
                  <a:pt x="5572" y="26109"/>
                </a:cubicBezTo>
                <a:cubicBezTo>
                  <a:pt x="5601" y="26128"/>
                  <a:pt x="5626" y="26144"/>
                  <a:pt x="5655" y="26160"/>
                </a:cubicBezTo>
                <a:cubicBezTo>
                  <a:pt x="5694" y="26183"/>
                  <a:pt x="5732" y="26205"/>
                  <a:pt x="5770" y="26231"/>
                </a:cubicBezTo>
                <a:cubicBezTo>
                  <a:pt x="5796" y="26247"/>
                  <a:pt x="5825" y="26263"/>
                  <a:pt x="5850" y="26275"/>
                </a:cubicBezTo>
                <a:cubicBezTo>
                  <a:pt x="5892" y="26301"/>
                  <a:pt x="5934" y="26323"/>
                  <a:pt x="5975" y="26346"/>
                </a:cubicBezTo>
                <a:cubicBezTo>
                  <a:pt x="6001" y="26359"/>
                  <a:pt x="6023" y="26375"/>
                  <a:pt x="6049" y="26388"/>
                </a:cubicBezTo>
                <a:cubicBezTo>
                  <a:pt x="6100" y="26416"/>
                  <a:pt x="6151" y="26442"/>
                  <a:pt x="6203" y="26468"/>
                </a:cubicBezTo>
                <a:cubicBezTo>
                  <a:pt x="6219" y="26477"/>
                  <a:pt x="6235" y="26487"/>
                  <a:pt x="6251" y="26493"/>
                </a:cubicBezTo>
                <a:cubicBezTo>
                  <a:pt x="6318" y="26528"/>
                  <a:pt x="6382" y="26560"/>
                  <a:pt x="6449" y="26592"/>
                </a:cubicBezTo>
                <a:cubicBezTo>
                  <a:pt x="6472" y="26602"/>
                  <a:pt x="6497" y="26615"/>
                  <a:pt x="6520" y="26624"/>
                </a:cubicBezTo>
                <a:cubicBezTo>
                  <a:pt x="6564" y="26647"/>
                  <a:pt x="6609" y="26666"/>
                  <a:pt x="6654" y="26688"/>
                </a:cubicBezTo>
                <a:cubicBezTo>
                  <a:pt x="6683" y="26701"/>
                  <a:pt x="6712" y="26714"/>
                  <a:pt x="6737" y="26724"/>
                </a:cubicBezTo>
                <a:cubicBezTo>
                  <a:pt x="6779" y="26743"/>
                  <a:pt x="6821" y="26759"/>
                  <a:pt x="6859" y="26778"/>
                </a:cubicBezTo>
                <a:cubicBezTo>
                  <a:pt x="6891" y="26791"/>
                  <a:pt x="6920" y="26804"/>
                  <a:pt x="6952" y="26817"/>
                </a:cubicBezTo>
                <a:cubicBezTo>
                  <a:pt x="6990" y="26833"/>
                  <a:pt x="7029" y="26845"/>
                  <a:pt x="7067" y="26861"/>
                </a:cubicBezTo>
                <a:cubicBezTo>
                  <a:pt x="7099" y="26874"/>
                  <a:pt x="7131" y="26887"/>
                  <a:pt x="7160" y="26900"/>
                </a:cubicBezTo>
                <a:cubicBezTo>
                  <a:pt x="7202" y="26913"/>
                  <a:pt x="7240" y="26929"/>
                  <a:pt x="7279" y="26941"/>
                </a:cubicBezTo>
                <a:cubicBezTo>
                  <a:pt x="7311" y="26954"/>
                  <a:pt x="7339" y="26964"/>
                  <a:pt x="7371" y="26977"/>
                </a:cubicBezTo>
                <a:cubicBezTo>
                  <a:pt x="7413" y="26989"/>
                  <a:pt x="7451" y="27005"/>
                  <a:pt x="7493" y="27018"/>
                </a:cubicBezTo>
                <a:cubicBezTo>
                  <a:pt x="7522" y="27028"/>
                  <a:pt x="7554" y="27037"/>
                  <a:pt x="7583" y="27047"/>
                </a:cubicBezTo>
                <a:cubicBezTo>
                  <a:pt x="7628" y="27063"/>
                  <a:pt x="7672" y="27076"/>
                  <a:pt x="7717" y="27092"/>
                </a:cubicBezTo>
                <a:cubicBezTo>
                  <a:pt x="7743" y="27098"/>
                  <a:pt x="7768" y="27108"/>
                  <a:pt x="7794" y="27114"/>
                </a:cubicBezTo>
                <a:cubicBezTo>
                  <a:pt x="7861" y="27137"/>
                  <a:pt x="7932" y="27156"/>
                  <a:pt x="7999" y="27175"/>
                </a:cubicBezTo>
                <a:cubicBezTo>
                  <a:pt x="8028" y="27182"/>
                  <a:pt x="8057" y="27191"/>
                  <a:pt x="8085" y="27198"/>
                </a:cubicBezTo>
                <a:cubicBezTo>
                  <a:pt x="8130" y="27207"/>
                  <a:pt x="8172" y="27220"/>
                  <a:pt x="8213" y="27230"/>
                </a:cubicBezTo>
                <a:cubicBezTo>
                  <a:pt x="8245" y="27239"/>
                  <a:pt x="8281" y="27246"/>
                  <a:pt x="8313" y="27255"/>
                </a:cubicBezTo>
                <a:cubicBezTo>
                  <a:pt x="8351" y="27265"/>
                  <a:pt x="8390" y="27274"/>
                  <a:pt x="8428" y="27281"/>
                </a:cubicBezTo>
                <a:cubicBezTo>
                  <a:pt x="8463" y="27290"/>
                  <a:pt x="8498" y="27297"/>
                  <a:pt x="8534" y="27303"/>
                </a:cubicBezTo>
                <a:cubicBezTo>
                  <a:pt x="8569" y="27313"/>
                  <a:pt x="8607" y="27319"/>
                  <a:pt x="8642" y="27329"/>
                </a:cubicBezTo>
                <a:cubicBezTo>
                  <a:pt x="8678" y="27335"/>
                  <a:pt x="8713" y="27342"/>
                  <a:pt x="8751" y="27348"/>
                </a:cubicBezTo>
                <a:cubicBezTo>
                  <a:pt x="8787" y="27354"/>
                  <a:pt x="8822" y="27361"/>
                  <a:pt x="8860" y="27367"/>
                </a:cubicBezTo>
                <a:cubicBezTo>
                  <a:pt x="8895" y="27374"/>
                  <a:pt x="8931" y="27380"/>
                  <a:pt x="8969" y="27386"/>
                </a:cubicBezTo>
                <a:cubicBezTo>
                  <a:pt x="9004" y="27393"/>
                  <a:pt x="9040" y="27399"/>
                  <a:pt x="9078" y="27406"/>
                </a:cubicBezTo>
                <a:cubicBezTo>
                  <a:pt x="9113" y="27409"/>
                  <a:pt x="9148" y="27415"/>
                  <a:pt x="9187" y="27422"/>
                </a:cubicBezTo>
                <a:cubicBezTo>
                  <a:pt x="9222" y="27425"/>
                  <a:pt x="9257" y="27431"/>
                  <a:pt x="9296" y="27434"/>
                </a:cubicBezTo>
                <a:cubicBezTo>
                  <a:pt x="9331" y="27441"/>
                  <a:pt x="9366" y="27444"/>
                  <a:pt x="9405" y="27451"/>
                </a:cubicBezTo>
                <a:cubicBezTo>
                  <a:pt x="9449" y="27454"/>
                  <a:pt x="9494" y="27460"/>
                  <a:pt x="9542" y="27463"/>
                </a:cubicBezTo>
                <a:cubicBezTo>
                  <a:pt x="9603" y="27470"/>
                  <a:pt x="9664" y="27476"/>
                  <a:pt x="9725" y="27479"/>
                </a:cubicBezTo>
                <a:cubicBezTo>
                  <a:pt x="9760" y="27483"/>
                  <a:pt x="9792" y="27486"/>
                  <a:pt x="9827" y="27489"/>
                </a:cubicBezTo>
                <a:cubicBezTo>
                  <a:pt x="9866" y="27492"/>
                  <a:pt x="9907" y="27492"/>
                  <a:pt x="9946" y="27495"/>
                </a:cubicBezTo>
                <a:cubicBezTo>
                  <a:pt x="9978" y="27499"/>
                  <a:pt x="10013" y="27499"/>
                  <a:pt x="10045" y="27502"/>
                </a:cubicBezTo>
                <a:cubicBezTo>
                  <a:pt x="10083" y="27505"/>
                  <a:pt x="10125" y="27505"/>
                  <a:pt x="10163" y="27505"/>
                </a:cubicBezTo>
                <a:cubicBezTo>
                  <a:pt x="10199" y="27508"/>
                  <a:pt x="10231" y="27508"/>
                  <a:pt x="10263" y="27508"/>
                </a:cubicBezTo>
                <a:cubicBezTo>
                  <a:pt x="10301" y="27511"/>
                  <a:pt x="10343" y="27511"/>
                  <a:pt x="10384" y="27511"/>
                </a:cubicBezTo>
                <a:lnTo>
                  <a:pt x="10602" y="27511"/>
                </a:lnTo>
                <a:cubicBezTo>
                  <a:pt x="10634" y="27511"/>
                  <a:pt x="10663" y="27508"/>
                  <a:pt x="10695" y="27508"/>
                </a:cubicBezTo>
                <a:cubicBezTo>
                  <a:pt x="10736" y="27508"/>
                  <a:pt x="10778" y="27508"/>
                  <a:pt x="10823" y="27505"/>
                </a:cubicBezTo>
                <a:cubicBezTo>
                  <a:pt x="10849" y="27505"/>
                  <a:pt x="10877" y="27502"/>
                  <a:pt x="10903" y="27502"/>
                </a:cubicBezTo>
                <a:cubicBezTo>
                  <a:pt x="11069" y="27492"/>
                  <a:pt x="11233" y="27483"/>
                  <a:pt x="11396" y="27467"/>
                </a:cubicBezTo>
                <a:cubicBezTo>
                  <a:pt x="11415" y="27463"/>
                  <a:pt x="11434" y="27463"/>
                  <a:pt x="11457" y="27460"/>
                </a:cubicBezTo>
                <a:cubicBezTo>
                  <a:pt x="11502" y="27457"/>
                  <a:pt x="11547" y="27451"/>
                  <a:pt x="11595" y="27444"/>
                </a:cubicBezTo>
                <a:cubicBezTo>
                  <a:pt x="11620" y="27441"/>
                  <a:pt x="11646" y="27438"/>
                  <a:pt x="11671" y="27434"/>
                </a:cubicBezTo>
                <a:cubicBezTo>
                  <a:pt x="11716" y="27428"/>
                  <a:pt x="11761" y="27422"/>
                  <a:pt x="11806" y="27415"/>
                </a:cubicBezTo>
                <a:cubicBezTo>
                  <a:pt x="11831" y="27412"/>
                  <a:pt x="11860" y="27409"/>
                  <a:pt x="11886" y="27406"/>
                </a:cubicBezTo>
                <a:cubicBezTo>
                  <a:pt x="11931" y="27396"/>
                  <a:pt x="11976" y="27390"/>
                  <a:pt x="12020" y="27383"/>
                </a:cubicBezTo>
                <a:cubicBezTo>
                  <a:pt x="12046" y="27377"/>
                  <a:pt x="12075" y="27374"/>
                  <a:pt x="12100" y="27370"/>
                </a:cubicBezTo>
                <a:cubicBezTo>
                  <a:pt x="12145" y="27361"/>
                  <a:pt x="12190" y="27351"/>
                  <a:pt x="12235" y="27345"/>
                </a:cubicBezTo>
                <a:cubicBezTo>
                  <a:pt x="12261" y="27338"/>
                  <a:pt x="12286" y="27335"/>
                  <a:pt x="12309" y="27329"/>
                </a:cubicBezTo>
                <a:cubicBezTo>
                  <a:pt x="12357" y="27319"/>
                  <a:pt x="12405" y="27310"/>
                  <a:pt x="12449" y="27300"/>
                </a:cubicBezTo>
                <a:cubicBezTo>
                  <a:pt x="12469" y="27297"/>
                  <a:pt x="12491" y="27290"/>
                  <a:pt x="12510" y="27287"/>
                </a:cubicBezTo>
                <a:cubicBezTo>
                  <a:pt x="12693" y="27246"/>
                  <a:pt x="12872" y="27201"/>
                  <a:pt x="13051" y="27150"/>
                </a:cubicBezTo>
                <a:cubicBezTo>
                  <a:pt x="13055" y="27146"/>
                  <a:pt x="13058" y="27146"/>
                  <a:pt x="13061" y="27146"/>
                </a:cubicBezTo>
                <a:cubicBezTo>
                  <a:pt x="13112" y="27130"/>
                  <a:pt x="13163" y="27114"/>
                  <a:pt x="13215" y="27098"/>
                </a:cubicBezTo>
                <a:cubicBezTo>
                  <a:pt x="13234" y="27095"/>
                  <a:pt x="13253" y="27089"/>
                  <a:pt x="13272" y="27082"/>
                </a:cubicBezTo>
                <a:cubicBezTo>
                  <a:pt x="13320" y="27066"/>
                  <a:pt x="13368" y="27050"/>
                  <a:pt x="13413" y="27037"/>
                </a:cubicBezTo>
                <a:lnTo>
                  <a:pt x="13480" y="27015"/>
                </a:lnTo>
                <a:cubicBezTo>
                  <a:pt x="13525" y="26999"/>
                  <a:pt x="13573" y="26983"/>
                  <a:pt x="13618" y="26967"/>
                </a:cubicBezTo>
                <a:cubicBezTo>
                  <a:pt x="13641" y="26957"/>
                  <a:pt x="13663" y="26951"/>
                  <a:pt x="13685" y="26941"/>
                </a:cubicBezTo>
                <a:cubicBezTo>
                  <a:pt x="13730" y="26925"/>
                  <a:pt x="13778" y="26906"/>
                  <a:pt x="13823" y="26890"/>
                </a:cubicBezTo>
                <a:cubicBezTo>
                  <a:pt x="13845" y="26881"/>
                  <a:pt x="13865" y="26874"/>
                  <a:pt x="13884" y="26865"/>
                </a:cubicBezTo>
                <a:cubicBezTo>
                  <a:pt x="13932" y="26845"/>
                  <a:pt x="13980" y="26826"/>
                  <a:pt x="14028" y="26807"/>
                </a:cubicBezTo>
                <a:cubicBezTo>
                  <a:pt x="14044" y="26801"/>
                  <a:pt x="14060" y="26794"/>
                  <a:pt x="14076" y="26788"/>
                </a:cubicBezTo>
                <a:cubicBezTo>
                  <a:pt x="14310" y="26688"/>
                  <a:pt x="14540" y="26583"/>
                  <a:pt x="14764" y="26464"/>
                </a:cubicBezTo>
                <a:cubicBezTo>
                  <a:pt x="14780" y="26458"/>
                  <a:pt x="14793" y="26452"/>
                  <a:pt x="14806" y="26445"/>
                </a:cubicBezTo>
                <a:cubicBezTo>
                  <a:pt x="14854" y="26420"/>
                  <a:pt x="14902" y="26394"/>
                  <a:pt x="14947" y="26368"/>
                </a:cubicBezTo>
                <a:cubicBezTo>
                  <a:pt x="14966" y="26359"/>
                  <a:pt x="14985" y="26349"/>
                  <a:pt x="15001" y="26336"/>
                </a:cubicBezTo>
                <a:cubicBezTo>
                  <a:pt x="15049" y="26311"/>
                  <a:pt x="15094" y="26285"/>
                  <a:pt x="15139" y="26259"/>
                </a:cubicBezTo>
                <a:lnTo>
                  <a:pt x="15197" y="26227"/>
                </a:lnTo>
                <a:cubicBezTo>
                  <a:pt x="15241" y="26202"/>
                  <a:pt x="15286" y="26173"/>
                  <a:pt x="15328" y="26147"/>
                </a:cubicBezTo>
                <a:cubicBezTo>
                  <a:pt x="15347" y="26135"/>
                  <a:pt x="15366" y="26125"/>
                  <a:pt x="15386" y="26112"/>
                </a:cubicBezTo>
                <a:cubicBezTo>
                  <a:pt x="15430" y="26083"/>
                  <a:pt x="15475" y="26058"/>
                  <a:pt x="15520" y="26026"/>
                </a:cubicBezTo>
                <a:cubicBezTo>
                  <a:pt x="15536" y="26016"/>
                  <a:pt x="15549" y="26006"/>
                  <a:pt x="15565" y="25997"/>
                </a:cubicBezTo>
                <a:cubicBezTo>
                  <a:pt x="15613" y="25968"/>
                  <a:pt x="15661" y="25936"/>
                  <a:pt x="15709" y="25901"/>
                </a:cubicBezTo>
                <a:lnTo>
                  <a:pt x="15709" y="25901"/>
                </a:lnTo>
                <a:lnTo>
                  <a:pt x="12546" y="29909"/>
                </a:lnTo>
                <a:cubicBezTo>
                  <a:pt x="11627" y="31075"/>
                  <a:pt x="12456" y="32791"/>
                  <a:pt x="13945" y="32791"/>
                </a:cubicBezTo>
                <a:lnTo>
                  <a:pt x="20470" y="32791"/>
                </a:lnTo>
                <a:cubicBezTo>
                  <a:pt x="21956" y="32791"/>
                  <a:pt x="22788" y="31075"/>
                  <a:pt x="21866" y="29909"/>
                </a:cubicBezTo>
                <a:lnTo>
                  <a:pt x="18706" y="25901"/>
                </a:lnTo>
                <a:lnTo>
                  <a:pt x="18706" y="25901"/>
                </a:lnTo>
                <a:cubicBezTo>
                  <a:pt x="18751" y="25933"/>
                  <a:pt x="18799" y="25965"/>
                  <a:pt x="18847" y="25997"/>
                </a:cubicBezTo>
                <a:cubicBezTo>
                  <a:pt x="18863" y="26006"/>
                  <a:pt x="18879" y="26016"/>
                  <a:pt x="18895" y="26026"/>
                </a:cubicBezTo>
                <a:cubicBezTo>
                  <a:pt x="18940" y="26055"/>
                  <a:pt x="18984" y="26083"/>
                  <a:pt x="19026" y="26112"/>
                </a:cubicBezTo>
                <a:cubicBezTo>
                  <a:pt x="19045" y="26122"/>
                  <a:pt x="19064" y="26135"/>
                  <a:pt x="19084" y="26147"/>
                </a:cubicBezTo>
                <a:cubicBezTo>
                  <a:pt x="19128" y="26173"/>
                  <a:pt x="19173" y="26199"/>
                  <a:pt x="19215" y="26224"/>
                </a:cubicBezTo>
                <a:lnTo>
                  <a:pt x="19276" y="26259"/>
                </a:lnTo>
                <a:cubicBezTo>
                  <a:pt x="19321" y="26285"/>
                  <a:pt x="19365" y="26311"/>
                  <a:pt x="19410" y="26336"/>
                </a:cubicBezTo>
                <a:cubicBezTo>
                  <a:pt x="19429" y="26346"/>
                  <a:pt x="19449" y="26355"/>
                  <a:pt x="19468" y="26368"/>
                </a:cubicBezTo>
                <a:cubicBezTo>
                  <a:pt x="19513" y="26394"/>
                  <a:pt x="19561" y="26416"/>
                  <a:pt x="19606" y="26442"/>
                </a:cubicBezTo>
                <a:cubicBezTo>
                  <a:pt x="19622" y="26448"/>
                  <a:pt x="19638" y="26458"/>
                  <a:pt x="19650" y="26464"/>
                </a:cubicBezTo>
                <a:cubicBezTo>
                  <a:pt x="19874" y="26583"/>
                  <a:pt x="20105" y="26688"/>
                  <a:pt x="20336" y="26785"/>
                </a:cubicBezTo>
                <a:cubicBezTo>
                  <a:pt x="20352" y="26791"/>
                  <a:pt x="20368" y="26801"/>
                  <a:pt x="20387" y="26807"/>
                </a:cubicBezTo>
                <a:cubicBezTo>
                  <a:pt x="20432" y="26826"/>
                  <a:pt x="20480" y="26845"/>
                  <a:pt x="20528" y="26865"/>
                </a:cubicBezTo>
                <a:cubicBezTo>
                  <a:pt x="20547" y="26871"/>
                  <a:pt x="20569" y="26881"/>
                  <a:pt x="20592" y="26887"/>
                </a:cubicBezTo>
                <a:cubicBezTo>
                  <a:pt x="20637" y="26906"/>
                  <a:pt x="20681" y="26922"/>
                  <a:pt x="20729" y="26938"/>
                </a:cubicBezTo>
                <a:cubicBezTo>
                  <a:pt x="20752" y="26948"/>
                  <a:pt x="20774" y="26957"/>
                  <a:pt x="20797" y="26964"/>
                </a:cubicBezTo>
                <a:cubicBezTo>
                  <a:pt x="20841" y="26980"/>
                  <a:pt x="20886" y="26996"/>
                  <a:pt x="20934" y="27012"/>
                </a:cubicBezTo>
                <a:cubicBezTo>
                  <a:pt x="20957" y="27021"/>
                  <a:pt x="20979" y="27028"/>
                  <a:pt x="21002" y="27034"/>
                </a:cubicBezTo>
                <a:cubicBezTo>
                  <a:pt x="21050" y="27050"/>
                  <a:pt x="21094" y="27066"/>
                  <a:pt x="21142" y="27082"/>
                </a:cubicBezTo>
                <a:cubicBezTo>
                  <a:pt x="21162" y="27089"/>
                  <a:pt x="21181" y="27092"/>
                  <a:pt x="21200" y="27098"/>
                </a:cubicBezTo>
                <a:cubicBezTo>
                  <a:pt x="21251" y="27114"/>
                  <a:pt x="21302" y="27130"/>
                  <a:pt x="21351" y="27143"/>
                </a:cubicBezTo>
                <a:cubicBezTo>
                  <a:pt x="21357" y="27146"/>
                  <a:pt x="21360" y="27146"/>
                  <a:pt x="21367" y="27150"/>
                </a:cubicBezTo>
                <a:cubicBezTo>
                  <a:pt x="21543" y="27201"/>
                  <a:pt x="21722" y="27246"/>
                  <a:pt x="21901" y="27284"/>
                </a:cubicBezTo>
                <a:lnTo>
                  <a:pt x="21965" y="27300"/>
                </a:lnTo>
                <a:cubicBezTo>
                  <a:pt x="22010" y="27310"/>
                  <a:pt x="22055" y="27319"/>
                  <a:pt x="22103" y="27329"/>
                </a:cubicBezTo>
                <a:cubicBezTo>
                  <a:pt x="22129" y="27332"/>
                  <a:pt x="22154" y="27338"/>
                  <a:pt x="22180" y="27345"/>
                </a:cubicBezTo>
                <a:cubicBezTo>
                  <a:pt x="22225" y="27351"/>
                  <a:pt x="22266" y="27361"/>
                  <a:pt x="22311" y="27367"/>
                </a:cubicBezTo>
                <a:cubicBezTo>
                  <a:pt x="22340" y="27374"/>
                  <a:pt x="22365" y="27377"/>
                  <a:pt x="22394" y="27383"/>
                </a:cubicBezTo>
                <a:cubicBezTo>
                  <a:pt x="22439" y="27390"/>
                  <a:pt x="22481" y="27396"/>
                  <a:pt x="22526" y="27402"/>
                </a:cubicBezTo>
                <a:cubicBezTo>
                  <a:pt x="22554" y="27409"/>
                  <a:pt x="22580" y="27412"/>
                  <a:pt x="22609" y="27415"/>
                </a:cubicBezTo>
                <a:cubicBezTo>
                  <a:pt x="22654" y="27422"/>
                  <a:pt x="22695" y="27428"/>
                  <a:pt x="22740" y="27434"/>
                </a:cubicBezTo>
                <a:cubicBezTo>
                  <a:pt x="22769" y="27438"/>
                  <a:pt x="22795" y="27441"/>
                  <a:pt x="22823" y="27444"/>
                </a:cubicBezTo>
                <a:cubicBezTo>
                  <a:pt x="22868" y="27451"/>
                  <a:pt x="22913" y="27454"/>
                  <a:pt x="22958" y="27460"/>
                </a:cubicBezTo>
                <a:cubicBezTo>
                  <a:pt x="22980" y="27463"/>
                  <a:pt x="23003" y="27463"/>
                  <a:pt x="23025" y="27467"/>
                </a:cubicBezTo>
                <a:cubicBezTo>
                  <a:pt x="23134" y="27476"/>
                  <a:pt x="23243" y="27486"/>
                  <a:pt x="23352" y="27492"/>
                </a:cubicBezTo>
                <a:lnTo>
                  <a:pt x="23374" y="27492"/>
                </a:lnTo>
                <a:cubicBezTo>
                  <a:pt x="23416" y="27495"/>
                  <a:pt x="23461" y="27499"/>
                  <a:pt x="23505" y="27499"/>
                </a:cubicBezTo>
                <a:cubicBezTo>
                  <a:pt x="23534" y="27502"/>
                  <a:pt x="23563" y="27502"/>
                  <a:pt x="23592" y="27505"/>
                </a:cubicBezTo>
                <a:cubicBezTo>
                  <a:pt x="23633" y="27505"/>
                  <a:pt x="23675" y="27505"/>
                  <a:pt x="23717" y="27508"/>
                </a:cubicBezTo>
                <a:lnTo>
                  <a:pt x="23810" y="27508"/>
                </a:lnTo>
                <a:cubicBezTo>
                  <a:pt x="23851" y="27511"/>
                  <a:pt x="23893" y="27511"/>
                  <a:pt x="23931" y="27511"/>
                </a:cubicBezTo>
                <a:cubicBezTo>
                  <a:pt x="23963" y="27511"/>
                  <a:pt x="23998" y="27511"/>
                  <a:pt x="24030" y="27508"/>
                </a:cubicBezTo>
                <a:lnTo>
                  <a:pt x="24149" y="27508"/>
                </a:lnTo>
                <a:cubicBezTo>
                  <a:pt x="24184" y="27508"/>
                  <a:pt x="24216" y="27505"/>
                  <a:pt x="24248" y="27505"/>
                </a:cubicBezTo>
                <a:cubicBezTo>
                  <a:pt x="24290" y="27505"/>
                  <a:pt x="24328" y="27502"/>
                  <a:pt x="24367" y="27502"/>
                </a:cubicBezTo>
                <a:cubicBezTo>
                  <a:pt x="24402" y="27499"/>
                  <a:pt x="24437" y="27495"/>
                  <a:pt x="24469" y="27495"/>
                </a:cubicBezTo>
                <a:cubicBezTo>
                  <a:pt x="24508" y="27492"/>
                  <a:pt x="24546" y="27489"/>
                  <a:pt x="24584" y="27489"/>
                </a:cubicBezTo>
                <a:cubicBezTo>
                  <a:pt x="24620" y="27486"/>
                  <a:pt x="24658" y="27483"/>
                  <a:pt x="24693" y="27479"/>
                </a:cubicBezTo>
                <a:cubicBezTo>
                  <a:pt x="24732" y="27476"/>
                  <a:pt x="24770" y="27473"/>
                  <a:pt x="24808" y="27470"/>
                </a:cubicBezTo>
                <a:cubicBezTo>
                  <a:pt x="24876" y="27463"/>
                  <a:pt x="24943" y="27457"/>
                  <a:pt x="25010" y="27447"/>
                </a:cubicBezTo>
                <a:cubicBezTo>
                  <a:pt x="25042" y="27444"/>
                  <a:pt x="25077" y="27441"/>
                  <a:pt x="25113" y="27434"/>
                </a:cubicBezTo>
                <a:cubicBezTo>
                  <a:pt x="25151" y="27431"/>
                  <a:pt x="25190" y="27425"/>
                  <a:pt x="25228" y="27422"/>
                </a:cubicBezTo>
                <a:cubicBezTo>
                  <a:pt x="25263" y="27415"/>
                  <a:pt x="25298" y="27409"/>
                  <a:pt x="25334" y="27406"/>
                </a:cubicBezTo>
                <a:cubicBezTo>
                  <a:pt x="25369" y="27399"/>
                  <a:pt x="25407" y="27393"/>
                  <a:pt x="25446" y="27386"/>
                </a:cubicBezTo>
                <a:cubicBezTo>
                  <a:pt x="25481" y="27380"/>
                  <a:pt x="25516" y="27374"/>
                  <a:pt x="25551" y="27370"/>
                </a:cubicBezTo>
                <a:cubicBezTo>
                  <a:pt x="25590" y="27361"/>
                  <a:pt x="25625" y="27354"/>
                  <a:pt x="25663" y="27348"/>
                </a:cubicBezTo>
                <a:cubicBezTo>
                  <a:pt x="25699" y="27342"/>
                  <a:pt x="25734" y="27335"/>
                  <a:pt x="25766" y="27329"/>
                </a:cubicBezTo>
                <a:cubicBezTo>
                  <a:pt x="25804" y="27319"/>
                  <a:pt x="25843" y="27313"/>
                  <a:pt x="25881" y="27303"/>
                </a:cubicBezTo>
                <a:cubicBezTo>
                  <a:pt x="25916" y="27297"/>
                  <a:pt x="25948" y="27290"/>
                  <a:pt x="25984" y="27281"/>
                </a:cubicBezTo>
                <a:cubicBezTo>
                  <a:pt x="26022" y="27271"/>
                  <a:pt x="26064" y="27265"/>
                  <a:pt x="26102" y="27255"/>
                </a:cubicBezTo>
                <a:cubicBezTo>
                  <a:pt x="26134" y="27246"/>
                  <a:pt x="26166" y="27239"/>
                  <a:pt x="26198" y="27230"/>
                </a:cubicBezTo>
                <a:cubicBezTo>
                  <a:pt x="26243" y="27220"/>
                  <a:pt x="26288" y="27207"/>
                  <a:pt x="26333" y="27194"/>
                </a:cubicBezTo>
                <a:cubicBezTo>
                  <a:pt x="26358" y="27188"/>
                  <a:pt x="26384" y="27182"/>
                  <a:pt x="26413" y="27175"/>
                </a:cubicBezTo>
                <a:cubicBezTo>
                  <a:pt x="26480" y="27156"/>
                  <a:pt x="26550" y="27137"/>
                  <a:pt x="26621" y="27114"/>
                </a:cubicBezTo>
                <a:cubicBezTo>
                  <a:pt x="26643" y="27108"/>
                  <a:pt x="26666" y="27102"/>
                  <a:pt x="26688" y="27092"/>
                </a:cubicBezTo>
                <a:cubicBezTo>
                  <a:pt x="26736" y="27079"/>
                  <a:pt x="26784" y="27063"/>
                  <a:pt x="26832" y="27047"/>
                </a:cubicBezTo>
                <a:cubicBezTo>
                  <a:pt x="26861" y="27037"/>
                  <a:pt x="26890" y="27028"/>
                  <a:pt x="26918" y="27018"/>
                </a:cubicBezTo>
                <a:cubicBezTo>
                  <a:pt x="26960" y="27005"/>
                  <a:pt x="27002" y="26989"/>
                  <a:pt x="27043" y="26977"/>
                </a:cubicBezTo>
                <a:cubicBezTo>
                  <a:pt x="27072" y="26964"/>
                  <a:pt x="27104" y="26954"/>
                  <a:pt x="27133" y="26941"/>
                </a:cubicBezTo>
                <a:cubicBezTo>
                  <a:pt x="27175" y="26929"/>
                  <a:pt x="27213" y="26913"/>
                  <a:pt x="27255" y="26897"/>
                </a:cubicBezTo>
                <a:cubicBezTo>
                  <a:pt x="27284" y="26887"/>
                  <a:pt x="27312" y="26874"/>
                  <a:pt x="27344" y="26861"/>
                </a:cubicBezTo>
                <a:cubicBezTo>
                  <a:pt x="27383" y="26845"/>
                  <a:pt x="27424" y="26829"/>
                  <a:pt x="27466" y="26813"/>
                </a:cubicBezTo>
                <a:cubicBezTo>
                  <a:pt x="27495" y="26801"/>
                  <a:pt x="27524" y="26791"/>
                  <a:pt x="27552" y="26778"/>
                </a:cubicBezTo>
                <a:cubicBezTo>
                  <a:pt x="27594" y="26759"/>
                  <a:pt x="27636" y="26743"/>
                  <a:pt x="27677" y="26724"/>
                </a:cubicBezTo>
                <a:cubicBezTo>
                  <a:pt x="27703" y="26711"/>
                  <a:pt x="27732" y="26701"/>
                  <a:pt x="27757" y="26688"/>
                </a:cubicBezTo>
                <a:cubicBezTo>
                  <a:pt x="27805" y="26666"/>
                  <a:pt x="27853" y="26644"/>
                  <a:pt x="27898" y="26621"/>
                </a:cubicBezTo>
                <a:cubicBezTo>
                  <a:pt x="27921" y="26612"/>
                  <a:pt x="27943" y="26602"/>
                  <a:pt x="27962" y="26592"/>
                </a:cubicBezTo>
                <a:cubicBezTo>
                  <a:pt x="28030" y="26560"/>
                  <a:pt x="28097" y="26528"/>
                  <a:pt x="28164" y="26493"/>
                </a:cubicBezTo>
                <a:cubicBezTo>
                  <a:pt x="28177" y="26487"/>
                  <a:pt x="28190" y="26480"/>
                  <a:pt x="28202" y="26474"/>
                </a:cubicBezTo>
                <a:cubicBezTo>
                  <a:pt x="28257" y="26445"/>
                  <a:pt x="28311" y="26416"/>
                  <a:pt x="28366" y="26388"/>
                </a:cubicBezTo>
                <a:cubicBezTo>
                  <a:pt x="28388" y="26375"/>
                  <a:pt x="28411" y="26362"/>
                  <a:pt x="28436" y="26349"/>
                </a:cubicBezTo>
                <a:cubicBezTo>
                  <a:pt x="28478" y="26323"/>
                  <a:pt x="28523" y="26301"/>
                  <a:pt x="28564" y="26275"/>
                </a:cubicBezTo>
                <a:cubicBezTo>
                  <a:pt x="28590" y="26263"/>
                  <a:pt x="28615" y="26247"/>
                  <a:pt x="28641" y="26231"/>
                </a:cubicBezTo>
                <a:cubicBezTo>
                  <a:pt x="28683" y="26208"/>
                  <a:pt x="28721" y="26183"/>
                  <a:pt x="28763" y="26160"/>
                </a:cubicBezTo>
                <a:cubicBezTo>
                  <a:pt x="28788" y="26144"/>
                  <a:pt x="28814" y="26128"/>
                  <a:pt x="28840" y="26112"/>
                </a:cubicBezTo>
                <a:cubicBezTo>
                  <a:pt x="28881" y="26087"/>
                  <a:pt x="28920" y="26061"/>
                  <a:pt x="28958" y="26035"/>
                </a:cubicBezTo>
                <a:cubicBezTo>
                  <a:pt x="28984" y="26019"/>
                  <a:pt x="29009" y="26003"/>
                  <a:pt x="29035" y="25987"/>
                </a:cubicBezTo>
                <a:cubicBezTo>
                  <a:pt x="29077" y="25962"/>
                  <a:pt x="29115" y="25933"/>
                  <a:pt x="29157" y="25907"/>
                </a:cubicBezTo>
                <a:cubicBezTo>
                  <a:pt x="29179" y="25891"/>
                  <a:pt x="29205" y="25875"/>
                  <a:pt x="29227" y="25859"/>
                </a:cubicBezTo>
                <a:cubicBezTo>
                  <a:pt x="29272" y="25827"/>
                  <a:pt x="29317" y="25795"/>
                  <a:pt x="29361" y="25763"/>
                </a:cubicBezTo>
                <a:cubicBezTo>
                  <a:pt x="29381" y="25750"/>
                  <a:pt x="29397" y="25738"/>
                  <a:pt x="29416" y="25725"/>
                </a:cubicBezTo>
                <a:cubicBezTo>
                  <a:pt x="29480" y="25680"/>
                  <a:pt x="29541" y="25632"/>
                  <a:pt x="29605" y="25584"/>
                </a:cubicBezTo>
                <a:cubicBezTo>
                  <a:pt x="29608" y="25581"/>
                  <a:pt x="29614" y="25577"/>
                  <a:pt x="29618" y="25571"/>
                </a:cubicBezTo>
                <a:cubicBezTo>
                  <a:pt x="29675" y="25529"/>
                  <a:pt x="29730" y="25485"/>
                  <a:pt x="29787" y="25440"/>
                </a:cubicBezTo>
                <a:cubicBezTo>
                  <a:pt x="29807" y="25424"/>
                  <a:pt x="29826" y="25408"/>
                  <a:pt x="29848" y="25392"/>
                </a:cubicBezTo>
                <a:cubicBezTo>
                  <a:pt x="29887" y="25357"/>
                  <a:pt x="29928" y="25324"/>
                  <a:pt x="29970" y="25289"/>
                </a:cubicBezTo>
                <a:cubicBezTo>
                  <a:pt x="29992" y="25270"/>
                  <a:pt x="30015" y="25251"/>
                  <a:pt x="30037" y="25232"/>
                </a:cubicBezTo>
                <a:cubicBezTo>
                  <a:pt x="30072" y="25200"/>
                  <a:pt x="30111" y="25168"/>
                  <a:pt x="30149" y="25136"/>
                </a:cubicBezTo>
                <a:cubicBezTo>
                  <a:pt x="30172" y="25113"/>
                  <a:pt x="30194" y="25091"/>
                  <a:pt x="30216" y="25072"/>
                </a:cubicBezTo>
                <a:cubicBezTo>
                  <a:pt x="30255" y="25040"/>
                  <a:pt x="30290" y="25004"/>
                  <a:pt x="30325" y="24972"/>
                </a:cubicBezTo>
                <a:cubicBezTo>
                  <a:pt x="30348" y="24950"/>
                  <a:pt x="30370" y="24931"/>
                  <a:pt x="30392" y="24908"/>
                </a:cubicBezTo>
                <a:cubicBezTo>
                  <a:pt x="30431" y="24873"/>
                  <a:pt x="30466" y="24838"/>
                  <a:pt x="30501" y="24803"/>
                </a:cubicBezTo>
                <a:cubicBezTo>
                  <a:pt x="30524" y="24783"/>
                  <a:pt x="30543" y="24761"/>
                  <a:pt x="30565" y="24739"/>
                </a:cubicBezTo>
                <a:cubicBezTo>
                  <a:pt x="30604" y="24700"/>
                  <a:pt x="30642" y="24662"/>
                  <a:pt x="30681" y="24623"/>
                </a:cubicBezTo>
                <a:cubicBezTo>
                  <a:pt x="30700" y="24604"/>
                  <a:pt x="30716" y="24585"/>
                  <a:pt x="30735" y="24566"/>
                </a:cubicBezTo>
                <a:cubicBezTo>
                  <a:pt x="30790" y="24508"/>
                  <a:pt x="30847" y="24450"/>
                  <a:pt x="30902" y="24390"/>
                </a:cubicBezTo>
                <a:cubicBezTo>
                  <a:pt x="31017" y="24258"/>
                  <a:pt x="31129" y="24127"/>
                  <a:pt x="31238" y="23993"/>
                </a:cubicBezTo>
                <a:cubicBezTo>
                  <a:pt x="33271" y="21486"/>
                  <a:pt x="33841" y="18168"/>
                  <a:pt x="33047" y="15159"/>
                </a:cubicBezTo>
                <a:cubicBezTo>
                  <a:pt x="32608" y="13497"/>
                  <a:pt x="31753" y="11928"/>
                  <a:pt x="30498" y="10638"/>
                </a:cubicBezTo>
                <a:cubicBezTo>
                  <a:pt x="25945" y="5950"/>
                  <a:pt x="23787" y="3696"/>
                  <a:pt x="22612" y="2521"/>
                </a:cubicBezTo>
                <a:lnTo>
                  <a:pt x="22253" y="2150"/>
                </a:lnTo>
                <a:cubicBezTo>
                  <a:pt x="22033" y="1926"/>
                  <a:pt x="21802" y="1718"/>
                  <a:pt x="21562" y="1525"/>
                </a:cubicBezTo>
                <a:cubicBezTo>
                  <a:pt x="21226" y="1244"/>
                  <a:pt x="21018" y="1122"/>
                  <a:pt x="20691" y="933"/>
                </a:cubicBezTo>
                <a:cubicBezTo>
                  <a:pt x="19613" y="311"/>
                  <a:pt x="18411" y="1"/>
                  <a:pt x="17208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144;p6"/>
          <p:cNvGrpSpPr/>
          <p:nvPr/>
        </p:nvGrpSpPr>
        <p:grpSpPr>
          <a:xfrm rot="-3380336">
            <a:off x="8431634" y="15428"/>
            <a:ext cx="733594" cy="440046"/>
            <a:chOff x="4215542" y="4377214"/>
            <a:chExt cx="637429" cy="382361"/>
          </a:xfrm>
        </p:grpSpPr>
        <p:sp>
          <p:nvSpPr>
            <p:cNvPr id="145" name="Google Shape;145;p6"/>
            <p:cNvSpPr/>
            <p:nvPr/>
          </p:nvSpPr>
          <p:spPr>
            <a:xfrm>
              <a:off x="4215542" y="4377214"/>
              <a:ext cx="637429" cy="382361"/>
            </a:xfrm>
            <a:custGeom>
              <a:avLst/>
              <a:gdLst/>
              <a:ahLst/>
              <a:cxnLst/>
              <a:rect l="l" t="t" r="r" b="b"/>
              <a:pathLst>
                <a:path w="10596" h="6356" extrusionOk="0">
                  <a:moveTo>
                    <a:pt x="455" y="0"/>
                  </a:moveTo>
                  <a:cubicBezTo>
                    <a:pt x="202" y="0"/>
                    <a:pt x="1" y="202"/>
                    <a:pt x="1" y="455"/>
                  </a:cubicBezTo>
                  <a:lnTo>
                    <a:pt x="1" y="5901"/>
                  </a:lnTo>
                  <a:cubicBezTo>
                    <a:pt x="1" y="6151"/>
                    <a:pt x="202" y="6356"/>
                    <a:pt x="455" y="6356"/>
                  </a:cubicBezTo>
                  <a:lnTo>
                    <a:pt x="10141" y="6356"/>
                  </a:lnTo>
                  <a:cubicBezTo>
                    <a:pt x="10390" y="6356"/>
                    <a:pt x="10595" y="6151"/>
                    <a:pt x="10595" y="5901"/>
                  </a:cubicBezTo>
                  <a:lnTo>
                    <a:pt x="10595" y="455"/>
                  </a:lnTo>
                  <a:cubicBezTo>
                    <a:pt x="10595" y="202"/>
                    <a:pt x="10390" y="0"/>
                    <a:pt x="1014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4528181" y="4415714"/>
              <a:ext cx="12152" cy="305179"/>
            </a:xfrm>
            <a:custGeom>
              <a:avLst/>
              <a:gdLst/>
              <a:ahLst/>
              <a:cxnLst/>
              <a:rect l="l" t="t" r="r" b="b"/>
              <a:pathLst>
                <a:path w="202" h="5073" extrusionOk="0">
                  <a:moveTo>
                    <a:pt x="99" y="1"/>
                  </a:moveTo>
                  <a:cubicBezTo>
                    <a:pt x="45" y="1"/>
                    <a:pt x="0" y="45"/>
                    <a:pt x="0" y="103"/>
                  </a:cubicBezTo>
                  <a:lnTo>
                    <a:pt x="0" y="4973"/>
                  </a:lnTo>
                  <a:cubicBezTo>
                    <a:pt x="0" y="5027"/>
                    <a:pt x="45" y="5072"/>
                    <a:pt x="99" y="5072"/>
                  </a:cubicBezTo>
                  <a:cubicBezTo>
                    <a:pt x="157" y="5072"/>
                    <a:pt x="202" y="5027"/>
                    <a:pt x="202" y="4973"/>
                  </a:cubicBezTo>
                  <a:lnTo>
                    <a:pt x="202" y="103"/>
                  </a:lnTo>
                  <a:cubicBezTo>
                    <a:pt x="202" y="49"/>
                    <a:pt x="157" y="1"/>
                    <a:pt x="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4737529" y="443538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0" y="211"/>
                    <a:pt x="0" y="471"/>
                  </a:cubicBezTo>
                  <a:cubicBezTo>
                    <a:pt x="0" y="730"/>
                    <a:pt x="212" y="938"/>
                    <a:pt x="471" y="938"/>
                  </a:cubicBezTo>
                  <a:cubicBezTo>
                    <a:pt x="727" y="938"/>
                    <a:pt x="939" y="730"/>
                    <a:pt x="939" y="471"/>
                  </a:cubicBezTo>
                  <a:cubicBezTo>
                    <a:pt x="939" y="211"/>
                    <a:pt x="727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4737529" y="4644734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1"/>
                  </a:moveTo>
                  <a:cubicBezTo>
                    <a:pt x="212" y="1"/>
                    <a:pt x="0" y="212"/>
                    <a:pt x="0" y="471"/>
                  </a:cubicBezTo>
                  <a:cubicBezTo>
                    <a:pt x="0" y="731"/>
                    <a:pt x="212" y="939"/>
                    <a:pt x="471" y="939"/>
                  </a:cubicBezTo>
                  <a:cubicBezTo>
                    <a:pt x="727" y="939"/>
                    <a:pt x="939" y="731"/>
                    <a:pt x="939" y="471"/>
                  </a:cubicBezTo>
                  <a:cubicBezTo>
                    <a:pt x="939" y="212"/>
                    <a:pt x="727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4600791" y="443538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1" y="0"/>
                    <a:pt x="0" y="211"/>
                    <a:pt x="0" y="471"/>
                  </a:cubicBezTo>
                  <a:cubicBezTo>
                    <a:pt x="0" y="730"/>
                    <a:pt x="211" y="938"/>
                    <a:pt x="471" y="938"/>
                  </a:cubicBezTo>
                  <a:cubicBezTo>
                    <a:pt x="730" y="938"/>
                    <a:pt x="938" y="730"/>
                    <a:pt x="938" y="471"/>
                  </a:cubicBezTo>
                  <a:cubicBezTo>
                    <a:pt x="938" y="211"/>
                    <a:pt x="730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4600791" y="4644734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1"/>
                  </a:moveTo>
                  <a:cubicBezTo>
                    <a:pt x="211" y="1"/>
                    <a:pt x="0" y="212"/>
                    <a:pt x="0" y="471"/>
                  </a:cubicBezTo>
                  <a:cubicBezTo>
                    <a:pt x="0" y="731"/>
                    <a:pt x="211" y="939"/>
                    <a:pt x="471" y="939"/>
                  </a:cubicBezTo>
                  <a:cubicBezTo>
                    <a:pt x="730" y="939"/>
                    <a:pt x="938" y="731"/>
                    <a:pt x="938" y="471"/>
                  </a:cubicBezTo>
                  <a:cubicBezTo>
                    <a:pt x="938" y="212"/>
                    <a:pt x="730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4347889" y="4551430"/>
              <a:ext cx="64549" cy="56428"/>
            </a:xfrm>
            <a:custGeom>
              <a:avLst/>
              <a:gdLst/>
              <a:ahLst/>
              <a:cxnLst/>
              <a:rect l="l" t="t" r="r" b="b"/>
              <a:pathLst>
                <a:path w="1073" h="938" extrusionOk="0">
                  <a:moveTo>
                    <a:pt x="534" y="0"/>
                  </a:moveTo>
                  <a:cubicBezTo>
                    <a:pt x="452" y="0"/>
                    <a:pt x="370" y="21"/>
                    <a:pt x="295" y="66"/>
                  </a:cubicBezTo>
                  <a:cubicBezTo>
                    <a:pt x="74" y="200"/>
                    <a:pt x="0" y="489"/>
                    <a:pt x="135" y="709"/>
                  </a:cubicBezTo>
                  <a:cubicBezTo>
                    <a:pt x="223" y="857"/>
                    <a:pt x="378" y="938"/>
                    <a:pt x="536" y="938"/>
                  </a:cubicBezTo>
                  <a:cubicBezTo>
                    <a:pt x="619" y="938"/>
                    <a:pt x="702" y="916"/>
                    <a:pt x="778" y="870"/>
                  </a:cubicBezTo>
                  <a:cubicBezTo>
                    <a:pt x="999" y="738"/>
                    <a:pt x="1073" y="450"/>
                    <a:pt x="938" y="229"/>
                  </a:cubicBezTo>
                  <a:cubicBezTo>
                    <a:pt x="849" y="81"/>
                    <a:pt x="693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4276782" y="4648765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12" y="1"/>
                    <a:pt x="1" y="212"/>
                    <a:pt x="1" y="471"/>
                  </a:cubicBezTo>
                  <a:cubicBezTo>
                    <a:pt x="1" y="731"/>
                    <a:pt x="212" y="939"/>
                    <a:pt x="468" y="939"/>
                  </a:cubicBezTo>
                  <a:cubicBezTo>
                    <a:pt x="728" y="939"/>
                    <a:pt x="939" y="731"/>
                    <a:pt x="939" y="471"/>
                  </a:cubicBezTo>
                  <a:cubicBezTo>
                    <a:pt x="939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4276782" y="4439417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12" y="0"/>
                    <a:pt x="1" y="212"/>
                    <a:pt x="1" y="471"/>
                  </a:cubicBezTo>
                  <a:cubicBezTo>
                    <a:pt x="1" y="730"/>
                    <a:pt x="212" y="939"/>
                    <a:pt x="468" y="939"/>
                  </a:cubicBezTo>
                  <a:cubicBezTo>
                    <a:pt x="728" y="939"/>
                    <a:pt x="939" y="730"/>
                    <a:pt x="939" y="471"/>
                  </a:cubicBezTo>
                  <a:cubicBezTo>
                    <a:pt x="939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4413520" y="4648765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1"/>
                  </a:moveTo>
                  <a:cubicBezTo>
                    <a:pt x="209" y="1"/>
                    <a:pt x="1" y="212"/>
                    <a:pt x="1" y="471"/>
                  </a:cubicBezTo>
                  <a:cubicBezTo>
                    <a:pt x="1" y="731"/>
                    <a:pt x="209" y="939"/>
                    <a:pt x="468" y="939"/>
                  </a:cubicBezTo>
                  <a:cubicBezTo>
                    <a:pt x="728" y="939"/>
                    <a:pt x="936" y="731"/>
                    <a:pt x="936" y="471"/>
                  </a:cubicBezTo>
                  <a:cubicBezTo>
                    <a:pt x="936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4413520" y="4439417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0"/>
                  </a:moveTo>
                  <a:cubicBezTo>
                    <a:pt x="209" y="0"/>
                    <a:pt x="1" y="212"/>
                    <a:pt x="1" y="471"/>
                  </a:cubicBezTo>
                  <a:cubicBezTo>
                    <a:pt x="1" y="730"/>
                    <a:pt x="209" y="939"/>
                    <a:pt x="468" y="939"/>
                  </a:cubicBezTo>
                  <a:cubicBezTo>
                    <a:pt x="728" y="939"/>
                    <a:pt x="936" y="730"/>
                    <a:pt x="936" y="471"/>
                  </a:cubicBezTo>
                  <a:cubicBezTo>
                    <a:pt x="936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6"/>
          <p:cNvGrpSpPr/>
          <p:nvPr/>
        </p:nvGrpSpPr>
        <p:grpSpPr>
          <a:xfrm>
            <a:off x="8547814" y="627717"/>
            <a:ext cx="843766" cy="661108"/>
            <a:chOff x="1529931" y="3960841"/>
            <a:chExt cx="377119" cy="295494"/>
          </a:xfrm>
        </p:grpSpPr>
        <p:sp>
          <p:nvSpPr>
            <p:cNvPr id="157" name="Google Shape;157;p6"/>
            <p:cNvSpPr/>
            <p:nvPr/>
          </p:nvSpPr>
          <p:spPr>
            <a:xfrm>
              <a:off x="1590104" y="3960841"/>
              <a:ext cx="85548" cy="62484"/>
            </a:xfrm>
            <a:custGeom>
              <a:avLst/>
              <a:gdLst/>
              <a:ahLst/>
              <a:cxnLst/>
              <a:rect l="l" t="t" r="r" b="b"/>
              <a:pathLst>
                <a:path w="2704" h="1975" extrusionOk="0">
                  <a:moveTo>
                    <a:pt x="559" y="0"/>
                  </a:moveTo>
                  <a:cubicBezTo>
                    <a:pt x="257" y="0"/>
                    <a:pt x="0" y="246"/>
                    <a:pt x="0" y="562"/>
                  </a:cubicBezTo>
                  <a:lnTo>
                    <a:pt x="0" y="1974"/>
                  </a:lnTo>
                  <a:lnTo>
                    <a:pt x="2703" y="1974"/>
                  </a:lnTo>
                  <a:lnTo>
                    <a:pt x="2703" y="995"/>
                  </a:lnTo>
                  <a:cubicBezTo>
                    <a:pt x="2697" y="741"/>
                    <a:pt x="2532" y="518"/>
                    <a:pt x="2283" y="448"/>
                  </a:cubicBezTo>
                  <a:lnTo>
                    <a:pt x="713" y="22"/>
                  </a:lnTo>
                  <a:cubicBezTo>
                    <a:pt x="661" y="7"/>
                    <a:pt x="609" y="0"/>
                    <a:pt x="55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1761323" y="3960841"/>
              <a:ext cx="85548" cy="62484"/>
            </a:xfrm>
            <a:custGeom>
              <a:avLst/>
              <a:gdLst/>
              <a:ahLst/>
              <a:cxnLst/>
              <a:rect l="l" t="t" r="r" b="b"/>
              <a:pathLst>
                <a:path w="2704" h="1975" extrusionOk="0">
                  <a:moveTo>
                    <a:pt x="2143" y="0"/>
                  </a:moveTo>
                  <a:cubicBezTo>
                    <a:pt x="2093" y="0"/>
                    <a:pt x="2042" y="7"/>
                    <a:pt x="1991" y="22"/>
                  </a:cubicBezTo>
                  <a:lnTo>
                    <a:pt x="420" y="448"/>
                  </a:lnTo>
                  <a:cubicBezTo>
                    <a:pt x="172" y="518"/>
                    <a:pt x="1" y="741"/>
                    <a:pt x="1" y="995"/>
                  </a:cubicBezTo>
                  <a:lnTo>
                    <a:pt x="1" y="1974"/>
                  </a:lnTo>
                  <a:lnTo>
                    <a:pt x="2704" y="1974"/>
                  </a:lnTo>
                  <a:lnTo>
                    <a:pt x="2704" y="562"/>
                  </a:lnTo>
                  <a:cubicBezTo>
                    <a:pt x="2704" y="246"/>
                    <a:pt x="2442" y="0"/>
                    <a:pt x="21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1529931" y="3984854"/>
              <a:ext cx="377119" cy="271481"/>
            </a:xfrm>
            <a:custGeom>
              <a:avLst/>
              <a:gdLst/>
              <a:ahLst/>
              <a:cxnLst/>
              <a:rect l="l" t="t" r="r" b="b"/>
              <a:pathLst>
                <a:path w="11920" h="8581" extrusionOk="0">
                  <a:moveTo>
                    <a:pt x="2341" y="1"/>
                  </a:moveTo>
                  <a:cubicBezTo>
                    <a:pt x="1050" y="1"/>
                    <a:pt x="1" y="1050"/>
                    <a:pt x="1" y="2347"/>
                  </a:cubicBezTo>
                  <a:lnTo>
                    <a:pt x="1" y="6233"/>
                  </a:lnTo>
                  <a:cubicBezTo>
                    <a:pt x="1" y="7531"/>
                    <a:pt x="1050" y="8580"/>
                    <a:pt x="2341" y="8580"/>
                  </a:cubicBezTo>
                  <a:cubicBezTo>
                    <a:pt x="3639" y="8580"/>
                    <a:pt x="4688" y="7531"/>
                    <a:pt x="4688" y="6233"/>
                  </a:cubicBezTo>
                  <a:lnTo>
                    <a:pt x="4688" y="6144"/>
                  </a:lnTo>
                  <a:cubicBezTo>
                    <a:pt x="4688" y="5438"/>
                    <a:pt x="5254" y="4872"/>
                    <a:pt x="5960" y="4872"/>
                  </a:cubicBezTo>
                  <a:cubicBezTo>
                    <a:pt x="6660" y="4872"/>
                    <a:pt x="7232" y="5438"/>
                    <a:pt x="7232" y="6144"/>
                  </a:cubicBezTo>
                  <a:lnTo>
                    <a:pt x="7232" y="6233"/>
                  </a:lnTo>
                  <a:cubicBezTo>
                    <a:pt x="7232" y="7531"/>
                    <a:pt x="8281" y="8580"/>
                    <a:pt x="9572" y="8580"/>
                  </a:cubicBezTo>
                  <a:cubicBezTo>
                    <a:pt x="10870" y="8580"/>
                    <a:pt x="11919" y="7531"/>
                    <a:pt x="11919" y="6233"/>
                  </a:cubicBezTo>
                  <a:lnTo>
                    <a:pt x="11919" y="2347"/>
                  </a:lnTo>
                  <a:cubicBezTo>
                    <a:pt x="11919" y="1050"/>
                    <a:pt x="10870" y="1"/>
                    <a:pt x="9572" y="1"/>
                  </a:cubicBezTo>
                  <a:cubicBezTo>
                    <a:pt x="8917" y="1"/>
                    <a:pt x="8326" y="274"/>
                    <a:pt x="7900" y="707"/>
                  </a:cubicBezTo>
                  <a:lnTo>
                    <a:pt x="4020" y="707"/>
                  </a:lnTo>
                  <a:cubicBezTo>
                    <a:pt x="3594" y="274"/>
                    <a:pt x="3003" y="1"/>
                    <a:pt x="234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1549641" y="4029113"/>
              <a:ext cx="110098" cy="110320"/>
            </a:xfrm>
            <a:custGeom>
              <a:avLst/>
              <a:gdLst/>
              <a:ahLst/>
              <a:cxnLst/>
              <a:rect l="l" t="t" r="r" b="b"/>
              <a:pathLst>
                <a:path w="3480" h="3487" extrusionOk="0">
                  <a:moveTo>
                    <a:pt x="1744" y="1"/>
                  </a:moveTo>
                  <a:cubicBezTo>
                    <a:pt x="1375" y="1"/>
                    <a:pt x="1076" y="300"/>
                    <a:pt x="1076" y="669"/>
                  </a:cubicBezTo>
                  <a:lnTo>
                    <a:pt x="1076" y="1076"/>
                  </a:lnTo>
                  <a:lnTo>
                    <a:pt x="662" y="1076"/>
                  </a:lnTo>
                  <a:cubicBezTo>
                    <a:pt x="300" y="1076"/>
                    <a:pt x="1" y="1375"/>
                    <a:pt x="1" y="1743"/>
                  </a:cubicBezTo>
                  <a:cubicBezTo>
                    <a:pt x="1" y="2112"/>
                    <a:pt x="300" y="2411"/>
                    <a:pt x="662" y="2411"/>
                  </a:cubicBezTo>
                  <a:lnTo>
                    <a:pt x="1076" y="2411"/>
                  </a:lnTo>
                  <a:lnTo>
                    <a:pt x="1076" y="2818"/>
                  </a:lnTo>
                  <a:cubicBezTo>
                    <a:pt x="1076" y="3187"/>
                    <a:pt x="1375" y="3486"/>
                    <a:pt x="1744" y="3486"/>
                  </a:cubicBezTo>
                  <a:cubicBezTo>
                    <a:pt x="2106" y="3486"/>
                    <a:pt x="2405" y="3187"/>
                    <a:pt x="2405" y="2818"/>
                  </a:cubicBezTo>
                  <a:lnTo>
                    <a:pt x="2405" y="2411"/>
                  </a:lnTo>
                  <a:lnTo>
                    <a:pt x="2818" y="2411"/>
                  </a:lnTo>
                  <a:cubicBezTo>
                    <a:pt x="3181" y="2411"/>
                    <a:pt x="3480" y="2112"/>
                    <a:pt x="3480" y="1743"/>
                  </a:cubicBezTo>
                  <a:cubicBezTo>
                    <a:pt x="3480" y="1375"/>
                    <a:pt x="3181" y="1076"/>
                    <a:pt x="2818" y="1076"/>
                  </a:cubicBezTo>
                  <a:lnTo>
                    <a:pt x="2405" y="1076"/>
                  </a:lnTo>
                  <a:lnTo>
                    <a:pt x="2405" y="669"/>
                  </a:lnTo>
                  <a:cubicBezTo>
                    <a:pt x="2405" y="300"/>
                    <a:pt x="2106" y="1"/>
                    <a:pt x="174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1810012" y="4102162"/>
              <a:ext cx="39484" cy="39262"/>
            </a:xfrm>
            <a:custGeom>
              <a:avLst/>
              <a:gdLst/>
              <a:ahLst/>
              <a:cxnLst/>
              <a:rect l="l" t="t" r="r" b="b"/>
              <a:pathLst>
                <a:path w="1248" h="1241" extrusionOk="0">
                  <a:moveTo>
                    <a:pt x="624" y="1"/>
                  </a:moveTo>
                  <a:cubicBezTo>
                    <a:pt x="281" y="1"/>
                    <a:pt x="1" y="280"/>
                    <a:pt x="1" y="624"/>
                  </a:cubicBezTo>
                  <a:cubicBezTo>
                    <a:pt x="1" y="967"/>
                    <a:pt x="281" y="1241"/>
                    <a:pt x="624" y="1241"/>
                  </a:cubicBezTo>
                  <a:cubicBezTo>
                    <a:pt x="967" y="1241"/>
                    <a:pt x="1247" y="967"/>
                    <a:pt x="1247" y="624"/>
                  </a:cubicBezTo>
                  <a:cubicBezTo>
                    <a:pt x="1247" y="280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1772586" y="4064546"/>
              <a:ext cx="39262" cy="39452"/>
            </a:xfrm>
            <a:custGeom>
              <a:avLst/>
              <a:gdLst/>
              <a:ahLst/>
              <a:cxnLst/>
              <a:rect l="l" t="t" r="r" b="b"/>
              <a:pathLst>
                <a:path w="1241" h="1247" extrusionOk="0">
                  <a:moveTo>
                    <a:pt x="618" y="0"/>
                  </a:moveTo>
                  <a:cubicBezTo>
                    <a:pt x="274" y="0"/>
                    <a:pt x="1" y="280"/>
                    <a:pt x="1" y="623"/>
                  </a:cubicBezTo>
                  <a:cubicBezTo>
                    <a:pt x="1" y="967"/>
                    <a:pt x="274" y="1247"/>
                    <a:pt x="618" y="1247"/>
                  </a:cubicBezTo>
                  <a:cubicBezTo>
                    <a:pt x="961" y="1247"/>
                    <a:pt x="1241" y="967"/>
                    <a:pt x="1241" y="623"/>
                  </a:cubicBezTo>
                  <a:cubicBezTo>
                    <a:pt x="1241" y="280"/>
                    <a:pt x="961" y="0"/>
                    <a:pt x="61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1810012" y="4027120"/>
              <a:ext cx="39484" cy="39262"/>
            </a:xfrm>
            <a:custGeom>
              <a:avLst/>
              <a:gdLst/>
              <a:ahLst/>
              <a:cxnLst/>
              <a:rect l="l" t="t" r="r" b="b"/>
              <a:pathLst>
                <a:path w="1248" h="1241" extrusionOk="0">
                  <a:moveTo>
                    <a:pt x="624" y="0"/>
                  </a:moveTo>
                  <a:cubicBezTo>
                    <a:pt x="281" y="0"/>
                    <a:pt x="1" y="280"/>
                    <a:pt x="1" y="624"/>
                  </a:cubicBezTo>
                  <a:cubicBezTo>
                    <a:pt x="1" y="967"/>
                    <a:pt x="281" y="1240"/>
                    <a:pt x="624" y="1240"/>
                  </a:cubicBezTo>
                  <a:cubicBezTo>
                    <a:pt x="967" y="1240"/>
                    <a:pt x="1247" y="967"/>
                    <a:pt x="1247" y="624"/>
                  </a:cubicBezTo>
                  <a:cubicBezTo>
                    <a:pt x="1247" y="280"/>
                    <a:pt x="967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1847438" y="4064546"/>
              <a:ext cx="39484" cy="39452"/>
            </a:xfrm>
            <a:custGeom>
              <a:avLst/>
              <a:gdLst/>
              <a:ahLst/>
              <a:cxnLst/>
              <a:rect l="l" t="t" r="r" b="b"/>
              <a:pathLst>
                <a:path w="1248" h="1247" extrusionOk="0">
                  <a:moveTo>
                    <a:pt x="624" y="0"/>
                  </a:moveTo>
                  <a:cubicBezTo>
                    <a:pt x="281" y="0"/>
                    <a:pt x="1" y="280"/>
                    <a:pt x="1" y="623"/>
                  </a:cubicBezTo>
                  <a:cubicBezTo>
                    <a:pt x="1" y="967"/>
                    <a:pt x="281" y="1247"/>
                    <a:pt x="624" y="1247"/>
                  </a:cubicBezTo>
                  <a:cubicBezTo>
                    <a:pt x="967" y="1247"/>
                    <a:pt x="1247" y="967"/>
                    <a:pt x="1247" y="623"/>
                  </a:cubicBezTo>
                  <a:cubicBezTo>
                    <a:pt x="1247" y="280"/>
                    <a:pt x="967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1691500" y="4066350"/>
              <a:ext cx="53752" cy="22368"/>
            </a:xfrm>
            <a:custGeom>
              <a:avLst/>
              <a:gdLst/>
              <a:ahLst/>
              <a:cxnLst/>
              <a:rect l="l" t="t" r="r" b="b"/>
              <a:pathLst>
                <a:path w="1699" h="707" extrusionOk="0">
                  <a:moveTo>
                    <a:pt x="357" y="0"/>
                  </a:moveTo>
                  <a:cubicBezTo>
                    <a:pt x="160" y="0"/>
                    <a:pt x="1" y="159"/>
                    <a:pt x="1" y="357"/>
                  </a:cubicBezTo>
                  <a:cubicBezTo>
                    <a:pt x="1" y="547"/>
                    <a:pt x="160" y="706"/>
                    <a:pt x="357" y="706"/>
                  </a:cubicBezTo>
                  <a:lnTo>
                    <a:pt x="1349" y="706"/>
                  </a:lnTo>
                  <a:cubicBezTo>
                    <a:pt x="1540" y="706"/>
                    <a:pt x="1699" y="547"/>
                    <a:pt x="1699" y="357"/>
                  </a:cubicBezTo>
                  <a:cubicBezTo>
                    <a:pt x="1699" y="159"/>
                    <a:pt x="1540" y="0"/>
                    <a:pt x="134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1643602" y="4121682"/>
              <a:ext cx="63022" cy="62800"/>
            </a:xfrm>
            <a:custGeom>
              <a:avLst/>
              <a:gdLst/>
              <a:ahLst/>
              <a:cxnLst/>
              <a:rect l="l" t="t" r="r" b="b"/>
              <a:pathLst>
                <a:path w="1992" h="1985" extrusionOk="0">
                  <a:moveTo>
                    <a:pt x="993" y="0"/>
                  </a:moveTo>
                  <a:cubicBezTo>
                    <a:pt x="446" y="0"/>
                    <a:pt x="1" y="439"/>
                    <a:pt x="1" y="993"/>
                  </a:cubicBezTo>
                  <a:cubicBezTo>
                    <a:pt x="1" y="1540"/>
                    <a:pt x="446" y="1985"/>
                    <a:pt x="993" y="1985"/>
                  </a:cubicBezTo>
                  <a:cubicBezTo>
                    <a:pt x="1546" y="1985"/>
                    <a:pt x="1992" y="1540"/>
                    <a:pt x="1992" y="993"/>
                  </a:cubicBezTo>
                  <a:cubicBezTo>
                    <a:pt x="1992" y="439"/>
                    <a:pt x="1546" y="0"/>
                    <a:pt x="99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1730350" y="4121682"/>
              <a:ext cx="62800" cy="62800"/>
            </a:xfrm>
            <a:custGeom>
              <a:avLst/>
              <a:gdLst/>
              <a:ahLst/>
              <a:cxnLst/>
              <a:rect l="l" t="t" r="r" b="b"/>
              <a:pathLst>
                <a:path w="1985" h="1985" extrusionOk="0">
                  <a:moveTo>
                    <a:pt x="992" y="0"/>
                  </a:moveTo>
                  <a:cubicBezTo>
                    <a:pt x="445" y="0"/>
                    <a:pt x="0" y="439"/>
                    <a:pt x="0" y="993"/>
                  </a:cubicBezTo>
                  <a:cubicBezTo>
                    <a:pt x="0" y="1540"/>
                    <a:pt x="445" y="1985"/>
                    <a:pt x="992" y="1985"/>
                  </a:cubicBezTo>
                  <a:cubicBezTo>
                    <a:pt x="1539" y="1985"/>
                    <a:pt x="1985" y="1540"/>
                    <a:pt x="1985" y="993"/>
                  </a:cubicBezTo>
                  <a:cubicBezTo>
                    <a:pt x="1985" y="439"/>
                    <a:pt x="1539" y="0"/>
                    <a:pt x="99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6"/>
          <p:cNvGrpSpPr/>
          <p:nvPr/>
        </p:nvGrpSpPr>
        <p:grpSpPr>
          <a:xfrm rot="760836">
            <a:off x="80756" y="4148677"/>
            <a:ext cx="419049" cy="419027"/>
            <a:chOff x="291850" y="2324188"/>
            <a:chExt cx="316871" cy="316855"/>
          </a:xfrm>
        </p:grpSpPr>
        <p:sp>
          <p:nvSpPr>
            <p:cNvPr id="169" name="Google Shape;169;p6"/>
            <p:cNvSpPr/>
            <p:nvPr/>
          </p:nvSpPr>
          <p:spPr>
            <a:xfrm>
              <a:off x="291850" y="2324188"/>
              <a:ext cx="316871" cy="316855"/>
            </a:xfrm>
            <a:custGeom>
              <a:avLst/>
              <a:gdLst/>
              <a:ahLst/>
              <a:cxnLst/>
              <a:rect l="l" t="t" r="r" b="b"/>
              <a:pathLst>
                <a:path w="6584" h="6584" extrusionOk="0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4970" y="6584"/>
                  </a:lnTo>
                  <a:cubicBezTo>
                    <a:pt x="5863" y="6584"/>
                    <a:pt x="6584" y="5863"/>
                    <a:pt x="6584" y="4973"/>
                  </a:cubicBezTo>
                  <a:lnTo>
                    <a:pt x="6584" y="1614"/>
                  </a:lnTo>
                  <a:cubicBezTo>
                    <a:pt x="6584" y="724"/>
                    <a:pt x="5863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291850" y="2324188"/>
              <a:ext cx="126287" cy="316855"/>
            </a:xfrm>
            <a:custGeom>
              <a:avLst/>
              <a:gdLst/>
              <a:ahLst/>
              <a:cxnLst/>
              <a:rect l="l" t="t" r="r" b="b"/>
              <a:pathLst>
                <a:path w="2624" h="6584" extrusionOk="0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2623" y="6584"/>
                  </a:lnTo>
                  <a:cubicBezTo>
                    <a:pt x="1733" y="6584"/>
                    <a:pt x="1009" y="5863"/>
                    <a:pt x="1009" y="4973"/>
                  </a:cubicBezTo>
                  <a:lnTo>
                    <a:pt x="1009" y="1614"/>
                  </a:lnTo>
                  <a:cubicBezTo>
                    <a:pt x="1009" y="724"/>
                    <a:pt x="1733" y="1"/>
                    <a:pt x="26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450281" y="2457160"/>
              <a:ext cx="47646" cy="49376"/>
            </a:xfrm>
            <a:custGeom>
              <a:avLst/>
              <a:gdLst/>
              <a:ahLst/>
              <a:cxnLst/>
              <a:rect l="l" t="t" r="r" b="b"/>
              <a:pathLst>
                <a:path w="990" h="1026" extrusionOk="0">
                  <a:moveTo>
                    <a:pt x="493" y="1"/>
                  </a:moveTo>
                  <a:cubicBezTo>
                    <a:pt x="221" y="1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5"/>
                    <a:pt x="493" y="1025"/>
                  </a:cubicBezTo>
                  <a:cubicBezTo>
                    <a:pt x="765" y="1025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5"/>
                    <a:pt x="765" y="1"/>
                    <a:pt x="4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523914" y="2383527"/>
              <a:ext cx="47646" cy="49184"/>
            </a:xfrm>
            <a:custGeom>
              <a:avLst/>
              <a:gdLst/>
              <a:ahLst/>
              <a:cxnLst/>
              <a:rect l="l" t="t" r="r" b="b"/>
              <a:pathLst>
                <a:path w="990" h="1022" extrusionOk="0">
                  <a:moveTo>
                    <a:pt x="497" y="0"/>
                  </a:moveTo>
                  <a:cubicBezTo>
                    <a:pt x="225" y="0"/>
                    <a:pt x="1" y="221"/>
                    <a:pt x="1" y="493"/>
                  </a:cubicBezTo>
                  <a:lnTo>
                    <a:pt x="1" y="525"/>
                  </a:lnTo>
                  <a:cubicBezTo>
                    <a:pt x="1" y="801"/>
                    <a:pt x="225" y="1022"/>
                    <a:pt x="497" y="1022"/>
                  </a:cubicBezTo>
                  <a:cubicBezTo>
                    <a:pt x="769" y="1022"/>
                    <a:pt x="990" y="798"/>
                    <a:pt x="990" y="525"/>
                  </a:cubicBezTo>
                  <a:lnTo>
                    <a:pt x="990" y="493"/>
                  </a:lnTo>
                  <a:cubicBezTo>
                    <a:pt x="990" y="221"/>
                    <a:pt x="769" y="0"/>
                    <a:pt x="4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376455" y="2530985"/>
              <a:ext cx="47646" cy="49184"/>
            </a:xfrm>
            <a:custGeom>
              <a:avLst/>
              <a:gdLst/>
              <a:ahLst/>
              <a:cxnLst/>
              <a:rect l="l" t="t" r="r" b="b"/>
              <a:pathLst>
                <a:path w="990" h="1022" extrusionOk="0">
                  <a:moveTo>
                    <a:pt x="494" y="0"/>
                  </a:moveTo>
                  <a:cubicBezTo>
                    <a:pt x="221" y="0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4" y="1022"/>
                  </a:cubicBezTo>
                  <a:cubicBezTo>
                    <a:pt x="769" y="1022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1"/>
                    <a:pt x="769" y="0"/>
                    <a:pt x="4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13"/>
          <p:cNvPicPr preferRelativeResize="0"/>
          <p:nvPr/>
        </p:nvPicPr>
        <p:blipFill rotWithShape="1">
          <a:blip r:embed="rId2">
            <a:alphaModFix amt="46000"/>
          </a:blip>
          <a:srcRect l="1854"/>
          <a:stretch/>
        </p:blipFill>
        <p:spPr>
          <a:xfrm>
            <a:off x="-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3"/>
          <p:cNvSpPr txBox="1">
            <a:spLocks noGrp="1"/>
          </p:cNvSpPr>
          <p:nvPr>
            <p:ph type="subTitle" idx="1"/>
          </p:nvPr>
        </p:nvSpPr>
        <p:spPr>
          <a:xfrm>
            <a:off x="713225" y="244940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subTitle" idx="2"/>
          </p:nvPr>
        </p:nvSpPr>
        <p:spPr>
          <a:xfrm>
            <a:off x="713225" y="406203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subTitle" idx="3"/>
          </p:nvPr>
        </p:nvSpPr>
        <p:spPr>
          <a:xfrm>
            <a:off x="3419250" y="406203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4"/>
          </p:nvPr>
        </p:nvSpPr>
        <p:spPr>
          <a:xfrm>
            <a:off x="3419250" y="244940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13"/>
          <p:cNvSpPr txBox="1">
            <a:spLocks noGrp="1"/>
          </p:cNvSpPr>
          <p:nvPr>
            <p:ph type="title" hasCustomPrompt="1"/>
          </p:nvPr>
        </p:nvSpPr>
        <p:spPr>
          <a:xfrm>
            <a:off x="809303" y="1442750"/>
            <a:ext cx="901200" cy="529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3" name="Google Shape;313;p13"/>
          <p:cNvSpPr txBox="1">
            <a:spLocks noGrp="1"/>
          </p:cNvSpPr>
          <p:nvPr>
            <p:ph type="title" idx="5" hasCustomPrompt="1"/>
          </p:nvPr>
        </p:nvSpPr>
        <p:spPr>
          <a:xfrm>
            <a:off x="3515329" y="3055550"/>
            <a:ext cx="901200" cy="529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4" name="Google Shape;314;p13"/>
          <p:cNvSpPr txBox="1">
            <a:spLocks noGrp="1"/>
          </p:cNvSpPr>
          <p:nvPr>
            <p:ph type="title" idx="6" hasCustomPrompt="1"/>
          </p:nvPr>
        </p:nvSpPr>
        <p:spPr>
          <a:xfrm>
            <a:off x="809303" y="3055550"/>
            <a:ext cx="901200" cy="529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5" name="Google Shape;315;p13"/>
          <p:cNvSpPr txBox="1">
            <a:spLocks noGrp="1"/>
          </p:cNvSpPr>
          <p:nvPr>
            <p:ph type="title" idx="7" hasCustomPrompt="1"/>
          </p:nvPr>
        </p:nvSpPr>
        <p:spPr>
          <a:xfrm>
            <a:off x="3515328" y="1442675"/>
            <a:ext cx="901200" cy="529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6" name="Google Shape;316;p13"/>
          <p:cNvSpPr txBox="1">
            <a:spLocks noGrp="1"/>
          </p:cNvSpPr>
          <p:nvPr>
            <p:ph type="subTitle" idx="8"/>
          </p:nvPr>
        </p:nvSpPr>
        <p:spPr>
          <a:xfrm>
            <a:off x="6125275" y="406203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13"/>
          <p:cNvSpPr txBox="1">
            <a:spLocks noGrp="1"/>
          </p:cNvSpPr>
          <p:nvPr>
            <p:ph type="subTitle" idx="9"/>
          </p:nvPr>
        </p:nvSpPr>
        <p:spPr>
          <a:xfrm>
            <a:off x="6125275" y="244940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13"/>
          <p:cNvSpPr txBox="1">
            <a:spLocks noGrp="1"/>
          </p:cNvSpPr>
          <p:nvPr>
            <p:ph type="title" idx="13" hasCustomPrompt="1"/>
          </p:nvPr>
        </p:nvSpPr>
        <p:spPr>
          <a:xfrm>
            <a:off x="6221353" y="3055550"/>
            <a:ext cx="901200" cy="529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9" name="Google Shape;319;p13"/>
          <p:cNvSpPr txBox="1">
            <a:spLocks noGrp="1"/>
          </p:cNvSpPr>
          <p:nvPr>
            <p:ph type="title" idx="14" hasCustomPrompt="1"/>
          </p:nvPr>
        </p:nvSpPr>
        <p:spPr>
          <a:xfrm>
            <a:off x="6221353" y="1442675"/>
            <a:ext cx="901200" cy="529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0" name="Google Shape;320;p13"/>
          <p:cNvSpPr txBox="1">
            <a:spLocks noGrp="1"/>
          </p:cNvSpPr>
          <p:nvPr>
            <p:ph type="subTitle" idx="15"/>
          </p:nvPr>
        </p:nvSpPr>
        <p:spPr>
          <a:xfrm>
            <a:off x="713225" y="2098427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1" name="Google Shape;321;p13"/>
          <p:cNvSpPr txBox="1">
            <a:spLocks noGrp="1"/>
          </p:cNvSpPr>
          <p:nvPr>
            <p:ph type="subTitle" idx="16"/>
          </p:nvPr>
        </p:nvSpPr>
        <p:spPr>
          <a:xfrm>
            <a:off x="713225" y="3711074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2" name="Google Shape;322;p13"/>
          <p:cNvSpPr txBox="1">
            <a:spLocks noGrp="1"/>
          </p:cNvSpPr>
          <p:nvPr>
            <p:ph type="subTitle" idx="17"/>
          </p:nvPr>
        </p:nvSpPr>
        <p:spPr>
          <a:xfrm>
            <a:off x="3419250" y="3711074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3" name="Google Shape;323;p13"/>
          <p:cNvSpPr txBox="1">
            <a:spLocks noGrp="1"/>
          </p:cNvSpPr>
          <p:nvPr>
            <p:ph type="subTitle" idx="18"/>
          </p:nvPr>
        </p:nvSpPr>
        <p:spPr>
          <a:xfrm>
            <a:off x="3419250" y="2098427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4" name="Google Shape;324;p13"/>
          <p:cNvSpPr txBox="1">
            <a:spLocks noGrp="1"/>
          </p:cNvSpPr>
          <p:nvPr>
            <p:ph type="subTitle" idx="19"/>
          </p:nvPr>
        </p:nvSpPr>
        <p:spPr>
          <a:xfrm>
            <a:off x="6125275" y="3711074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5" name="Google Shape;325;p13"/>
          <p:cNvSpPr txBox="1">
            <a:spLocks noGrp="1"/>
          </p:cNvSpPr>
          <p:nvPr>
            <p:ph type="subTitle" idx="20"/>
          </p:nvPr>
        </p:nvSpPr>
        <p:spPr>
          <a:xfrm>
            <a:off x="6125275" y="2098427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6" name="Google Shape;326;p13"/>
          <p:cNvSpPr/>
          <p:nvPr/>
        </p:nvSpPr>
        <p:spPr>
          <a:xfrm rot="-1668375">
            <a:off x="8585198" y="1461926"/>
            <a:ext cx="393640" cy="556426"/>
          </a:xfrm>
          <a:custGeom>
            <a:avLst/>
            <a:gdLst/>
            <a:ahLst/>
            <a:cxnLst/>
            <a:rect l="l" t="t" r="r" b="b"/>
            <a:pathLst>
              <a:path w="16366" h="23134" extrusionOk="0">
                <a:moveTo>
                  <a:pt x="8182" y="0"/>
                </a:moveTo>
                <a:cubicBezTo>
                  <a:pt x="6781" y="0"/>
                  <a:pt x="5646" y="1136"/>
                  <a:pt x="5646" y="2539"/>
                </a:cubicBezTo>
                <a:cubicBezTo>
                  <a:pt x="5646" y="3320"/>
                  <a:pt x="5998" y="4021"/>
                  <a:pt x="6555" y="4486"/>
                </a:cubicBezTo>
                <a:cubicBezTo>
                  <a:pt x="6686" y="4595"/>
                  <a:pt x="6773" y="4751"/>
                  <a:pt x="6773" y="4921"/>
                </a:cubicBezTo>
                <a:lnTo>
                  <a:pt x="6773" y="6224"/>
                </a:lnTo>
                <a:cubicBezTo>
                  <a:pt x="6773" y="6525"/>
                  <a:pt x="6526" y="6772"/>
                  <a:pt x="6225" y="6772"/>
                </a:cubicBezTo>
                <a:lnTo>
                  <a:pt x="1131" y="6772"/>
                </a:lnTo>
                <a:cubicBezTo>
                  <a:pt x="507" y="6772"/>
                  <a:pt x="1" y="7275"/>
                  <a:pt x="1" y="7899"/>
                </a:cubicBezTo>
                <a:lnTo>
                  <a:pt x="1" y="22003"/>
                </a:lnTo>
                <a:cubicBezTo>
                  <a:pt x="1" y="22627"/>
                  <a:pt x="507" y="23133"/>
                  <a:pt x="1131" y="23133"/>
                </a:cubicBezTo>
                <a:lnTo>
                  <a:pt x="15235" y="23133"/>
                </a:lnTo>
                <a:cubicBezTo>
                  <a:pt x="15859" y="23133"/>
                  <a:pt x="16365" y="22627"/>
                  <a:pt x="16365" y="22003"/>
                </a:cubicBezTo>
                <a:lnTo>
                  <a:pt x="16365" y="16909"/>
                </a:lnTo>
                <a:cubicBezTo>
                  <a:pt x="16365" y="16608"/>
                  <a:pt x="16119" y="16361"/>
                  <a:pt x="15818" y="16361"/>
                </a:cubicBezTo>
                <a:lnTo>
                  <a:pt x="14515" y="16361"/>
                </a:lnTo>
                <a:cubicBezTo>
                  <a:pt x="14342" y="16361"/>
                  <a:pt x="14188" y="16448"/>
                  <a:pt x="14079" y="16579"/>
                </a:cubicBezTo>
                <a:cubicBezTo>
                  <a:pt x="13612" y="17136"/>
                  <a:pt x="12914" y="17488"/>
                  <a:pt x="12133" y="17488"/>
                </a:cubicBezTo>
                <a:cubicBezTo>
                  <a:pt x="10551" y="17488"/>
                  <a:pt x="9309" y="16044"/>
                  <a:pt x="9651" y="14405"/>
                </a:cubicBezTo>
                <a:cubicBezTo>
                  <a:pt x="9859" y="13406"/>
                  <a:pt x="10692" y="12615"/>
                  <a:pt x="11697" y="12449"/>
                </a:cubicBezTo>
                <a:cubicBezTo>
                  <a:pt x="11845" y="12424"/>
                  <a:pt x="11992" y="12412"/>
                  <a:pt x="12135" y="12412"/>
                </a:cubicBezTo>
                <a:cubicBezTo>
                  <a:pt x="12916" y="12412"/>
                  <a:pt x="13614" y="12766"/>
                  <a:pt x="14079" y="13323"/>
                </a:cubicBezTo>
                <a:cubicBezTo>
                  <a:pt x="14188" y="13454"/>
                  <a:pt x="14342" y="13540"/>
                  <a:pt x="14515" y="13540"/>
                </a:cubicBezTo>
                <a:lnTo>
                  <a:pt x="15818" y="13540"/>
                </a:lnTo>
                <a:cubicBezTo>
                  <a:pt x="16119" y="13540"/>
                  <a:pt x="16365" y="13294"/>
                  <a:pt x="16365" y="12993"/>
                </a:cubicBezTo>
                <a:lnTo>
                  <a:pt x="16365" y="6769"/>
                </a:lnTo>
                <a:lnTo>
                  <a:pt x="10141" y="6772"/>
                </a:lnTo>
                <a:cubicBezTo>
                  <a:pt x="9840" y="6772"/>
                  <a:pt x="9593" y="6525"/>
                  <a:pt x="9593" y="6224"/>
                </a:cubicBezTo>
                <a:lnTo>
                  <a:pt x="9593" y="4921"/>
                </a:lnTo>
                <a:cubicBezTo>
                  <a:pt x="9593" y="4748"/>
                  <a:pt x="9680" y="4595"/>
                  <a:pt x="9811" y="4486"/>
                </a:cubicBezTo>
                <a:cubicBezTo>
                  <a:pt x="10471" y="3935"/>
                  <a:pt x="10845" y="3058"/>
                  <a:pt x="10689" y="2104"/>
                </a:cubicBezTo>
                <a:cubicBezTo>
                  <a:pt x="10519" y="1098"/>
                  <a:pt x="9728" y="266"/>
                  <a:pt x="8729" y="58"/>
                </a:cubicBezTo>
                <a:cubicBezTo>
                  <a:pt x="8544" y="19"/>
                  <a:pt x="8361" y="0"/>
                  <a:pt x="8182" y="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3"/>
          <p:cNvSpPr/>
          <p:nvPr/>
        </p:nvSpPr>
        <p:spPr>
          <a:xfrm rot="-1683544">
            <a:off x="8312490" y="2079090"/>
            <a:ext cx="425187" cy="412007"/>
          </a:xfrm>
          <a:custGeom>
            <a:avLst/>
            <a:gdLst/>
            <a:ahLst/>
            <a:cxnLst/>
            <a:rect l="l" t="t" r="r" b="b"/>
            <a:pathLst>
              <a:path w="33841" h="32792" extrusionOk="0">
                <a:moveTo>
                  <a:pt x="17208" y="1"/>
                </a:moveTo>
                <a:cubicBezTo>
                  <a:pt x="15383" y="1"/>
                  <a:pt x="13556" y="717"/>
                  <a:pt x="12164" y="2150"/>
                </a:cubicBezTo>
                <a:lnTo>
                  <a:pt x="3917" y="10638"/>
                </a:lnTo>
                <a:cubicBezTo>
                  <a:pt x="270" y="14390"/>
                  <a:pt x="1" y="20506"/>
                  <a:pt x="3516" y="24390"/>
                </a:cubicBezTo>
                <a:cubicBezTo>
                  <a:pt x="3571" y="24450"/>
                  <a:pt x="3625" y="24508"/>
                  <a:pt x="3680" y="24566"/>
                </a:cubicBezTo>
                <a:cubicBezTo>
                  <a:pt x="3699" y="24585"/>
                  <a:pt x="3718" y="24604"/>
                  <a:pt x="3734" y="24623"/>
                </a:cubicBezTo>
                <a:cubicBezTo>
                  <a:pt x="3773" y="24662"/>
                  <a:pt x="3811" y="24700"/>
                  <a:pt x="3849" y="24739"/>
                </a:cubicBezTo>
                <a:cubicBezTo>
                  <a:pt x="3872" y="24761"/>
                  <a:pt x="3891" y="24783"/>
                  <a:pt x="3913" y="24806"/>
                </a:cubicBezTo>
                <a:cubicBezTo>
                  <a:pt x="3949" y="24838"/>
                  <a:pt x="3984" y="24873"/>
                  <a:pt x="4019" y="24908"/>
                </a:cubicBezTo>
                <a:cubicBezTo>
                  <a:pt x="4045" y="24931"/>
                  <a:pt x="4067" y="24950"/>
                  <a:pt x="4093" y="24972"/>
                </a:cubicBezTo>
                <a:cubicBezTo>
                  <a:pt x="4125" y="25008"/>
                  <a:pt x="4160" y="25040"/>
                  <a:pt x="4195" y="25072"/>
                </a:cubicBezTo>
                <a:cubicBezTo>
                  <a:pt x="4221" y="25091"/>
                  <a:pt x="4243" y="25113"/>
                  <a:pt x="4269" y="25136"/>
                </a:cubicBezTo>
                <a:cubicBezTo>
                  <a:pt x="4304" y="25168"/>
                  <a:pt x="4342" y="25200"/>
                  <a:pt x="4378" y="25232"/>
                </a:cubicBezTo>
                <a:cubicBezTo>
                  <a:pt x="4400" y="25251"/>
                  <a:pt x="4422" y="25270"/>
                  <a:pt x="4448" y="25289"/>
                </a:cubicBezTo>
                <a:cubicBezTo>
                  <a:pt x="4487" y="25324"/>
                  <a:pt x="4525" y="25357"/>
                  <a:pt x="4567" y="25389"/>
                </a:cubicBezTo>
                <a:cubicBezTo>
                  <a:pt x="4586" y="25405"/>
                  <a:pt x="4608" y="25424"/>
                  <a:pt x="4627" y="25440"/>
                </a:cubicBezTo>
                <a:cubicBezTo>
                  <a:pt x="4682" y="25485"/>
                  <a:pt x="4736" y="25526"/>
                  <a:pt x="4787" y="25568"/>
                </a:cubicBezTo>
                <a:cubicBezTo>
                  <a:pt x="4797" y="25571"/>
                  <a:pt x="4803" y="25577"/>
                  <a:pt x="4813" y="25584"/>
                </a:cubicBezTo>
                <a:cubicBezTo>
                  <a:pt x="4874" y="25632"/>
                  <a:pt x="4935" y="25677"/>
                  <a:pt x="4999" y="25725"/>
                </a:cubicBezTo>
                <a:cubicBezTo>
                  <a:pt x="5018" y="25738"/>
                  <a:pt x="5037" y="25754"/>
                  <a:pt x="5060" y="25766"/>
                </a:cubicBezTo>
                <a:cubicBezTo>
                  <a:pt x="5101" y="25798"/>
                  <a:pt x="5143" y="25827"/>
                  <a:pt x="5188" y="25856"/>
                </a:cubicBezTo>
                <a:cubicBezTo>
                  <a:pt x="5210" y="25875"/>
                  <a:pt x="5236" y="25891"/>
                  <a:pt x="5261" y="25907"/>
                </a:cubicBezTo>
                <a:cubicBezTo>
                  <a:pt x="5300" y="25933"/>
                  <a:pt x="5338" y="25962"/>
                  <a:pt x="5377" y="25987"/>
                </a:cubicBezTo>
                <a:cubicBezTo>
                  <a:pt x="5405" y="26003"/>
                  <a:pt x="5431" y="26019"/>
                  <a:pt x="5457" y="26039"/>
                </a:cubicBezTo>
                <a:cubicBezTo>
                  <a:pt x="5495" y="26061"/>
                  <a:pt x="5534" y="26087"/>
                  <a:pt x="5572" y="26109"/>
                </a:cubicBezTo>
                <a:cubicBezTo>
                  <a:pt x="5601" y="26128"/>
                  <a:pt x="5626" y="26144"/>
                  <a:pt x="5655" y="26160"/>
                </a:cubicBezTo>
                <a:cubicBezTo>
                  <a:pt x="5694" y="26183"/>
                  <a:pt x="5732" y="26205"/>
                  <a:pt x="5770" y="26231"/>
                </a:cubicBezTo>
                <a:cubicBezTo>
                  <a:pt x="5796" y="26247"/>
                  <a:pt x="5825" y="26263"/>
                  <a:pt x="5850" y="26275"/>
                </a:cubicBezTo>
                <a:cubicBezTo>
                  <a:pt x="5892" y="26301"/>
                  <a:pt x="5934" y="26323"/>
                  <a:pt x="5975" y="26346"/>
                </a:cubicBezTo>
                <a:cubicBezTo>
                  <a:pt x="6001" y="26359"/>
                  <a:pt x="6023" y="26375"/>
                  <a:pt x="6049" y="26388"/>
                </a:cubicBezTo>
                <a:cubicBezTo>
                  <a:pt x="6100" y="26416"/>
                  <a:pt x="6151" y="26442"/>
                  <a:pt x="6203" y="26468"/>
                </a:cubicBezTo>
                <a:cubicBezTo>
                  <a:pt x="6219" y="26477"/>
                  <a:pt x="6235" y="26487"/>
                  <a:pt x="6251" y="26493"/>
                </a:cubicBezTo>
                <a:cubicBezTo>
                  <a:pt x="6318" y="26528"/>
                  <a:pt x="6382" y="26560"/>
                  <a:pt x="6449" y="26592"/>
                </a:cubicBezTo>
                <a:cubicBezTo>
                  <a:pt x="6472" y="26602"/>
                  <a:pt x="6497" y="26615"/>
                  <a:pt x="6520" y="26624"/>
                </a:cubicBezTo>
                <a:cubicBezTo>
                  <a:pt x="6564" y="26647"/>
                  <a:pt x="6609" y="26666"/>
                  <a:pt x="6654" y="26688"/>
                </a:cubicBezTo>
                <a:cubicBezTo>
                  <a:pt x="6683" y="26701"/>
                  <a:pt x="6712" y="26714"/>
                  <a:pt x="6737" y="26724"/>
                </a:cubicBezTo>
                <a:cubicBezTo>
                  <a:pt x="6779" y="26743"/>
                  <a:pt x="6821" y="26759"/>
                  <a:pt x="6859" y="26778"/>
                </a:cubicBezTo>
                <a:cubicBezTo>
                  <a:pt x="6891" y="26791"/>
                  <a:pt x="6920" y="26804"/>
                  <a:pt x="6952" y="26817"/>
                </a:cubicBezTo>
                <a:cubicBezTo>
                  <a:pt x="6990" y="26833"/>
                  <a:pt x="7029" y="26845"/>
                  <a:pt x="7067" y="26861"/>
                </a:cubicBezTo>
                <a:cubicBezTo>
                  <a:pt x="7099" y="26874"/>
                  <a:pt x="7131" y="26887"/>
                  <a:pt x="7160" y="26900"/>
                </a:cubicBezTo>
                <a:cubicBezTo>
                  <a:pt x="7202" y="26913"/>
                  <a:pt x="7240" y="26929"/>
                  <a:pt x="7279" y="26941"/>
                </a:cubicBezTo>
                <a:cubicBezTo>
                  <a:pt x="7311" y="26954"/>
                  <a:pt x="7339" y="26964"/>
                  <a:pt x="7371" y="26977"/>
                </a:cubicBezTo>
                <a:cubicBezTo>
                  <a:pt x="7413" y="26989"/>
                  <a:pt x="7451" y="27005"/>
                  <a:pt x="7493" y="27018"/>
                </a:cubicBezTo>
                <a:cubicBezTo>
                  <a:pt x="7522" y="27028"/>
                  <a:pt x="7554" y="27037"/>
                  <a:pt x="7583" y="27047"/>
                </a:cubicBezTo>
                <a:cubicBezTo>
                  <a:pt x="7628" y="27063"/>
                  <a:pt x="7672" y="27076"/>
                  <a:pt x="7717" y="27092"/>
                </a:cubicBezTo>
                <a:cubicBezTo>
                  <a:pt x="7743" y="27098"/>
                  <a:pt x="7768" y="27108"/>
                  <a:pt x="7794" y="27114"/>
                </a:cubicBezTo>
                <a:cubicBezTo>
                  <a:pt x="7861" y="27137"/>
                  <a:pt x="7932" y="27156"/>
                  <a:pt x="7999" y="27175"/>
                </a:cubicBezTo>
                <a:cubicBezTo>
                  <a:pt x="8028" y="27182"/>
                  <a:pt x="8057" y="27191"/>
                  <a:pt x="8085" y="27198"/>
                </a:cubicBezTo>
                <a:cubicBezTo>
                  <a:pt x="8130" y="27207"/>
                  <a:pt x="8172" y="27220"/>
                  <a:pt x="8213" y="27230"/>
                </a:cubicBezTo>
                <a:cubicBezTo>
                  <a:pt x="8245" y="27239"/>
                  <a:pt x="8281" y="27246"/>
                  <a:pt x="8313" y="27255"/>
                </a:cubicBezTo>
                <a:cubicBezTo>
                  <a:pt x="8351" y="27265"/>
                  <a:pt x="8390" y="27274"/>
                  <a:pt x="8428" y="27281"/>
                </a:cubicBezTo>
                <a:cubicBezTo>
                  <a:pt x="8463" y="27290"/>
                  <a:pt x="8498" y="27297"/>
                  <a:pt x="8534" y="27303"/>
                </a:cubicBezTo>
                <a:cubicBezTo>
                  <a:pt x="8569" y="27313"/>
                  <a:pt x="8607" y="27319"/>
                  <a:pt x="8642" y="27329"/>
                </a:cubicBezTo>
                <a:cubicBezTo>
                  <a:pt x="8678" y="27335"/>
                  <a:pt x="8713" y="27342"/>
                  <a:pt x="8751" y="27348"/>
                </a:cubicBezTo>
                <a:cubicBezTo>
                  <a:pt x="8787" y="27354"/>
                  <a:pt x="8822" y="27361"/>
                  <a:pt x="8860" y="27367"/>
                </a:cubicBezTo>
                <a:cubicBezTo>
                  <a:pt x="8895" y="27374"/>
                  <a:pt x="8931" y="27380"/>
                  <a:pt x="8969" y="27386"/>
                </a:cubicBezTo>
                <a:cubicBezTo>
                  <a:pt x="9004" y="27393"/>
                  <a:pt x="9040" y="27399"/>
                  <a:pt x="9078" y="27406"/>
                </a:cubicBezTo>
                <a:cubicBezTo>
                  <a:pt x="9113" y="27409"/>
                  <a:pt x="9148" y="27415"/>
                  <a:pt x="9187" y="27422"/>
                </a:cubicBezTo>
                <a:cubicBezTo>
                  <a:pt x="9222" y="27425"/>
                  <a:pt x="9257" y="27431"/>
                  <a:pt x="9296" y="27434"/>
                </a:cubicBezTo>
                <a:cubicBezTo>
                  <a:pt x="9331" y="27441"/>
                  <a:pt x="9366" y="27444"/>
                  <a:pt x="9405" y="27451"/>
                </a:cubicBezTo>
                <a:cubicBezTo>
                  <a:pt x="9449" y="27454"/>
                  <a:pt x="9494" y="27460"/>
                  <a:pt x="9542" y="27463"/>
                </a:cubicBezTo>
                <a:cubicBezTo>
                  <a:pt x="9603" y="27470"/>
                  <a:pt x="9664" y="27476"/>
                  <a:pt x="9725" y="27479"/>
                </a:cubicBezTo>
                <a:cubicBezTo>
                  <a:pt x="9760" y="27483"/>
                  <a:pt x="9792" y="27486"/>
                  <a:pt x="9827" y="27489"/>
                </a:cubicBezTo>
                <a:cubicBezTo>
                  <a:pt x="9866" y="27492"/>
                  <a:pt x="9907" y="27492"/>
                  <a:pt x="9946" y="27495"/>
                </a:cubicBezTo>
                <a:cubicBezTo>
                  <a:pt x="9978" y="27499"/>
                  <a:pt x="10013" y="27499"/>
                  <a:pt x="10045" y="27502"/>
                </a:cubicBezTo>
                <a:cubicBezTo>
                  <a:pt x="10083" y="27505"/>
                  <a:pt x="10125" y="27505"/>
                  <a:pt x="10163" y="27505"/>
                </a:cubicBezTo>
                <a:cubicBezTo>
                  <a:pt x="10199" y="27508"/>
                  <a:pt x="10231" y="27508"/>
                  <a:pt x="10263" y="27508"/>
                </a:cubicBezTo>
                <a:cubicBezTo>
                  <a:pt x="10301" y="27511"/>
                  <a:pt x="10343" y="27511"/>
                  <a:pt x="10384" y="27511"/>
                </a:cubicBezTo>
                <a:lnTo>
                  <a:pt x="10602" y="27511"/>
                </a:lnTo>
                <a:cubicBezTo>
                  <a:pt x="10634" y="27511"/>
                  <a:pt x="10663" y="27508"/>
                  <a:pt x="10695" y="27508"/>
                </a:cubicBezTo>
                <a:cubicBezTo>
                  <a:pt x="10736" y="27508"/>
                  <a:pt x="10778" y="27508"/>
                  <a:pt x="10823" y="27505"/>
                </a:cubicBezTo>
                <a:cubicBezTo>
                  <a:pt x="10849" y="27505"/>
                  <a:pt x="10877" y="27502"/>
                  <a:pt x="10903" y="27502"/>
                </a:cubicBezTo>
                <a:cubicBezTo>
                  <a:pt x="11069" y="27492"/>
                  <a:pt x="11233" y="27483"/>
                  <a:pt x="11396" y="27467"/>
                </a:cubicBezTo>
                <a:cubicBezTo>
                  <a:pt x="11415" y="27463"/>
                  <a:pt x="11434" y="27463"/>
                  <a:pt x="11457" y="27460"/>
                </a:cubicBezTo>
                <a:cubicBezTo>
                  <a:pt x="11502" y="27457"/>
                  <a:pt x="11547" y="27451"/>
                  <a:pt x="11595" y="27444"/>
                </a:cubicBezTo>
                <a:cubicBezTo>
                  <a:pt x="11620" y="27441"/>
                  <a:pt x="11646" y="27438"/>
                  <a:pt x="11671" y="27434"/>
                </a:cubicBezTo>
                <a:cubicBezTo>
                  <a:pt x="11716" y="27428"/>
                  <a:pt x="11761" y="27422"/>
                  <a:pt x="11806" y="27415"/>
                </a:cubicBezTo>
                <a:cubicBezTo>
                  <a:pt x="11831" y="27412"/>
                  <a:pt x="11860" y="27409"/>
                  <a:pt x="11886" y="27406"/>
                </a:cubicBezTo>
                <a:cubicBezTo>
                  <a:pt x="11931" y="27396"/>
                  <a:pt x="11976" y="27390"/>
                  <a:pt x="12020" y="27383"/>
                </a:cubicBezTo>
                <a:cubicBezTo>
                  <a:pt x="12046" y="27377"/>
                  <a:pt x="12075" y="27374"/>
                  <a:pt x="12100" y="27370"/>
                </a:cubicBezTo>
                <a:cubicBezTo>
                  <a:pt x="12145" y="27361"/>
                  <a:pt x="12190" y="27351"/>
                  <a:pt x="12235" y="27345"/>
                </a:cubicBezTo>
                <a:cubicBezTo>
                  <a:pt x="12261" y="27338"/>
                  <a:pt x="12286" y="27335"/>
                  <a:pt x="12309" y="27329"/>
                </a:cubicBezTo>
                <a:cubicBezTo>
                  <a:pt x="12357" y="27319"/>
                  <a:pt x="12405" y="27310"/>
                  <a:pt x="12449" y="27300"/>
                </a:cubicBezTo>
                <a:cubicBezTo>
                  <a:pt x="12469" y="27297"/>
                  <a:pt x="12491" y="27290"/>
                  <a:pt x="12510" y="27287"/>
                </a:cubicBezTo>
                <a:cubicBezTo>
                  <a:pt x="12693" y="27246"/>
                  <a:pt x="12872" y="27201"/>
                  <a:pt x="13051" y="27150"/>
                </a:cubicBezTo>
                <a:cubicBezTo>
                  <a:pt x="13055" y="27146"/>
                  <a:pt x="13058" y="27146"/>
                  <a:pt x="13061" y="27146"/>
                </a:cubicBezTo>
                <a:cubicBezTo>
                  <a:pt x="13112" y="27130"/>
                  <a:pt x="13163" y="27114"/>
                  <a:pt x="13215" y="27098"/>
                </a:cubicBezTo>
                <a:cubicBezTo>
                  <a:pt x="13234" y="27095"/>
                  <a:pt x="13253" y="27089"/>
                  <a:pt x="13272" y="27082"/>
                </a:cubicBezTo>
                <a:cubicBezTo>
                  <a:pt x="13320" y="27066"/>
                  <a:pt x="13368" y="27050"/>
                  <a:pt x="13413" y="27037"/>
                </a:cubicBezTo>
                <a:lnTo>
                  <a:pt x="13480" y="27015"/>
                </a:lnTo>
                <a:cubicBezTo>
                  <a:pt x="13525" y="26999"/>
                  <a:pt x="13573" y="26983"/>
                  <a:pt x="13618" y="26967"/>
                </a:cubicBezTo>
                <a:cubicBezTo>
                  <a:pt x="13641" y="26957"/>
                  <a:pt x="13663" y="26951"/>
                  <a:pt x="13685" y="26941"/>
                </a:cubicBezTo>
                <a:cubicBezTo>
                  <a:pt x="13730" y="26925"/>
                  <a:pt x="13778" y="26906"/>
                  <a:pt x="13823" y="26890"/>
                </a:cubicBezTo>
                <a:cubicBezTo>
                  <a:pt x="13845" y="26881"/>
                  <a:pt x="13865" y="26874"/>
                  <a:pt x="13884" y="26865"/>
                </a:cubicBezTo>
                <a:cubicBezTo>
                  <a:pt x="13932" y="26845"/>
                  <a:pt x="13980" y="26826"/>
                  <a:pt x="14028" y="26807"/>
                </a:cubicBezTo>
                <a:cubicBezTo>
                  <a:pt x="14044" y="26801"/>
                  <a:pt x="14060" y="26794"/>
                  <a:pt x="14076" y="26788"/>
                </a:cubicBezTo>
                <a:cubicBezTo>
                  <a:pt x="14310" y="26688"/>
                  <a:pt x="14540" y="26583"/>
                  <a:pt x="14764" y="26464"/>
                </a:cubicBezTo>
                <a:cubicBezTo>
                  <a:pt x="14780" y="26458"/>
                  <a:pt x="14793" y="26452"/>
                  <a:pt x="14806" y="26445"/>
                </a:cubicBezTo>
                <a:cubicBezTo>
                  <a:pt x="14854" y="26420"/>
                  <a:pt x="14902" y="26394"/>
                  <a:pt x="14947" y="26368"/>
                </a:cubicBezTo>
                <a:cubicBezTo>
                  <a:pt x="14966" y="26359"/>
                  <a:pt x="14985" y="26349"/>
                  <a:pt x="15001" y="26336"/>
                </a:cubicBezTo>
                <a:cubicBezTo>
                  <a:pt x="15049" y="26311"/>
                  <a:pt x="15094" y="26285"/>
                  <a:pt x="15139" y="26259"/>
                </a:cubicBezTo>
                <a:lnTo>
                  <a:pt x="15197" y="26227"/>
                </a:lnTo>
                <a:cubicBezTo>
                  <a:pt x="15241" y="26202"/>
                  <a:pt x="15286" y="26173"/>
                  <a:pt x="15328" y="26147"/>
                </a:cubicBezTo>
                <a:cubicBezTo>
                  <a:pt x="15347" y="26135"/>
                  <a:pt x="15366" y="26125"/>
                  <a:pt x="15386" y="26112"/>
                </a:cubicBezTo>
                <a:cubicBezTo>
                  <a:pt x="15430" y="26083"/>
                  <a:pt x="15475" y="26058"/>
                  <a:pt x="15520" y="26026"/>
                </a:cubicBezTo>
                <a:cubicBezTo>
                  <a:pt x="15536" y="26016"/>
                  <a:pt x="15549" y="26006"/>
                  <a:pt x="15565" y="25997"/>
                </a:cubicBezTo>
                <a:cubicBezTo>
                  <a:pt x="15613" y="25968"/>
                  <a:pt x="15661" y="25936"/>
                  <a:pt x="15709" y="25901"/>
                </a:cubicBezTo>
                <a:lnTo>
                  <a:pt x="15709" y="25901"/>
                </a:lnTo>
                <a:lnTo>
                  <a:pt x="12546" y="29909"/>
                </a:lnTo>
                <a:cubicBezTo>
                  <a:pt x="11627" y="31075"/>
                  <a:pt x="12456" y="32791"/>
                  <a:pt x="13945" y="32791"/>
                </a:cubicBezTo>
                <a:lnTo>
                  <a:pt x="20470" y="32791"/>
                </a:lnTo>
                <a:cubicBezTo>
                  <a:pt x="21956" y="32791"/>
                  <a:pt x="22788" y="31075"/>
                  <a:pt x="21866" y="29909"/>
                </a:cubicBezTo>
                <a:lnTo>
                  <a:pt x="18706" y="25901"/>
                </a:lnTo>
                <a:lnTo>
                  <a:pt x="18706" y="25901"/>
                </a:lnTo>
                <a:cubicBezTo>
                  <a:pt x="18751" y="25933"/>
                  <a:pt x="18799" y="25965"/>
                  <a:pt x="18847" y="25997"/>
                </a:cubicBezTo>
                <a:cubicBezTo>
                  <a:pt x="18863" y="26006"/>
                  <a:pt x="18879" y="26016"/>
                  <a:pt x="18895" y="26026"/>
                </a:cubicBezTo>
                <a:cubicBezTo>
                  <a:pt x="18940" y="26055"/>
                  <a:pt x="18984" y="26083"/>
                  <a:pt x="19026" y="26112"/>
                </a:cubicBezTo>
                <a:cubicBezTo>
                  <a:pt x="19045" y="26122"/>
                  <a:pt x="19064" y="26135"/>
                  <a:pt x="19084" y="26147"/>
                </a:cubicBezTo>
                <a:cubicBezTo>
                  <a:pt x="19128" y="26173"/>
                  <a:pt x="19173" y="26199"/>
                  <a:pt x="19215" y="26224"/>
                </a:cubicBezTo>
                <a:lnTo>
                  <a:pt x="19276" y="26259"/>
                </a:lnTo>
                <a:cubicBezTo>
                  <a:pt x="19321" y="26285"/>
                  <a:pt x="19365" y="26311"/>
                  <a:pt x="19410" y="26336"/>
                </a:cubicBezTo>
                <a:cubicBezTo>
                  <a:pt x="19429" y="26346"/>
                  <a:pt x="19449" y="26355"/>
                  <a:pt x="19468" y="26368"/>
                </a:cubicBezTo>
                <a:cubicBezTo>
                  <a:pt x="19513" y="26394"/>
                  <a:pt x="19561" y="26416"/>
                  <a:pt x="19606" y="26442"/>
                </a:cubicBezTo>
                <a:cubicBezTo>
                  <a:pt x="19622" y="26448"/>
                  <a:pt x="19638" y="26458"/>
                  <a:pt x="19650" y="26464"/>
                </a:cubicBezTo>
                <a:cubicBezTo>
                  <a:pt x="19874" y="26583"/>
                  <a:pt x="20105" y="26688"/>
                  <a:pt x="20336" y="26785"/>
                </a:cubicBezTo>
                <a:cubicBezTo>
                  <a:pt x="20352" y="26791"/>
                  <a:pt x="20368" y="26801"/>
                  <a:pt x="20387" y="26807"/>
                </a:cubicBezTo>
                <a:cubicBezTo>
                  <a:pt x="20432" y="26826"/>
                  <a:pt x="20480" y="26845"/>
                  <a:pt x="20528" y="26865"/>
                </a:cubicBezTo>
                <a:cubicBezTo>
                  <a:pt x="20547" y="26871"/>
                  <a:pt x="20569" y="26881"/>
                  <a:pt x="20592" y="26887"/>
                </a:cubicBezTo>
                <a:cubicBezTo>
                  <a:pt x="20637" y="26906"/>
                  <a:pt x="20681" y="26922"/>
                  <a:pt x="20729" y="26938"/>
                </a:cubicBezTo>
                <a:cubicBezTo>
                  <a:pt x="20752" y="26948"/>
                  <a:pt x="20774" y="26957"/>
                  <a:pt x="20797" y="26964"/>
                </a:cubicBezTo>
                <a:cubicBezTo>
                  <a:pt x="20841" y="26980"/>
                  <a:pt x="20886" y="26996"/>
                  <a:pt x="20934" y="27012"/>
                </a:cubicBezTo>
                <a:cubicBezTo>
                  <a:pt x="20957" y="27021"/>
                  <a:pt x="20979" y="27028"/>
                  <a:pt x="21002" y="27034"/>
                </a:cubicBezTo>
                <a:cubicBezTo>
                  <a:pt x="21050" y="27050"/>
                  <a:pt x="21094" y="27066"/>
                  <a:pt x="21142" y="27082"/>
                </a:cubicBezTo>
                <a:cubicBezTo>
                  <a:pt x="21162" y="27089"/>
                  <a:pt x="21181" y="27092"/>
                  <a:pt x="21200" y="27098"/>
                </a:cubicBezTo>
                <a:cubicBezTo>
                  <a:pt x="21251" y="27114"/>
                  <a:pt x="21302" y="27130"/>
                  <a:pt x="21351" y="27143"/>
                </a:cubicBezTo>
                <a:cubicBezTo>
                  <a:pt x="21357" y="27146"/>
                  <a:pt x="21360" y="27146"/>
                  <a:pt x="21367" y="27150"/>
                </a:cubicBezTo>
                <a:cubicBezTo>
                  <a:pt x="21543" y="27201"/>
                  <a:pt x="21722" y="27246"/>
                  <a:pt x="21901" y="27284"/>
                </a:cubicBezTo>
                <a:lnTo>
                  <a:pt x="21965" y="27300"/>
                </a:lnTo>
                <a:cubicBezTo>
                  <a:pt x="22010" y="27310"/>
                  <a:pt x="22055" y="27319"/>
                  <a:pt x="22103" y="27329"/>
                </a:cubicBezTo>
                <a:cubicBezTo>
                  <a:pt x="22129" y="27332"/>
                  <a:pt x="22154" y="27338"/>
                  <a:pt x="22180" y="27345"/>
                </a:cubicBezTo>
                <a:cubicBezTo>
                  <a:pt x="22225" y="27351"/>
                  <a:pt x="22266" y="27361"/>
                  <a:pt x="22311" y="27367"/>
                </a:cubicBezTo>
                <a:cubicBezTo>
                  <a:pt x="22340" y="27374"/>
                  <a:pt x="22365" y="27377"/>
                  <a:pt x="22394" y="27383"/>
                </a:cubicBezTo>
                <a:cubicBezTo>
                  <a:pt x="22439" y="27390"/>
                  <a:pt x="22481" y="27396"/>
                  <a:pt x="22526" y="27402"/>
                </a:cubicBezTo>
                <a:cubicBezTo>
                  <a:pt x="22554" y="27409"/>
                  <a:pt x="22580" y="27412"/>
                  <a:pt x="22609" y="27415"/>
                </a:cubicBezTo>
                <a:cubicBezTo>
                  <a:pt x="22654" y="27422"/>
                  <a:pt x="22695" y="27428"/>
                  <a:pt x="22740" y="27434"/>
                </a:cubicBezTo>
                <a:cubicBezTo>
                  <a:pt x="22769" y="27438"/>
                  <a:pt x="22795" y="27441"/>
                  <a:pt x="22823" y="27444"/>
                </a:cubicBezTo>
                <a:cubicBezTo>
                  <a:pt x="22868" y="27451"/>
                  <a:pt x="22913" y="27454"/>
                  <a:pt x="22958" y="27460"/>
                </a:cubicBezTo>
                <a:cubicBezTo>
                  <a:pt x="22980" y="27463"/>
                  <a:pt x="23003" y="27463"/>
                  <a:pt x="23025" y="27467"/>
                </a:cubicBezTo>
                <a:cubicBezTo>
                  <a:pt x="23134" y="27476"/>
                  <a:pt x="23243" y="27486"/>
                  <a:pt x="23352" y="27492"/>
                </a:cubicBezTo>
                <a:lnTo>
                  <a:pt x="23374" y="27492"/>
                </a:lnTo>
                <a:cubicBezTo>
                  <a:pt x="23416" y="27495"/>
                  <a:pt x="23461" y="27499"/>
                  <a:pt x="23505" y="27499"/>
                </a:cubicBezTo>
                <a:cubicBezTo>
                  <a:pt x="23534" y="27502"/>
                  <a:pt x="23563" y="27502"/>
                  <a:pt x="23592" y="27505"/>
                </a:cubicBezTo>
                <a:cubicBezTo>
                  <a:pt x="23633" y="27505"/>
                  <a:pt x="23675" y="27505"/>
                  <a:pt x="23717" y="27508"/>
                </a:cubicBezTo>
                <a:lnTo>
                  <a:pt x="23810" y="27508"/>
                </a:lnTo>
                <a:cubicBezTo>
                  <a:pt x="23851" y="27511"/>
                  <a:pt x="23893" y="27511"/>
                  <a:pt x="23931" y="27511"/>
                </a:cubicBezTo>
                <a:cubicBezTo>
                  <a:pt x="23963" y="27511"/>
                  <a:pt x="23998" y="27511"/>
                  <a:pt x="24030" y="27508"/>
                </a:cubicBezTo>
                <a:lnTo>
                  <a:pt x="24149" y="27508"/>
                </a:lnTo>
                <a:cubicBezTo>
                  <a:pt x="24184" y="27508"/>
                  <a:pt x="24216" y="27505"/>
                  <a:pt x="24248" y="27505"/>
                </a:cubicBezTo>
                <a:cubicBezTo>
                  <a:pt x="24290" y="27505"/>
                  <a:pt x="24328" y="27502"/>
                  <a:pt x="24367" y="27502"/>
                </a:cubicBezTo>
                <a:cubicBezTo>
                  <a:pt x="24402" y="27499"/>
                  <a:pt x="24437" y="27495"/>
                  <a:pt x="24469" y="27495"/>
                </a:cubicBezTo>
                <a:cubicBezTo>
                  <a:pt x="24508" y="27492"/>
                  <a:pt x="24546" y="27489"/>
                  <a:pt x="24584" y="27489"/>
                </a:cubicBezTo>
                <a:cubicBezTo>
                  <a:pt x="24620" y="27486"/>
                  <a:pt x="24658" y="27483"/>
                  <a:pt x="24693" y="27479"/>
                </a:cubicBezTo>
                <a:cubicBezTo>
                  <a:pt x="24732" y="27476"/>
                  <a:pt x="24770" y="27473"/>
                  <a:pt x="24808" y="27470"/>
                </a:cubicBezTo>
                <a:cubicBezTo>
                  <a:pt x="24876" y="27463"/>
                  <a:pt x="24943" y="27457"/>
                  <a:pt x="25010" y="27447"/>
                </a:cubicBezTo>
                <a:cubicBezTo>
                  <a:pt x="25042" y="27444"/>
                  <a:pt x="25077" y="27441"/>
                  <a:pt x="25113" y="27434"/>
                </a:cubicBezTo>
                <a:cubicBezTo>
                  <a:pt x="25151" y="27431"/>
                  <a:pt x="25190" y="27425"/>
                  <a:pt x="25228" y="27422"/>
                </a:cubicBezTo>
                <a:cubicBezTo>
                  <a:pt x="25263" y="27415"/>
                  <a:pt x="25298" y="27409"/>
                  <a:pt x="25334" y="27406"/>
                </a:cubicBezTo>
                <a:cubicBezTo>
                  <a:pt x="25369" y="27399"/>
                  <a:pt x="25407" y="27393"/>
                  <a:pt x="25446" y="27386"/>
                </a:cubicBezTo>
                <a:cubicBezTo>
                  <a:pt x="25481" y="27380"/>
                  <a:pt x="25516" y="27374"/>
                  <a:pt x="25551" y="27370"/>
                </a:cubicBezTo>
                <a:cubicBezTo>
                  <a:pt x="25590" y="27361"/>
                  <a:pt x="25625" y="27354"/>
                  <a:pt x="25663" y="27348"/>
                </a:cubicBezTo>
                <a:cubicBezTo>
                  <a:pt x="25699" y="27342"/>
                  <a:pt x="25734" y="27335"/>
                  <a:pt x="25766" y="27329"/>
                </a:cubicBezTo>
                <a:cubicBezTo>
                  <a:pt x="25804" y="27319"/>
                  <a:pt x="25843" y="27313"/>
                  <a:pt x="25881" y="27303"/>
                </a:cubicBezTo>
                <a:cubicBezTo>
                  <a:pt x="25916" y="27297"/>
                  <a:pt x="25948" y="27290"/>
                  <a:pt x="25984" y="27281"/>
                </a:cubicBezTo>
                <a:cubicBezTo>
                  <a:pt x="26022" y="27271"/>
                  <a:pt x="26064" y="27265"/>
                  <a:pt x="26102" y="27255"/>
                </a:cubicBezTo>
                <a:cubicBezTo>
                  <a:pt x="26134" y="27246"/>
                  <a:pt x="26166" y="27239"/>
                  <a:pt x="26198" y="27230"/>
                </a:cubicBezTo>
                <a:cubicBezTo>
                  <a:pt x="26243" y="27220"/>
                  <a:pt x="26288" y="27207"/>
                  <a:pt x="26333" y="27194"/>
                </a:cubicBezTo>
                <a:cubicBezTo>
                  <a:pt x="26358" y="27188"/>
                  <a:pt x="26384" y="27182"/>
                  <a:pt x="26413" y="27175"/>
                </a:cubicBezTo>
                <a:cubicBezTo>
                  <a:pt x="26480" y="27156"/>
                  <a:pt x="26550" y="27137"/>
                  <a:pt x="26621" y="27114"/>
                </a:cubicBezTo>
                <a:cubicBezTo>
                  <a:pt x="26643" y="27108"/>
                  <a:pt x="26666" y="27102"/>
                  <a:pt x="26688" y="27092"/>
                </a:cubicBezTo>
                <a:cubicBezTo>
                  <a:pt x="26736" y="27079"/>
                  <a:pt x="26784" y="27063"/>
                  <a:pt x="26832" y="27047"/>
                </a:cubicBezTo>
                <a:cubicBezTo>
                  <a:pt x="26861" y="27037"/>
                  <a:pt x="26890" y="27028"/>
                  <a:pt x="26918" y="27018"/>
                </a:cubicBezTo>
                <a:cubicBezTo>
                  <a:pt x="26960" y="27005"/>
                  <a:pt x="27002" y="26989"/>
                  <a:pt x="27043" y="26977"/>
                </a:cubicBezTo>
                <a:cubicBezTo>
                  <a:pt x="27072" y="26964"/>
                  <a:pt x="27104" y="26954"/>
                  <a:pt x="27133" y="26941"/>
                </a:cubicBezTo>
                <a:cubicBezTo>
                  <a:pt x="27175" y="26929"/>
                  <a:pt x="27213" y="26913"/>
                  <a:pt x="27255" y="26897"/>
                </a:cubicBezTo>
                <a:cubicBezTo>
                  <a:pt x="27284" y="26887"/>
                  <a:pt x="27312" y="26874"/>
                  <a:pt x="27344" y="26861"/>
                </a:cubicBezTo>
                <a:cubicBezTo>
                  <a:pt x="27383" y="26845"/>
                  <a:pt x="27424" y="26829"/>
                  <a:pt x="27466" y="26813"/>
                </a:cubicBezTo>
                <a:cubicBezTo>
                  <a:pt x="27495" y="26801"/>
                  <a:pt x="27524" y="26791"/>
                  <a:pt x="27552" y="26778"/>
                </a:cubicBezTo>
                <a:cubicBezTo>
                  <a:pt x="27594" y="26759"/>
                  <a:pt x="27636" y="26743"/>
                  <a:pt x="27677" y="26724"/>
                </a:cubicBezTo>
                <a:cubicBezTo>
                  <a:pt x="27703" y="26711"/>
                  <a:pt x="27732" y="26701"/>
                  <a:pt x="27757" y="26688"/>
                </a:cubicBezTo>
                <a:cubicBezTo>
                  <a:pt x="27805" y="26666"/>
                  <a:pt x="27853" y="26644"/>
                  <a:pt x="27898" y="26621"/>
                </a:cubicBezTo>
                <a:cubicBezTo>
                  <a:pt x="27921" y="26612"/>
                  <a:pt x="27943" y="26602"/>
                  <a:pt x="27962" y="26592"/>
                </a:cubicBezTo>
                <a:cubicBezTo>
                  <a:pt x="28030" y="26560"/>
                  <a:pt x="28097" y="26528"/>
                  <a:pt x="28164" y="26493"/>
                </a:cubicBezTo>
                <a:cubicBezTo>
                  <a:pt x="28177" y="26487"/>
                  <a:pt x="28190" y="26480"/>
                  <a:pt x="28202" y="26474"/>
                </a:cubicBezTo>
                <a:cubicBezTo>
                  <a:pt x="28257" y="26445"/>
                  <a:pt x="28311" y="26416"/>
                  <a:pt x="28366" y="26388"/>
                </a:cubicBezTo>
                <a:cubicBezTo>
                  <a:pt x="28388" y="26375"/>
                  <a:pt x="28411" y="26362"/>
                  <a:pt x="28436" y="26349"/>
                </a:cubicBezTo>
                <a:cubicBezTo>
                  <a:pt x="28478" y="26323"/>
                  <a:pt x="28523" y="26301"/>
                  <a:pt x="28564" y="26275"/>
                </a:cubicBezTo>
                <a:cubicBezTo>
                  <a:pt x="28590" y="26263"/>
                  <a:pt x="28615" y="26247"/>
                  <a:pt x="28641" y="26231"/>
                </a:cubicBezTo>
                <a:cubicBezTo>
                  <a:pt x="28683" y="26208"/>
                  <a:pt x="28721" y="26183"/>
                  <a:pt x="28763" y="26160"/>
                </a:cubicBezTo>
                <a:cubicBezTo>
                  <a:pt x="28788" y="26144"/>
                  <a:pt x="28814" y="26128"/>
                  <a:pt x="28840" y="26112"/>
                </a:cubicBezTo>
                <a:cubicBezTo>
                  <a:pt x="28881" y="26087"/>
                  <a:pt x="28920" y="26061"/>
                  <a:pt x="28958" y="26035"/>
                </a:cubicBezTo>
                <a:cubicBezTo>
                  <a:pt x="28984" y="26019"/>
                  <a:pt x="29009" y="26003"/>
                  <a:pt x="29035" y="25987"/>
                </a:cubicBezTo>
                <a:cubicBezTo>
                  <a:pt x="29077" y="25962"/>
                  <a:pt x="29115" y="25933"/>
                  <a:pt x="29157" y="25907"/>
                </a:cubicBezTo>
                <a:cubicBezTo>
                  <a:pt x="29179" y="25891"/>
                  <a:pt x="29205" y="25875"/>
                  <a:pt x="29227" y="25859"/>
                </a:cubicBezTo>
                <a:cubicBezTo>
                  <a:pt x="29272" y="25827"/>
                  <a:pt x="29317" y="25795"/>
                  <a:pt x="29361" y="25763"/>
                </a:cubicBezTo>
                <a:cubicBezTo>
                  <a:pt x="29381" y="25750"/>
                  <a:pt x="29397" y="25738"/>
                  <a:pt x="29416" y="25725"/>
                </a:cubicBezTo>
                <a:cubicBezTo>
                  <a:pt x="29480" y="25680"/>
                  <a:pt x="29541" y="25632"/>
                  <a:pt x="29605" y="25584"/>
                </a:cubicBezTo>
                <a:cubicBezTo>
                  <a:pt x="29608" y="25581"/>
                  <a:pt x="29614" y="25577"/>
                  <a:pt x="29618" y="25571"/>
                </a:cubicBezTo>
                <a:cubicBezTo>
                  <a:pt x="29675" y="25529"/>
                  <a:pt x="29730" y="25485"/>
                  <a:pt x="29787" y="25440"/>
                </a:cubicBezTo>
                <a:cubicBezTo>
                  <a:pt x="29807" y="25424"/>
                  <a:pt x="29826" y="25408"/>
                  <a:pt x="29848" y="25392"/>
                </a:cubicBezTo>
                <a:cubicBezTo>
                  <a:pt x="29887" y="25357"/>
                  <a:pt x="29928" y="25324"/>
                  <a:pt x="29970" y="25289"/>
                </a:cubicBezTo>
                <a:cubicBezTo>
                  <a:pt x="29992" y="25270"/>
                  <a:pt x="30015" y="25251"/>
                  <a:pt x="30037" y="25232"/>
                </a:cubicBezTo>
                <a:cubicBezTo>
                  <a:pt x="30072" y="25200"/>
                  <a:pt x="30111" y="25168"/>
                  <a:pt x="30149" y="25136"/>
                </a:cubicBezTo>
                <a:cubicBezTo>
                  <a:pt x="30172" y="25113"/>
                  <a:pt x="30194" y="25091"/>
                  <a:pt x="30216" y="25072"/>
                </a:cubicBezTo>
                <a:cubicBezTo>
                  <a:pt x="30255" y="25040"/>
                  <a:pt x="30290" y="25004"/>
                  <a:pt x="30325" y="24972"/>
                </a:cubicBezTo>
                <a:cubicBezTo>
                  <a:pt x="30348" y="24950"/>
                  <a:pt x="30370" y="24931"/>
                  <a:pt x="30392" y="24908"/>
                </a:cubicBezTo>
                <a:cubicBezTo>
                  <a:pt x="30431" y="24873"/>
                  <a:pt x="30466" y="24838"/>
                  <a:pt x="30501" y="24803"/>
                </a:cubicBezTo>
                <a:cubicBezTo>
                  <a:pt x="30524" y="24783"/>
                  <a:pt x="30543" y="24761"/>
                  <a:pt x="30565" y="24739"/>
                </a:cubicBezTo>
                <a:cubicBezTo>
                  <a:pt x="30604" y="24700"/>
                  <a:pt x="30642" y="24662"/>
                  <a:pt x="30681" y="24623"/>
                </a:cubicBezTo>
                <a:cubicBezTo>
                  <a:pt x="30700" y="24604"/>
                  <a:pt x="30716" y="24585"/>
                  <a:pt x="30735" y="24566"/>
                </a:cubicBezTo>
                <a:cubicBezTo>
                  <a:pt x="30790" y="24508"/>
                  <a:pt x="30847" y="24450"/>
                  <a:pt x="30902" y="24390"/>
                </a:cubicBezTo>
                <a:cubicBezTo>
                  <a:pt x="31017" y="24258"/>
                  <a:pt x="31129" y="24127"/>
                  <a:pt x="31238" y="23993"/>
                </a:cubicBezTo>
                <a:cubicBezTo>
                  <a:pt x="33271" y="21486"/>
                  <a:pt x="33841" y="18168"/>
                  <a:pt x="33047" y="15159"/>
                </a:cubicBezTo>
                <a:cubicBezTo>
                  <a:pt x="32608" y="13497"/>
                  <a:pt x="31753" y="11928"/>
                  <a:pt x="30498" y="10638"/>
                </a:cubicBezTo>
                <a:cubicBezTo>
                  <a:pt x="25945" y="5950"/>
                  <a:pt x="23787" y="3696"/>
                  <a:pt x="22612" y="2521"/>
                </a:cubicBezTo>
                <a:lnTo>
                  <a:pt x="22253" y="2150"/>
                </a:lnTo>
                <a:cubicBezTo>
                  <a:pt x="22033" y="1926"/>
                  <a:pt x="21802" y="1718"/>
                  <a:pt x="21562" y="1525"/>
                </a:cubicBezTo>
                <a:cubicBezTo>
                  <a:pt x="21226" y="1244"/>
                  <a:pt x="21018" y="1122"/>
                  <a:pt x="20691" y="933"/>
                </a:cubicBezTo>
                <a:cubicBezTo>
                  <a:pt x="19613" y="311"/>
                  <a:pt x="18411" y="1"/>
                  <a:pt x="17208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8" name="Google Shape;328;p13"/>
          <p:cNvGrpSpPr/>
          <p:nvPr/>
        </p:nvGrpSpPr>
        <p:grpSpPr>
          <a:xfrm rot="-7930732">
            <a:off x="-65728" y="4417857"/>
            <a:ext cx="941687" cy="589864"/>
            <a:chOff x="1737000" y="4313625"/>
            <a:chExt cx="941754" cy="589906"/>
          </a:xfrm>
        </p:grpSpPr>
        <p:sp>
          <p:nvSpPr>
            <p:cNvPr id="329" name="Google Shape;329;p13"/>
            <p:cNvSpPr/>
            <p:nvPr/>
          </p:nvSpPr>
          <p:spPr>
            <a:xfrm>
              <a:off x="1737000" y="4313625"/>
              <a:ext cx="354077" cy="589906"/>
            </a:xfrm>
            <a:custGeom>
              <a:avLst/>
              <a:gdLst/>
              <a:ahLst/>
              <a:cxnLst/>
              <a:rect l="l" t="t" r="r" b="b"/>
              <a:pathLst>
                <a:path w="6360" h="10596" extrusionOk="0"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10141"/>
                  </a:lnTo>
                  <a:cubicBezTo>
                    <a:pt x="1" y="10390"/>
                    <a:pt x="205" y="10595"/>
                    <a:pt x="455" y="10595"/>
                  </a:cubicBezTo>
                  <a:lnTo>
                    <a:pt x="5905" y="10595"/>
                  </a:lnTo>
                  <a:cubicBezTo>
                    <a:pt x="6154" y="10595"/>
                    <a:pt x="6359" y="10390"/>
                    <a:pt x="6359" y="10141"/>
                  </a:cubicBezTo>
                  <a:lnTo>
                    <a:pt x="6359" y="455"/>
                  </a:lnTo>
                  <a:cubicBezTo>
                    <a:pt x="6359" y="202"/>
                    <a:pt x="6154" y="0"/>
                    <a:pt x="590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1772853" y="4602952"/>
              <a:ext cx="282371" cy="11246"/>
            </a:xfrm>
            <a:custGeom>
              <a:avLst/>
              <a:gdLst/>
              <a:ahLst/>
              <a:cxnLst/>
              <a:rect l="l" t="t" r="r" b="b"/>
              <a:pathLst>
                <a:path w="5072" h="202" extrusionOk="0">
                  <a:moveTo>
                    <a:pt x="103" y="0"/>
                  </a:moveTo>
                  <a:cubicBezTo>
                    <a:pt x="45" y="0"/>
                    <a:pt x="0" y="45"/>
                    <a:pt x="0" y="99"/>
                  </a:cubicBezTo>
                  <a:cubicBezTo>
                    <a:pt x="0" y="157"/>
                    <a:pt x="45" y="202"/>
                    <a:pt x="103" y="202"/>
                  </a:cubicBezTo>
                  <a:lnTo>
                    <a:pt x="4969" y="202"/>
                  </a:lnTo>
                  <a:cubicBezTo>
                    <a:pt x="5027" y="202"/>
                    <a:pt x="5072" y="157"/>
                    <a:pt x="5072" y="99"/>
                  </a:cubicBezTo>
                  <a:cubicBezTo>
                    <a:pt x="5072" y="45"/>
                    <a:pt x="5027" y="0"/>
                    <a:pt x="49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1984797" y="4796691"/>
              <a:ext cx="52276" cy="5227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11" y="0"/>
                    <a:pt x="0" y="212"/>
                    <a:pt x="0" y="471"/>
                  </a:cubicBezTo>
                  <a:cubicBezTo>
                    <a:pt x="0" y="730"/>
                    <a:pt x="211" y="939"/>
                    <a:pt x="468" y="939"/>
                  </a:cubicBezTo>
                  <a:cubicBezTo>
                    <a:pt x="727" y="939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1791002" y="4796691"/>
              <a:ext cx="52276" cy="5227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1" y="212"/>
                    <a:pt x="1" y="471"/>
                  </a:cubicBezTo>
                  <a:cubicBezTo>
                    <a:pt x="1" y="730"/>
                    <a:pt x="212" y="939"/>
                    <a:pt x="471" y="939"/>
                  </a:cubicBezTo>
                  <a:cubicBezTo>
                    <a:pt x="728" y="939"/>
                    <a:pt x="939" y="730"/>
                    <a:pt x="939" y="471"/>
                  </a:cubicBezTo>
                  <a:cubicBezTo>
                    <a:pt x="939" y="212"/>
                    <a:pt x="728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1984797" y="4670315"/>
              <a:ext cx="52276" cy="52109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0"/>
                  </a:moveTo>
                  <a:cubicBezTo>
                    <a:pt x="211" y="0"/>
                    <a:pt x="0" y="208"/>
                    <a:pt x="0" y="468"/>
                  </a:cubicBezTo>
                  <a:cubicBezTo>
                    <a:pt x="0" y="725"/>
                    <a:pt x="208" y="935"/>
                    <a:pt x="462" y="935"/>
                  </a:cubicBezTo>
                  <a:cubicBezTo>
                    <a:pt x="464" y="935"/>
                    <a:pt x="466" y="935"/>
                    <a:pt x="468" y="935"/>
                  </a:cubicBezTo>
                  <a:cubicBezTo>
                    <a:pt x="727" y="935"/>
                    <a:pt x="938" y="727"/>
                    <a:pt x="938" y="468"/>
                  </a:cubicBezTo>
                  <a:cubicBezTo>
                    <a:pt x="938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1791002" y="4670315"/>
              <a:ext cx="52276" cy="52109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71" y="0"/>
                  </a:moveTo>
                  <a:cubicBezTo>
                    <a:pt x="212" y="0"/>
                    <a:pt x="1" y="208"/>
                    <a:pt x="1" y="468"/>
                  </a:cubicBezTo>
                  <a:cubicBezTo>
                    <a:pt x="1" y="725"/>
                    <a:pt x="209" y="935"/>
                    <a:pt x="466" y="935"/>
                  </a:cubicBezTo>
                  <a:cubicBezTo>
                    <a:pt x="468" y="935"/>
                    <a:pt x="469" y="935"/>
                    <a:pt x="471" y="935"/>
                  </a:cubicBezTo>
                  <a:cubicBezTo>
                    <a:pt x="728" y="935"/>
                    <a:pt x="939" y="727"/>
                    <a:pt x="939" y="468"/>
                  </a:cubicBezTo>
                  <a:cubicBezTo>
                    <a:pt x="939" y="208"/>
                    <a:pt x="728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1967316" y="4388504"/>
              <a:ext cx="59570" cy="52276"/>
            </a:xfrm>
            <a:custGeom>
              <a:avLst/>
              <a:gdLst/>
              <a:ahLst/>
              <a:cxnLst/>
              <a:rect l="l" t="t" r="r" b="b"/>
              <a:pathLst>
                <a:path w="1070" h="939" extrusionOk="0">
                  <a:moveTo>
                    <a:pt x="535" y="0"/>
                  </a:moveTo>
                  <a:cubicBezTo>
                    <a:pt x="453" y="0"/>
                    <a:pt x="370" y="22"/>
                    <a:pt x="295" y="67"/>
                  </a:cubicBezTo>
                  <a:cubicBezTo>
                    <a:pt x="71" y="199"/>
                    <a:pt x="0" y="487"/>
                    <a:pt x="132" y="711"/>
                  </a:cubicBezTo>
                  <a:cubicBezTo>
                    <a:pt x="220" y="857"/>
                    <a:pt x="376" y="939"/>
                    <a:pt x="535" y="939"/>
                  </a:cubicBezTo>
                  <a:cubicBezTo>
                    <a:pt x="617" y="939"/>
                    <a:pt x="700" y="917"/>
                    <a:pt x="775" y="871"/>
                  </a:cubicBezTo>
                  <a:cubicBezTo>
                    <a:pt x="999" y="737"/>
                    <a:pt x="1070" y="448"/>
                    <a:pt x="935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1801190" y="4488212"/>
              <a:ext cx="59570" cy="52276"/>
            </a:xfrm>
            <a:custGeom>
              <a:avLst/>
              <a:gdLst/>
              <a:ahLst/>
              <a:cxnLst/>
              <a:rect l="l" t="t" r="r" b="b"/>
              <a:pathLst>
                <a:path w="1070" h="939" extrusionOk="0">
                  <a:moveTo>
                    <a:pt x="534" y="0"/>
                  </a:moveTo>
                  <a:cubicBezTo>
                    <a:pt x="452" y="0"/>
                    <a:pt x="370" y="22"/>
                    <a:pt x="295" y="66"/>
                  </a:cubicBezTo>
                  <a:cubicBezTo>
                    <a:pt x="71" y="201"/>
                    <a:pt x="0" y="489"/>
                    <a:pt x="135" y="710"/>
                  </a:cubicBezTo>
                  <a:cubicBezTo>
                    <a:pt x="221" y="857"/>
                    <a:pt x="375" y="938"/>
                    <a:pt x="533" y="938"/>
                  </a:cubicBezTo>
                  <a:cubicBezTo>
                    <a:pt x="616" y="938"/>
                    <a:pt x="699" y="916"/>
                    <a:pt x="775" y="870"/>
                  </a:cubicBezTo>
                  <a:cubicBezTo>
                    <a:pt x="999" y="739"/>
                    <a:pt x="1070" y="451"/>
                    <a:pt x="938" y="230"/>
                  </a:cubicBezTo>
                  <a:cubicBezTo>
                    <a:pt x="849" y="81"/>
                    <a:pt x="693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2088848" y="4317188"/>
              <a:ext cx="589906" cy="353910"/>
            </a:xfrm>
            <a:custGeom>
              <a:avLst/>
              <a:gdLst/>
              <a:ahLst/>
              <a:cxnLst/>
              <a:rect l="l" t="t" r="r" b="b"/>
              <a:pathLst>
                <a:path w="10596" h="6357" extrusionOk="0">
                  <a:moveTo>
                    <a:pt x="456" y="1"/>
                  </a:moveTo>
                  <a:cubicBezTo>
                    <a:pt x="206" y="1"/>
                    <a:pt x="1" y="202"/>
                    <a:pt x="1" y="455"/>
                  </a:cubicBezTo>
                  <a:lnTo>
                    <a:pt x="1" y="5901"/>
                  </a:lnTo>
                  <a:cubicBezTo>
                    <a:pt x="1" y="6151"/>
                    <a:pt x="206" y="6356"/>
                    <a:pt x="456" y="6356"/>
                  </a:cubicBezTo>
                  <a:lnTo>
                    <a:pt x="10141" y="6356"/>
                  </a:lnTo>
                  <a:cubicBezTo>
                    <a:pt x="10394" y="6356"/>
                    <a:pt x="10596" y="6151"/>
                    <a:pt x="10596" y="5901"/>
                  </a:cubicBezTo>
                  <a:lnTo>
                    <a:pt x="10596" y="455"/>
                  </a:lnTo>
                  <a:cubicBezTo>
                    <a:pt x="10596" y="202"/>
                    <a:pt x="10394" y="1"/>
                    <a:pt x="1014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2378176" y="4352818"/>
              <a:ext cx="11302" cy="282427"/>
            </a:xfrm>
            <a:custGeom>
              <a:avLst/>
              <a:gdLst/>
              <a:ahLst/>
              <a:cxnLst/>
              <a:rect l="l" t="t" r="r" b="b"/>
              <a:pathLst>
                <a:path w="203" h="5073" extrusionOk="0">
                  <a:moveTo>
                    <a:pt x="103" y="1"/>
                  </a:moveTo>
                  <a:cubicBezTo>
                    <a:pt x="45" y="1"/>
                    <a:pt x="1" y="49"/>
                    <a:pt x="1" y="103"/>
                  </a:cubicBezTo>
                  <a:lnTo>
                    <a:pt x="1" y="4973"/>
                  </a:lnTo>
                  <a:cubicBezTo>
                    <a:pt x="1" y="5028"/>
                    <a:pt x="45" y="5073"/>
                    <a:pt x="103" y="5073"/>
                  </a:cubicBezTo>
                  <a:cubicBezTo>
                    <a:pt x="157" y="5073"/>
                    <a:pt x="202" y="5028"/>
                    <a:pt x="202" y="4973"/>
                  </a:cubicBezTo>
                  <a:lnTo>
                    <a:pt x="202" y="103"/>
                  </a:lnTo>
                  <a:cubicBezTo>
                    <a:pt x="202" y="49"/>
                    <a:pt x="157" y="1"/>
                    <a:pt x="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2572138" y="4371023"/>
              <a:ext cx="52276" cy="5227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8" y="0"/>
                    <a:pt x="0" y="212"/>
                    <a:pt x="0" y="471"/>
                  </a:cubicBezTo>
                  <a:cubicBezTo>
                    <a:pt x="0" y="730"/>
                    <a:pt x="208" y="939"/>
                    <a:pt x="468" y="939"/>
                  </a:cubicBezTo>
                  <a:cubicBezTo>
                    <a:pt x="727" y="939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2572138" y="4564761"/>
              <a:ext cx="52276" cy="5227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08" y="1"/>
                    <a:pt x="0" y="212"/>
                    <a:pt x="0" y="471"/>
                  </a:cubicBezTo>
                  <a:cubicBezTo>
                    <a:pt x="0" y="731"/>
                    <a:pt x="208" y="939"/>
                    <a:pt x="468" y="939"/>
                  </a:cubicBezTo>
                  <a:cubicBezTo>
                    <a:pt x="727" y="939"/>
                    <a:pt x="938" y="731"/>
                    <a:pt x="938" y="471"/>
                  </a:cubicBezTo>
                  <a:cubicBezTo>
                    <a:pt x="938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2422547" y="4371023"/>
              <a:ext cx="52109" cy="52276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0"/>
                  </a:moveTo>
                  <a:cubicBezTo>
                    <a:pt x="209" y="0"/>
                    <a:pt x="1" y="212"/>
                    <a:pt x="1" y="471"/>
                  </a:cubicBezTo>
                  <a:cubicBezTo>
                    <a:pt x="1" y="730"/>
                    <a:pt x="209" y="939"/>
                    <a:pt x="468" y="939"/>
                  </a:cubicBezTo>
                  <a:cubicBezTo>
                    <a:pt x="728" y="939"/>
                    <a:pt x="936" y="730"/>
                    <a:pt x="936" y="471"/>
                  </a:cubicBezTo>
                  <a:cubicBezTo>
                    <a:pt x="936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2422547" y="4564761"/>
              <a:ext cx="52109" cy="52276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1"/>
                  </a:moveTo>
                  <a:cubicBezTo>
                    <a:pt x="209" y="1"/>
                    <a:pt x="1" y="212"/>
                    <a:pt x="1" y="471"/>
                  </a:cubicBezTo>
                  <a:cubicBezTo>
                    <a:pt x="1" y="731"/>
                    <a:pt x="209" y="939"/>
                    <a:pt x="468" y="939"/>
                  </a:cubicBezTo>
                  <a:cubicBezTo>
                    <a:pt x="728" y="939"/>
                    <a:pt x="936" y="731"/>
                    <a:pt x="936" y="471"/>
                  </a:cubicBezTo>
                  <a:cubicBezTo>
                    <a:pt x="936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2502603" y="4371023"/>
              <a:ext cx="52276" cy="5227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9" y="0"/>
                    <a:pt x="0" y="212"/>
                    <a:pt x="0" y="471"/>
                  </a:cubicBezTo>
                  <a:cubicBezTo>
                    <a:pt x="0" y="730"/>
                    <a:pt x="209" y="939"/>
                    <a:pt x="468" y="939"/>
                  </a:cubicBezTo>
                  <a:cubicBezTo>
                    <a:pt x="727" y="939"/>
                    <a:pt x="939" y="730"/>
                    <a:pt x="939" y="471"/>
                  </a:cubicBezTo>
                  <a:cubicBezTo>
                    <a:pt x="939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2502603" y="4564761"/>
              <a:ext cx="52276" cy="5227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09" y="1"/>
                    <a:pt x="0" y="212"/>
                    <a:pt x="0" y="471"/>
                  </a:cubicBezTo>
                  <a:cubicBezTo>
                    <a:pt x="0" y="731"/>
                    <a:pt x="209" y="939"/>
                    <a:pt x="468" y="939"/>
                  </a:cubicBezTo>
                  <a:cubicBezTo>
                    <a:pt x="727" y="939"/>
                    <a:pt x="939" y="731"/>
                    <a:pt x="939" y="471"/>
                  </a:cubicBezTo>
                  <a:cubicBezTo>
                    <a:pt x="939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2160164" y="4384941"/>
              <a:ext cx="59625" cy="52276"/>
            </a:xfrm>
            <a:custGeom>
              <a:avLst/>
              <a:gdLst/>
              <a:ahLst/>
              <a:cxnLst/>
              <a:rect l="l" t="t" r="r" b="b"/>
              <a:pathLst>
                <a:path w="1071" h="939" extrusionOk="0">
                  <a:moveTo>
                    <a:pt x="534" y="0"/>
                  </a:moveTo>
                  <a:cubicBezTo>
                    <a:pt x="452" y="0"/>
                    <a:pt x="368" y="22"/>
                    <a:pt x="292" y="67"/>
                  </a:cubicBezTo>
                  <a:cubicBezTo>
                    <a:pt x="71" y="202"/>
                    <a:pt x="1" y="487"/>
                    <a:pt x="132" y="711"/>
                  </a:cubicBezTo>
                  <a:cubicBezTo>
                    <a:pt x="221" y="857"/>
                    <a:pt x="376" y="938"/>
                    <a:pt x="536" y="938"/>
                  </a:cubicBezTo>
                  <a:cubicBezTo>
                    <a:pt x="618" y="938"/>
                    <a:pt x="700" y="917"/>
                    <a:pt x="776" y="871"/>
                  </a:cubicBezTo>
                  <a:cubicBezTo>
                    <a:pt x="1000" y="737"/>
                    <a:pt x="1070" y="448"/>
                    <a:pt x="936" y="228"/>
                  </a:cubicBezTo>
                  <a:cubicBezTo>
                    <a:pt x="849" y="82"/>
                    <a:pt x="694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2259817" y="4551066"/>
              <a:ext cx="59792" cy="52221"/>
            </a:xfrm>
            <a:custGeom>
              <a:avLst/>
              <a:gdLst/>
              <a:ahLst/>
              <a:cxnLst/>
              <a:rect l="l" t="t" r="r" b="b"/>
              <a:pathLst>
                <a:path w="1074" h="938" extrusionOk="0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4" y="199"/>
                    <a:pt x="1" y="487"/>
                    <a:pt x="135" y="711"/>
                  </a:cubicBezTo>
                  <a:cubicBezTo>
                    <a:pt x="224" y="857"/>
                    <a:pt x="378" y="937"/>
                    <a:pt x="537" y="937"/>
                  </a:cubicBezTo>
                  <a:cubicBezTo>
                    <a:pt x="619" y="937"/>
                    <a:pt x="702" y="916"/>
                    <a:pt x="779" y="871"/>
                  </a:cubicBezTo>
                  <a:cubicBezTo>
                    <a:pt x="999" y="737"/>
                    <a:pt x="1073" y="449"/>
                    <a:pt x="939" y="228"/>
                  </a:cubicBezTo>
                  <a:cubicBezTo>
                    <a:pt x="850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192498" y="977029"/>
            <a:ext cx="425228" cy="425228"/>
            <a:chOff x="7879273" y="4810679"/>
            <a:chExt cx="425228" cy="425228"/>
          </a:xfrm>
        </p:grpSpPr>
        <p:sp>
          <p:nvSpPr>
            <p:cNvPr id="348" name="Google Shape;348;p13"/>
            <p:cNvSpPr/>
            <p:nvPr/>
          </p:nvSpPr>
          <p:spPr>
            <a:xfrm rot="-1596938">
              <a:off x="7933461" y="4864866"/>
              <a:ext cx="316853" cy="316853"/>
            </a:xfrm>
            <a:custGeom>
              <a:avLst/>
              <a:gdLst/>
              <a:ahLst/>
              <a:cxnLst/>
              <a:rect l="l" t="t" r="r" b="b"/>
              <a:pathLst>
                <a:path w="6584" h="6584" extrusionOk="0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4970" y="6584"/>
                  </a:lnTo>
                  <a:cubicBezTo>
                    <a:pt x="5860" y="6584"/>
                    <a:pt x="6581" y="5860"/>
                    <a:pt x="6584" y="4970"/>
                  </a:cubicBezTo>
                  <a:lnTo>
                    <a:pt x="6584" y="1611"/>
                  </a:lnTo>
                  <a:cubicBezTo>
                    <a:pt x="6584" y="721"/>
                    <a:pt x="5860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 rot="-1596938">
              <a:off x="7943566" y="4907588"/>
              <a:ext cx="126135" cy="316853"/>
            </a:xfrm>
            <a:custGeom>
              <a:avLst/>
              <a:gdLst/>
              <a:ahLst/>
              <a:cxnLst/>
              <a:rect l="l" t="t" r="r" b="b"/>
              <a:pathLst>
                <a:path w="2621" h="6584" extrusionOk="0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2620" y="6584"/>
                  </a:lnTo>
                  <a:cubicBezTo>
                    <a:pt x="1730" y="6584"/>
                    <a:pt x="1010" y="5860"/>
                    <a:pt x="1010" y="4970"/>
                  </a:cubicBezTo>
                  <a:lnTo>
                    <a:pt x="1010" y="1611"/>
                  </a:lnTo>
                  <a:cubicBezTo>
                    <a:pt x="1010" y="721"/>
                    <a:pt x="1730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 rot="-1596938">
              <a:off x="8084615" y="4989440"/>
              <a:ext cx="47643" cy="49232"/>
            </a:xfrm>
            <a:custGeom>
              <a:avLst/>
              <a:gdLst/>
              <a:ahLst/>
              <a:cxnLst/>
              <a:rect l="l" t="t" r="r" b="b"/>
              <a:pathLst>
                <a:path w="990" h="1023" extrusionOk="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13"/>
          <p:cNvSpPr txBox="1">
            <a:spLocks noGrp="1"/>
          </p:cNvSpPr>
          <p:nvPr>
            <p:ph type="title" idx="21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16"/>
          <p:cNvPicPr preferRelativeResize="0"/>
          <p:nvPr/>
        </p:nvPicPr>
        <p:blipFill rotWithShape="1">
          <a:blip r:embed="rId2">
            <a:alphaModFix amt="46000"/>
          </a:blip>
          <a:srcRect l="1854"/>
          <a:stretch/>
        </p:blipFill>
        <p:spPr>
          <a:xfrm>
            <a:off x="-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16"/>
          <p:cNvSpPr txBox="1">
            <a:spLocks noGrp="1"/>
          </p:cNvSpPr>
          <p:nvPr>
            <p:ph type="title"/>
          </p:nvPr>
        </p:nvSpPr>
        <p:spPr>
          <a:xfrm>
            <a:off x="713250" y="3447894"/>
            <a:ext cx="3357900" cy="531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1"/>
          </p:nvPr>
        </p:nvSpPr>
        <p:spPr>
          <a:xfrm>
            <a:off x="713225" y="1163706"/>
            <a:ext cx="5051700" cy="217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431" name="Google Shape;431;p16"/>
          <p:cNvGrpSpPr/>
          <p:nvPr/>
        </p:nvGrpSpPr>
        <p:grpSpPr>
          <a:xfrm rot="-2155399">
            <a:off x="24246" y="307337"/>
            <a:ext cx="637427" cy="382360"/>
            <a:chOff x="4215542" y="4377214"/>
            <a:chExt cx="637429" cy="382361"/>
          </a:xfrm>
        </p:grpSpPr>
        <p:sp>
          <p:nvSpPr>
            <p:cNvPr id="432" name="Google Shape;432;p16"/>
            <p:cNvSpPr/>
            <p:nvPr/>
          </p:nvSpPr>
          <p:spPr>
            <a:xfrm>
              <a:off x="4215542" y="4377214"/>
              <a:ext cx="637429" cy="382361"/>
            </a:xfrm>
            <a:custGeom>
              <a:avLst/>
              <a:gdLst/>
              <a:ahLst/>
              <a:cxnLst/>
              <a:rect l="l" t="t" r="r" b="b"/>
              <a:pathLst>
                <a:path w="10596" h="6356" extrusionOk="0">
                  <a:moveTo>
                    <a:pt x="455" y="0"/>
                  </a:moveTo>
                  <a:cubicBezTo>
                    <a:pt x="202" y="0"/>
                    <a:pt x="1" y="202"/>
                    <a:pt x="1" y="455"/>
                  </a:cubicBezTo>
                  <a:lnTo>
                    <a:pt x="1" y="5901"/>
                  </a:lnTo>
                  <a:cubicBezTo>
                    <a:pt x="1" y="6151"/>
                    <a:pt x="202" y="6356"/>
                    <a:pt x="455" y="6356"/>
                  </a:cubicBezTo>
                  <a:lnTo>
                    <a:pt x="10141" y="6356"/>
                  </a:lnTo>
                  <a:cubicBezTo>
                    <a:pt x="10390" y="6356"/>
                    <a:pt x="10595" y="6151"/>
                    <a:pt x="10595" y="5901"/>
                  </a:cubicBezTo>
                  <a:lnTo>
                    <a:pt x="10595" y="455"/>
                  </a:lnTo>
                  <a:cubicBezTo>
                    <a:pt x="10595" y="202"/>
                    <a:pt x="10390" y="0"/>
                    <a:pt x="1014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6"/>
            <p:cNvSpPr/>
            <p:nvPr/>
          </p:nvSpPr>
          <p:spPr>
            <a:xfrm>
              <a:off x="4528181" y="4415714"/>
              <a:ext cx="12152" cy="305179"/>
            </a:xfrm>
            <a:custGeom>
              <a:avLst/>
              <a:gdLst/>
              <a:ahLst/>
              <a:cxnLst/>
              <a:rect l="l" t="t" r="r" b="b"/>
              <a:pathLst>
                <a:path w="202" h="5073" extrusionOk="0">
                  <a:moveTo>
                    <a:pt x="99" y="1"/>
                  </a:moveTo>
                  <a:cubicBezTo>
                    <a:pt x="45" y="1"/>
                    <a:pt x="0" y="45"/>
                    <a:pt x="0" y="103"/>
                  </a:cubicBezTo>
                  <a:lnTo>
                    <a:pt x="0" y="4973"/>
                  </a:lnTo>
                  <a:cubicBezTo>
                    <a:pt x="0" y="5027"/>
                    <a:pt x="45" y="5072"/>
                    <a:pt x="99" y="5072"/>
                  </a:cubicBezTo>
                  <a:cubicBezTo>
                    <a:pt x="157" y="5072"/>
                    <a:pt x="202" y="5027"/>
                    <a:pt x="202" y="4973"/>
                  </a:cubicBezTo>
                  <a:lnTo>
                    <a:pt x="202" y="103"/>
                  </a:lnTo>
                  <a:cubicBezTo>
                    <a:pt x="202" y="49"/>
                    <a:pt x="157" y="1"/>
                    <a:pt x="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6"/>
            <p:cNvSpPr/>
            <p:nvPr/>
          </p:nvSpPr>
          <p:spPr>
            <a:xfrm>
              <a:off x="4737529" y="443538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0" y="211"/>
                    <a:pt x="0" y="471"/>
                  </a:cubicBezTo>
                  <a:cubicBezTo>
                    <a:pt x="0" y="730"/>
                    <a:pt x="212" y="938"/>
                    <a:pt x="471" y="938"/>
                  </a:cubicBezTo>
                  <a:cubicBezTo>
                    <a:pt x="727" y="938"/>
                    <a:pt x="939" y="730"/>
                    <a:pt x="939" y="471"/>
                  </a:cubicBezTo>
                  <a:cubicBezTo>
                    <a:pt x="939" y="211"/>
                    <a:pt x="727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6"/>
            <p:cNvSpPr/>
            <p:nvPr/>
          </p:nvSpPr>
          <p:spPr>
            <a:xfrm>
              <a:off x="4737529" y="4644734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1"/>
                  </a:moveTo>
                  <a:cubicBezTo>
                    <a:pt x="212" y="1"/>
                    <a:pt x="0" y="212"/>
                    <a:pt x="0" y="471"/>
                  </a:cubicBezTo>
                  <a:cubicBezTo>
                    <a:pt x="0" y="731"/>
                    <a:pt x="212" y="939"/>
                    <a:pt x="471" y="939"/>
                  </a:cubicBezTo>
                  <a:cubicBezTo>
                    <a:pt x="727" y="939"/>
                    <a:pt x="939" y="731"/>
                    <a:pt x="939" y="471"/>
                  </a:cubicBezTo>
                  <a:cubicBezTo>
                    <a:pt x="939" y="212"/>
                    <a:pt x="727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6"/>
            <p:cNvSpPr/>
            <p:nvPr/>
          </p:nvSpPr>
          <p:spPr>
            <a:xfrm>
              <a:off x="4600791" y="443538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1" y="0"/>
                    <a:pt x="0" y="211"/>
                    <a:pt x="0" y="471"/>
                  </a:cubicBezTo>
                  <a:cubicBezTo>
                    <a:pt x="0" y="730"/>
                    <a:pt x="211" y="938"/>
                    <a:pt x="471" y="938"/>
                  </a:cubicBezTo>
                  <a:cubicBezTo>
                    <a:pt x="730" y="938"/>
                    <a:pt x="938" y="730"/>
                    <a:pt x="938" y="471"/>
                  </a:cubicBezTo>
                  <a:cubicBezTo>
                    <a:pt x="938" y="211"/>
                    <a:pt x="730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4600791" y="4644734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1"/>
                  </a:moveTo>
                  <a:cubicBezTo>
                    <a:pt x="211" y="1"/>
                    <a:pt x="0" y="212"/>
                    <a:pt x="0" y="471"/>
                  </a:cubicBezTo>
                  <a:cubicBezTo>
                    <a:pt x="0" y="731"/>
                    <a:pt x="211" y="939"/>
                    <a:pt x="471" y="939"/>
                  </a:cubicBezTo>
                  <a:cubicBezTo>
                    <a:pt x="730" y="939"/>
                    <a:pt x="938" y="731"/>
                    <a:pt x="938" y="471"/>
                  </a:cubicBezTo>
                  <a:cubicBezTo>
                    <a:pt x="938" y="212"/>
                    <a:pt x="730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4347889" y="4551430"/>
              <a:ext cx="64549" cy="56428"/>
            </a:xfrm>
            <a:custGeom>
              <a:avLst/>
              <a:gdLst/>
              <a:ahLst/>
              <a:cxnLst/>
              <a:rect l="l" t="t" r="r" b="b"/>
              <a:pathLst>
                <a:path w="1073" h="938" extrusionOk="0">
                  <a:moveTo>
                    <a:pt x="534" y="0"/>
                  </a:moveTo>
                  <a:cubicBezTo>
                    <a:pt x="452" y="0"/>
                    <a:pt x="370" y="21"/>
                    <a:pt x="295" y="66"/>
                  </a:cubicBezTo>
                  <a:cubicBezTo>
                    <a:pt x="74" y="200"/>
                    <a:pt x="0" y="489"/>
                    <a:pt x="135" y="709"/>
                  </a:cubicBezTo>
                  <a:cubicBezTo>
                    <a:pt x="223" y="857"/>
                    <a:pt x="378" y="938"/>
                    <a:pt x="536" y="938"/>
                  </a:cubicBezTo>
                  <a:cubicBezTo>
                    <a:pt x="619" y="938"/>
                    <a:pt x="702" y="916"/>
                    <a:pt x="778" y="870"/>
                  </a:cubicBezTo>
                  <a:cubicBezTo>
                    <a:pt x="999" y="738"/>
                    <a:pt x="1073" y="450"/>
                    <a:pt x="938" y="229"/>
                  </a:cubicBezTo>
                  <a:cubicBezTo>
                    <a:pt x="849" y="81"/>
                    <a:pt x="693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4276782" y="4648765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12" y="1"/>
                    <a:pt x="1" y="212"/>
                    <a:pt x="1" y="471"/>
                  </a:cubicBezTo>
                  <a:cubicBezTo>
                    <a:pt x="1" y="731"/>
                    <a:pt x="212" y="939"/>
                    <a:pt x="468" y="939"/>
                  </a:cubicBezTo>
                  <a:cubicBezTo>
                    <a:pt x="728" y="939"/>
                    <a:pt x="939" y="731"/>
                    <a:pt x="939" y="471"/>
                  </a:cubicBezTo>
                  <a:cubicBezTo>
                    <a:pt x="939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4276782" y="4439417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12" y="0"/>
                    <a:pt x="1" y="212"/>
                    <a:pt x="1" y="471"/>
                  </a:cubicBezTo>
                  <a:cubicBezTo>
                    <a:pt x="1" y="730"/>
                    <a:pt x="212" y="939"/>
                    <a:pt x="468" y="939"/>
                  </a:cubicBezTo>
                  <a:cubicBezTo>
                    <a:pt x="728" y="939"/>
                    <a:pt x="939" y="730"/>
                    <a:pt x="939" y="471"/>
                  </a:cubicBezTo>
                  <a:cubicBezTo>
                    <a:pt x="939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6"/>
            <p:cNvSpPr/>
            <p:nvPr/>
          </p:nvSpPr>
          <p:spPr>
            <a:xfrm>
              <a:off x="4413520" y="4648765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1"/>
                  </a:moveTo>
                  <a:cubicBezTo>
                    <a:pt x="209" y="1"/>
                    <a:pt x="1" y="212"/>
                    <a:pt x="1" y="471"/>
                  </a:cubicBezTo>
                  <a:cubicBezTo>
                    <a:pt x="1" y="731"/>
                    <a:pt x="209" y="939"/>
                    <a:pt x="468" y="939"/>
                  </a:cubicBezTo>
                  <a:cubicBezTo>
                    <a:pt x="728" y="939"/>
                    <a:pt x="936" y="731"/>
                    <a:pt x="936" y="471"/>
                  </a:cubicBezTo>
                  <a:cubicBezTo>
                    <a:pt x="936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6"/>
            <p:cNvSpPr/>
            <p:nvPr/>
          </p:nvSpPr>
          <p:spPr>
            <a:xfrm>
              <a:off x="4413520" y="4439417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0"/>
                  </a:moveTo>
                  <a:cubicBezTo>
                    <a:pt x="209" y="0"/>
                    <a:pt x="1" y="212"/>
                    <a:pt x="1" y="471"/>
                  </a:cubicBezTo>
                  <a:cubicBezTo>
                    <a:pt x="1" y="730"/>
                    <a:pt x="209" y="939"/>
                    <a:pt x="468" y="939"/>
                  </a:cubicBezTo>
                  <a:cubicBezTo>
                    <a:pt x="728" y="939"/>
                    <a:pt x="936" y="730"/>
                    <a:pt x="936" y="471"/>
                  </a:cubicBezTo>
                  <a:cubicBezTo>
                    <a:pt x="936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" name="Google Shape;443;p16"/>
          <p:cNvSpPr/>
          <p:nvPr/>
        </p:nvSpPr>
        <p:spPr>
          <a:xfrm rot="2205800">
            <a:off x="6900484" y="199129"/>
            <a:ext cx="585464" cy="409043"/>
          </a:xfrm>
          <a:custGeom>
            <a:avLst/>
            <a:gdLst/>
            <a:ahLst/>
            <a:cxnLst/>
            <a:rect l="l" t="t" r="r" b="b"/>
            <a:pathLst>
              <a:path w="23419" h="16362" extrusionOk="0">
                <a:moveTo>
                  <a:pt x="1128" y="0"/>
                </a:moveTo>
                <a:cubicBezTo>
                  <a:pt x="507" y="0"/>
                  <a:pt x="1" y="506"/>
                  <a:pt x="1" y="1127"/>
                </a:cubicBezTo>
                <a:lnTo>
                  <a:pt x="1" y="15235"/>
                </a:lnTo>
                <a:cubicBezTo>
                  <a:pt x="1" y="15856"/>
                  <a:pt x="507" y="16362"/>
                  <a:pt x="1128" y="16362"/>
                </a:cubicBezTo>
                <a:lnTo>
                  <a:pt x="6225" y="16362"/>
                </a:lnTo>
                <a:cubicBezTo>
                  <a:pt x="6526" y="16362"/>
                  <a:pt x="6773" y="16118"/>
                  <a:pt x="6773" y="15814"/>
                </a:cubicBezTo>
                <a:lnTo>
                  <a:pt x="6773" y="14514"/>
                </a:lnTo>
                <a:cubicBezTo>
                  <a:pt x="6773" y="14341"/>
                  <a:pt x="6686" y="14188"/>
                  <a:pt x="6555" y="14076"/>
                </a:cubicBezTo>
                <a:cubicBezTo>
                  <a:pt x="5998" y="13611"/>
                  <a:pt x="5642" y="12913"/>
                  <a:pt x="5642" y="12129"/>
                </a:cubicBezTo>
                <a:cubicBezTo>
                  <a:pt x="5642" y="10729"/>
                  <a:pt x="6779" y="9590"/>
                  <a:pt x="8182" y="9590"/>
                </a:cubicBezTo>
                <a:cubicBezTo>
                  <a:pt x="8361" y="9590"/>
                  <a:pt x="8544" y="9609"/>
                  <a:pt x="8729" y="9647"/>
                </a:cubicBezTo>
                <a:cubicBezTo>
                  <a:pt x="9728" y="9856"/>
                  <a:pt x="10519" y="10688"/>
                  <a:pt x="10685" y="11697"/>
                </a:cubicBezTo>
                <a:cubicBezTo>
                  <a:pt x="10842" y="12651"/>
                  <a:pt x="10468" y="13528"/>
                  <a:pt x="9811" y="14076"/>
                </a:cubicBezTo>
                <a:cubicBezTo>
                  <a:pt x="9680" y="14188"/>
                  <a:pt x="9593" y="14341"/>
                  <a:pt x="9593" y="14514"/>
                </a:cubicBezTo>
                <a:lnTo>
                  <a:pt x="9593" y="15814"/>
                </a:lnTo>
                <a:cubicBezTo>
                  <a:pt x="9593" y="16118"/>
                  <a:pt x="9840" y="16362"/>
                  <a:pt x="10141" y="16362"/>
                </a:cubicBezTo>
                <a:lnTo>
                  <a:pt x="16365" y="16362"/>
                </a:lnTo>
                <a:lnTo>
                  <a:pt x="16362" y="10141"/>
                </a:lnTo>
                <a:cubicBezTo>
                  <a:pt x="16362" y="9836"/>
                  <a:pt x="16609" y="9593"/>
                  <a:pt x="16910" y="9593"/>
                </a:cubicBezTo>
                <a:lnTo>
                  <a:pt x="18213" y="9593"/>
                </a:lnTo>
                <a:cubicBezTo>
                  <a:pt x="18382" y="9593"/>
                  <a:pt x="18539" y="9679"/>
                  <a:pt x="18648" y="9811"/>
                </a:cubicBezTo>
                <a:cubicBezTo>
                  <a:pt x="19115" y="10367"/>
                  <a:pt x="19813" y="10720"/>
                  <a:pt x="20597" y="10720"/>
                </a:cubicBezTo>
                <a:cubicBezTo>
                  <a:pt x="20739" y="10720"/>
                  <a:pt x="20884" y="10709"/>
                  <a:pt x="21030" y="10685"/>
                </a:cubicBezTo>
                <a:cubicBezTo>
                  <a:pt x="22036" y="10518"/>
                  <a:pt x="22868" y="9727"/>
                  <a:pt x="23076" y="8729"/>
                </a:cubicBezTo>
                <a:cubicBezTo>
                  <a:pt x="23419" y="7086"/>
                  <a:pt x="22177" y="5642"/>
                  <a:pt x="20595" y="5642"/>
                </a:cubicBezTo>
                <a:cubicBezTo>
                  <a:pt x="19814" y="5642"/>
                  <a:pt x="19113" y="5997"/>
                  <a:pt x="18648" y="6551"/>
                </a:cubicBezTo>
                <a:cubicBezTo>
                  <a:pt x="18539" y="6683"/>
                  <a:pt x="18382" y="6769"/>
                  <a:pt x="18213" y="6769"/>
                </a:cubicBezTo>
                <a:lnTo>
                  <a:pt x="16910" y="6769"/>
                </a:lnTo>
                <a:cubicBezTo>
                  <a:pt x="16609" y="6769"/>
                  <a:pt x="16362" y="6526"/>
                  <a:pt x="16362" y="6225"/>
                </a:cubicBezTo>
                <a:lnTo>
                  <a:pt x="16362" y="1127"/>
                </a:lnTo>
                <a:cubicBezTo>
                  <a:pt x="16362" y="506"/>
                  <a:pt x="15856" y="0"/>
                  <a:pt x="15235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4" name="Google Shape;444;p16"/>
          <p:cNvGrpSpPr/>
          <p:nvPr/>
        </p:nvGrpSpPr>
        <p:grpSpPr>
          <a:xfrm>
            <a:off x="8550574" y="4336462"/>
            <a:ext cx="484887" cy="484887"/>
            <a:chOff x="7879273" y="4810679"/>
            <a:chExt cx="425228" cy="425228"/>
          </a:xfrm>
        </p:grpSpPr>
        <p:sp>
          <p:nvSpPr>
            <p:cNvPr id="445" name="Google Shape;445;p16"/>
            <p:cNvSpPr/>
            <p:nvPr/>
          </p:nvSpPr>
          <p:spPr>
            <a:xfrm rot="-1596938">
              <a:off x="7933461" y="4864866"/>
              <a:ext cx="316853" cy="316853"/>
            </a:xfrm>
            <a:custGeom>
              <a:avLst/>
              <a:gdLst/>
              <a:ahLst/>
              <a:cxnLst/>
              <a:rect l="l" t="t" r="r" b="b"/>
              <a:pathLst>
                <a:path w="6584" h="6584" extrusionOk="0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4970" y="6584"/>
                  </a:lnTo>
                  <a:cubicBezTo>
                    <a:pt x="5860" y="6584"/>
                    <a:pt x="6581" y="5860"/>
                    <a:pt x="6584" y="4970"/>
                  </a:cubicBezTo>
                  <a:lnTo>
                    <a:pt x="6584" y="1611"/>
                  </a:lnTo>
                  <a:cubicBezTo>
                    <a:pt x="6584" y="721"/>
                    <a:pt x="5860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 rot="-1596938">
              <a:off x="7943566" y="4907588"/>
              <a:ext cx="126135" cy="316853"/>
            </a:xfrm>
            <a:custGeom>
              <a:avLst/>
              <a:gdLst/>
              <a:ahLst/>
              <a:cxnLst/>
              <a:rect l="l" t="t" r="r" b="b"/>
              <a:pathLst>
                <a:path w="2621" h="6584" extrusionOk="0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2620" y="6584"/>
                  </a:lnTo>
                  <a:cubicBezTo>
                    <a:pt x="1730" y="6584"/>
                    <a:pt x="1010" y="5860"/>
                    <a:pt x="1010" y="4970"/>
                  </a:cubicBezTo>
                  <a:lnTo>
                    <a:pt x="1010" y="1611"/>
                  </a:lnTo>
                  <a:cubicBezTo>
                    <a:pt x="1010" y="721"/>
                    <a:pt x="1730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6"/>
            <p:cNvSpPr/>
            <p:nvPr/>
          </p:nvSpPr>
          <p:spPr>
            <a:xfrm rot="-1596938">
              <a:off x="8084615" y="4989440"/>
              <a:ext cx="47643" cy="49232"/>
            </a:xfrm>
            <a:custGeom>
              <a:avLst/>
              <a:gdLst/>
              <a:ahLst/>
              <a:cxnLst/>
              <a:rect l="l" t="t" r="r" b="b"/>
              <a:pathLst>
                <a:path w="990" h="1023" extrusionOk="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1_1"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Google Shape;595;p22"/>
          <p:cNvPicPr preferRelativeResize="0"/>
          <p:nvPr/>
        </p:nvPicPr>
        <p:blipFill rotWithShape="1">
          <a:blip r:embed="rId2">
            <a:alphaModFix amt="46000"/>
          </a:blip>
          <a:srcRect l="1854"/>
          <a:stretch/>
        </p:blipFill>
        <p:spPr>
          <a:xfrm>
            <a:off x="-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22"/>
          <p:cNvSpPr txBox="1">
            <a:spLocks noGrp="1"/>
          </p:cNvSpPr>
          <p:nvPr>
            <p:ph type="subTitle" idx="1"/>
          </p:nvPr>
        </p:nvSpPr>
        <p:spPr>
          <a:xfrm>
            <a:off x="5097699" y="1688975"/>
            <a:ext cx="333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subTitle" idx="2"/>
          </p:nvPr>
        </p:nvSpPr>
        <p:spPr>
          <a:xfrm>
            <a:off x="5097699" y="2797536"/>
            <a:ext cx="3333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subTitle" idx="3"/>
          </p:nvPr>
        </p:nvSpPr>
        <p:spPr>
          <a:xfrm>
            <a:off x="5097699" y="3861097"/>
            <a:ext cx="3333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4"/>
          </p:nvPr>
        </p:nvSpPr>
        <p:spPr>
          <a:xfrm>
            <a:off x="5097695" y="1453175"/>
            <a:ext cx="33330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subTitle" idx="5"/>
          </p:nvPr>
        </p:nvSpPr>
        <p:spPr>
          <a:xfrm>
            <a:off x="5097695" y="2516736"/>
            <a:ext cx="33330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1" name="Google Shape;601;p22"/>
          <p:cNvSpPr txBox="1">
            <a:spLocks noGrp="1"/>
          </p:cNvSpPr>
          <p:nvPr>
            <p:ph type="subTitle" idx="6"/>
          </p:nvPr>
        </p:nvSpPr>
        <p:spPr>
          <a:xfrm>
            <a:off x="5097695" y="3580397"/>
            <a:ext cx="33330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2" name="Google Shape;602;p22"/>
          <p:cNvSpPr/>
          <p:nvPr/>
        </p:nvSpPr>
        <p:spPr>
          <a:xfrm rot="8100000" flipH="1">
            <a:off x="2954319" y="4444299"/>
            <a:ext cx="585469" cy="409046"/>
          </a:xfrm>
          <a:custGeom>
            <a:avLst/>
            <a:gdLst/>
            <a:ahLst/>
            <a:cxnLst/>
            <a:rect l="l" t="t" r="r" b="b"/>
            <a:pathLst>
              <a:path w="23419" h="16362" extrusionOk="0">
                <a:moveTo>
                  <a:pt x="1128" y="0"/>
                </a:moveTo>
                <a:cubicBezTo>
                  <a:pt x="507" y="0"/>
                  <a:pt x="1" y="506"/>
                  <a:pt x="1" y="1127"/>
                </a:cubicBezTo>
                <a:lnTo>
                  <a:pt x="1" y="15235"/>
                </a:lnTo>
                <a:cubicBezTo>
                  <a:pt x="1" y="15856"/>
                  <a:pt x="507" y="16362"/>
                  <a:pt x="1128" y="16362"/>
                </a:cubicBezTo>
                <a:lnTo>
                  <a:pt x="6225" y="16362"/>
                </a:lnTo>
                <a:cubicBezTo>
                  <a:pt x="6526" y="16362"/>
                  <a:pt x="6773" y="16118"/>
                  <a:pt x="6773" y="15814"/>
                </a:cubicBezTo>
                <a:lnTo>
                  <a:pt x="6773" y="14514"/>
                </a:lnTo>
                <a:cubicBezTo>
                  <a:pt x="6773" y="14341"/>
                  <a:pt x="6686" y="14188"/>
                  <a:pt x="6555" y="14076"/>
                </a:cubicBezTo>
                <a:cubicBezTo>
                  <a:pt x="5998" y="13611"/>
                  <a:pt x="5642" y="12913"/>
                  <a:pt x="5642" y="12129"/>
                </a:cubicBezTo>
                <a:cubicBezTo>
                  <a:pt x="5642" y="10729"/>
                  <a:pt x="6779" y="9590"/>
                  <a:pt x="8182" y="9590"/>
                </a:cubicBezTo>
                <a:cubicBezTo>
                  <a:pt x="8361" y="9590"/>
                  <a:pt x="8544" y="9609"/>
                  <a:pt x="8729" y="9647"/>
                </a:cubicBezTo>
                <a:cubicBezTo>
                  <a:pt x="9728" y="9856"/>
                  <a:pt x="10519" y="10688"/>
                  <a:pt x="10685" y="11697"/>
                </a:cubicBezTo>
                <a:cubicBezTo>
                  <a:pt x="10842" y="12651"/>
                  <a:pt x="10468" y="13528"/>
                  <a:pt x="9811" y="14076"/>
                </a:cubicBezTo>
                <a:cubicBezTo>
                  <a:pt x="9680" y="14188"/>
                  <a:pt x="9593" y="14341"/>
                  <a:pt x="9593" y="14514"/>
                </a:cubicBezTo>
                <a:lnTo>
                  <a:pt x="9593" y="15814"/>
                </a:lnTo>
                <a:cubicBezTo>
                  <a:pt x="9593" y="16118"/>
                  <a:pt x="9840" y="16362"/>
                  <a:pt x="10141" y="16362"/>
                </a:cubicBezTo>
                <a:lnTo>
                  <a:pt x="16365" y="16362"/>
                </a:lnTo>
                <a:lnTo>
                  <a:pt x="16362" y="10141"/>
                </a:lnTo>
                <a:cubicBezTo>
                  <a:pt x="16362" y="9836"/>
                  <a:pt x="16609" y="9593"/>
                  <a:pt x="16910" y="9593"/>
                </a:cubicBezTo>
                <a:lnTo>
                  <a:pt x="18213" y="9593"/>
                </a:lnTo>
                <a:cubicBezTo>
                  <a:pt x="18382" y="9593"/>
                  <a:pt x="18539" y="9679"/>
                  <a:pt x="18648" y="9811"/>
                </a:cubicBezTo>
                <a:cubicBezTo>
                  <a:pt x="19115" y="10367"/>
                  <a:pt x="19813" y="10720"/>
                  <a:pt x="20597" y="10720"/>
                </a:cubicBezTo>
                <a:cubicBezTo>
                  <a:pt x="20739" y="10720"/>
                  <a:pt x="20884" y="10709"/>
                  <a:pt x="21030" y="10685"/>
                </a:cubicBezTo>
                <a:cubicBezTo>
                  <a:pt x="22036" y="10518"/>
                  <a:pt x="22868" y="9727"/>
                  <a:pt x="23076" y="8729"/>
                </a:cubicBezTo>
                <a:cubicBezTo>
                  <a:pt x="23419" y="7086"/>
                  <a:pt x="22177" y="5642"/>
                  <a:pt x="20595" y="5642"/>
                </a:cubicBezTo>
                <a:cubicBezTo>
                  <a:pt x="19814" y="5642"/>
                  <a:pt x="19113" y="5997"/>
                  <a:pt x="18648" y="6551"/>
                </a:cubicBezTo>
                <a:cubicBezTo>
                  <a:pt x="18539" y="6683"/>
                  <a:pt x="18382" y="6769"/>
                  <a:pt x="18213" y="6769"/>
                </a:cubicBezTo>
                <a:lnTo>
                  <a:pt x="16910" y="6769"/>
                </a:lnTo>
                <a:cubicBezTo>
                  <a:pt x="16609" y="6769"/>
                  <a:pt x="16362" y="6526"/>
                  <a:pt x="16362" y="6225"/>
                </a:cubicBezTo>
                <a:lnTo>
                  <a:pt x="16362" y="1127"/>
                </a:lnTo>
                <a:cubicBezTo>
                  <a:pt x="16362" y="506"/>
                  <a:pt x="15856" y="0"/>
                  <a:pt x="15235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2"/>
          <p:cNvSpPr/>
          <p:nvPr/>
        </p:nvSpPr>
        <p:spPr>
          <a:xfrm rot="2205800">
            <a:off x="284209" y="246029"/>
            <a:ext cx="585464" cy="409043"/>
          </a:xfrm>
          <a:custGeom>
            <a:avLst/>
            <a:gdLst/>
            <a:ahLst/>
            <a:cxnLst/>
            <a:rect l="l" t="t" r="r" b="b"/>
            <a:pathLst>
              <a:path w="23419" h="16362" extrusionOk="0">
                <a:moveTo>
                  <a:pt x="1128" y="0"/>
                </a:moveTo>
                <a:cubicBezTo>
                  <a:pt x="507" y="0"/>
                  <a:pt x="1" y="506"/>
                  <a:pt x="1" y="1127"/>
                </a:cubicBezTo>
                <a:lnTo>
                  <a:pt x="1" y="15235"/>
                </a:lnTo>
                <a:cubicBezTo>
                  <a:pt x="1" y="15856"/>
                  <a:pt x="507" y="16362"/>
                  <a:pt x="1128" y="16362"/>
                </a:cubicBezTo>
                <a:lnTo>
                  <a:pt x="6225" y="16362"/>
                </a:lnTo>
                <a:cubicBezTo>
                  <a:pt x="6526" y="16362"/>
                  <a:pt x="6773" y="16118"/>
                  <a:pt x="6773" y="15814"/>
                </a:cubicBezTo>
                <a:lnTo>
                  <a:pt x="6773" y="14514"/>
                </a:lnTo>
                <a:cubicBezTo>
                  <a:pt x="6773" y="14341"/>
                  <a:pt x="6686" y="14188"/>
                  <a:pt x="6555" y="14076"/>
                </a:cubicBezTo>
                <a:cubicBezTo>
                  <a:pt x="5998" y="13611"/>
                  <a:pt x="5642" y="12913"/>
                  <a:pt x="5642" y="12129"/>
                </a:cubicBezTo>
                <a:cubicBezTo>
                  <a:pt x="5642" y="10729"/>
                  <a:pt x="6779" y="9590"/>
                  <a:pt x="8182" y="9590"/>
                </a:cubicBezTo>
                <a:cubicBezTo>
                  <a:pt x="8361" y="9590"/>
                  <a:pt x="8544" y="9609"/>
                  <a:pt x="8729" y="9647"/>
                </a:cubicBezTo>
                <a:cubicBezTo>
                  <a:pt x="9728" y="9856"/>
                  <a:pt x="10519" y="10688"/>
                  <a:pt x="10685" y="11697"/>
                </a:cubicBezTo>
                <a:cubicBezTo>
                  <a:pt x="10842" y="12651"/>
                  <a:pt x="10468" y="13528"/>
                  <a:pt x="9811" y="14076"/>
                </a:cubicBezTo>
                <a:cubicBezTo>
                  <a:pt x="9680" y="14188"/>
                  <a:pt x="9593" y="14341"/>
                  <a:pt x="9593" y="14514"/>
                </a:cubicBezTo>
                <a:lnTo>
                  <a:pt x="9593" y="15814"/>
                </a:lnTo>
                <a:cubicBezTo>
                  <a:pt x="9593" y="16118"/>
                  <a:pt x="9840" y="16362"/>
                  <a:pt x="10141" y="16362"/>
                </a:cubicBezTo>
                <a:lnTo>
                  <a:pt x="16365" y="16362"/>
                </a:lnTo>
                <a:lnTo>
                  <a:pt x="16362" y="10141"/>
                </a:lnTo>
                <a:cubicBezTo>
                  <a:pt x="16362" y="9836"/>
                  <a:pt x="16609" y="9593"/>
                  <a:pt x="16910" y="9593"/>
                </a:cubicBezTo>
                <a:lnTo>
                  <a:pt x="18213" y="9593"/>
                </a:lnTo>
                <a:cubicBezTo>
                  <a:pt x="18382" y="9593"/>
                  <a:pt x="18539" y="9679"/>
                  <a:pt x="18648" y="9811"/>
                </a:cubicBezTo>
                <a:cubicBezTo>
                  <a:pt x="19115" y="10367"/>
                  <a:pt x="19813" y="10720"/>
                  <a:pt x="20597" y="10720"/>
                </a:cubicBezTo>
                <a:cubicBezTo>
                  <a:pt x="20739" y="10720"/>
                  <a:pt x="20884" y="10709"/>
                  <a:pt x="21030" y="10685"/>
                </a:cubicBezTo>
                <a:cubicBezTo>
                  <a:pt x="22036" y="10518"/>
                  <a:pt x="22868" y="9727"/>
                  <a:pt x="23076" y="8729"/>
                </a:cubicBezTo>
                <a:cubicBezTo>
                  <a:pt x="23419" y="7086"/>
                  <a:pt x="22177" y="5642"/>
                  <a:pt x="20595" y="5642"/>
                </a:cubicBezTo>
                <a:cubicBezTo>
                  <a:pt x="19814" y="5642"/>
                  <a:pt x="19113" y="5997"/>
                  <a:pt x="18648" y="6551"/>
                </a:cubicBezTo>
                <a:cubicBezTo>
                  <a:pt x="18539" y="6683"/>
                  <a:pt x="18382" y="6769"/>
                  <a:pt x="18213" y="6769"/>
                </a:cubicBezTo>
                <a:lnTo>
                  <a:pt x="16910" y="6769"/>
                </a:lnTo>
                <a:cubicBezTo>
                  <a:pt x="16609" y="6769"/>
                  <a:pt x="16362" y="6526"/>
                  <a:pt x="16362" y="6225"/>
                </a:cubicBezTo>
                <a:lnTo>
                  <a:pt x="16362" y="1127"/>
                </a:lnTo>
                <a:cubicBezTo>
                  <a:pt x="16362" y="506"/>
                  <a:pt x="15856" y="0"/>
                  <a:pt x="15235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4" name="Google Shape;604;p22"/>
          <p:cNvGrpSpPr/>
          <p:nvPr/>
        </p:nvGrpSpPr>
        <p:grpSpPr>
          <a:xfrm rot="2545116">
            <a:off x="386533" y="835166"/>
            <a:ext cx="382454" cy="637484"/>
            <a:chOff x="3834143" y="4115408"/>
            <a:chExt cx="382421" cy="637429"/>
          </a:xfrm>
        </p:grpSpPr>
        <p:sp>
          <p:nvSpPr>
            <p:cNvPr id="605" name="Google Shape;605;p22"/>
            <p:cNvSpPr/>
            <p:nvPr/>
          </p:nvSpPr>
          <p:spPr>
            <a:xfrm>
              <a:off x="3834143" y="4115408"/>
              <a:ext cx="382421" cy="637429"/>
            </a:xfrm>
            <a:custGeom>
              <a:avLst/>
              <a:gdLst/>
              <a:ahLst/>
              <a:cxnLst/>
              <a:rect l="l" t="t" r="r" b="b"/>
              <a:pathLst>
                <a:path w="6357" h="10596" extrusionOk="0">
                  <a:moveTo>
                    <a:pt x="456" y="1"/>
                  </a:moveTo>
                  <a:cubicBezTo>
                    <a:pt x="206" y="1"/>
                    <a:pt x="1" y="206"/>
                    <a:pt x="1" y="456"/>
                  </a:cubicBezTo>
                  <a:lnTo>
                    <a:pt x="1" y="10141"/>
                  </a:lnTo>
                  <a:cubicBezTo>
                    <a:pt x="1" y="10391"/>
                    <a:pt x="206" y="10596"/>
                    <a:pt x="456" y="10596"/>
                  </a:cubicBezTo>
                  <a:lnTo>
                    <a:pt x="5902" y="10596"/>
                  </a:lnTo>
                  <a:cubicBezTo>
                    <a:pt x="6155" y="10596"/>
                    <a:pt x="6357" y="10391"/>
                    <a:pt x="6357" y="10141"/>
                  </a:cubicBezTo>
                  <a:lnTo>
                    <a:pt x="6357" y="456"/>
                  </a:lnTo>
                  <a:cubicBezTo>
                    <a:pt x="6357" y="203"/>
                    <a:pt x="6155" y="1"/>
                    <a:pt x="590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4000419" y="4560754"/>
              <a:ext cx="64549" cy="56428"/>
            </a:xfrm>
            <a:custGeom>
              <a:avLst/>
              <a:gdLst/>
              <a:ahLst/>
              <a:cxnLst/>
              <a:rect l="l" t="t" r="r" b="b"/>
              <a:pathLst>
                <a:path w="1073" h="938" extrusionOk="0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4" y="199"/>
                    <a:pt x="0" y="487"/>
                    <a:pt x="135" y="711"/>
                  </a:cubicBezTo>
                  <a:cubicBezTo>
                    <a:pt x="223" y="857"/>
                    <a:pt x="378" y="937"/>
                    <a:pt x="537" y="937"/>
                  </a:cubicBezTo>
                  <a:cubicBezTo>
                    <a:pt x="619" y="937"/>
                    <a:pt x="702" y="916"/>
                    <a:pt x="778" y="871"/>
                  </a:cubicBezTo>
                  <a:cubicBezTo>
                    <a:pt x="999" y="737"/>
                    <a:pt x="1073" y="449"/>
                    <a:pt x="938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3872885" y="4428047"/>
              <a:ext cx="305179" cy="12212"/>
            </a:xfrm>
            <a:custGeom>
              <a:avLst/>
              <a:gdLst/>
              <a:ahLst/>
              <a:cxnLst/>
              <a:rect l="l" t="t" r="r" b="b"/>
              <a:pathLst>
                <a:path w="5073" h="203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7"/>
                    <a:pt x="45" y="202"/>
                    <a:pt x="100" y="202"/>
                  </a:cubicBezTo>
                  <a:lnTo>
                    <a:pt x="4970" y="202"/>
                  </a:lnTo>
                  <a:cubicBezTo>
                    <a:pt x="5027" y="202"/>
                    <a:pt x="5072" y="157"/>
                    <a:pt x="5072" y="100"/>
                  </a:cubicBezTo>
                  <a:cubicBezTo>
                    <a:pt x="5072" y="45"/>
                    <a:pt x="5024" y="0"/>
                    <a:pt x="4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4101904" y="4637395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09" y="1"/>
                    <a:pt x="0" y="212"/>
                    <a:pt x="0" y="472"/>
                  </a:cubicBezTo>
                  <a:cubicBezTo>
                    <a:pt x="0" y="731"/>
                    <a:pt x="209" y="939"/>
                    <a:pt x="468" y="939"/>
                  </a:cubicBezTo>
                  <a:cubicBezTo>
                    <a:pt x="727" y="939"/>
                    <a:pt x="939" y="731"/>
                    <a:pt x="939" y="472"/>
                  </a:cubicBezTo>
                  <a:cubicBezTo>
                    <a:pt x="939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3892556" y="4637395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08" y="1"/>
                    <a:pt x="0" y="212"/>
                    <a:pt x="0" y="472"/>
                  </a:cubicBezTo>
                  <a:cubicBezTo>
                    <a:pt x="0" y="731"/>
                    <a:pt x="208" y="939"/>
                    <a:pt x="468" y="939"/>
                  </a:cubicBezTo>
                  <a:cubicBezTo>
                    <a:pt x="727" y="939"/>
                    <a:pt x="938" y="731"/>
                    <a:pt x="938" y="472"/>
                  </a:cubicBezTo>
                  <a:cubicBezTo>
                    <a:pt x="938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4101904" y="4500837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1"/>
                  </a:moveTo>
                  <a:cubicBezTo>
                    <a:pt x="209" y="1"/>
                    <a:pt x="0" y="209"/>
                    <a:pt x="0" y="468"/>
                  </a:cubicBezTo>
                  <a:cubicBezTo>
                    <a:pt x="0" y="728"/>
                    <a:pt x="209" y="936"/>
                    <a:pt x="468" y="936"/>
                  </a:cubicBezTo>
                  <a:cubicBezTo>
                    <a:pt x="727" y="936"/>
                    <a:pt x="939" y="728"/>
                    <a:pt x="939" y="468"/>
                  </a:cubicBezTo>
                  <a:cubicBezTo>
                    <a:pt x="939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3892556" y="4500837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1"/>
                  </a:moveTo>
                  <a:cubicBezTo>
                    <a:pt x="208" y="1"/>
                    <a:pt x="0" y="209"/>
                    <a:pt x="0" y="468"/>
                  </a:cubicBezTo>
                  <a:cubicBezTo>
                    <a:pt x="0" y="726"/>
                    <a:pt x="205" y="936"/>
                    <a:pt x="462" y="936"/>
                  </a:cubicBezTo>
                  <a:cubicBezTo>
                    <a:pt x="464" y="936"/>
                    <a:pt x="466" y="936"/>
                    <a:pt x="468" y="936"/>
                  </a:cubicBezTo>
                  <a:cubicBezTo>
                    <a:pt x="727" y="936"/>
                    <a:pt x="938" y="728"/>
                    <a:pt x="938" y="468"/>
                  </a:cubicBezTo>
                  <a:cubicBezTo>
                    <a:pt x="938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4000419" y="4235302"/>
              <a:ext cx="64549" cy="56428"/>
            </a:xfrm>
            <a:custGeom>
              <a:avLst/>
              <a:gdLst/>
              <a:ahLst/>
              <a:cxnLst/>
              <a:rect l="l" t="t" r="r" b="b"/>
              <a:pathLst>
                <a:path w="1073" h="938" extrusionOk="0">
                  <a:moveTo>
                    <a:pt x="535" y="1"/>
                  </a:moveTo>
                  <a:cubicBezTo>
                    <a:pt x="453" y="1"/>
                    <a:pt x="370" y="22"/>
                    <a:pt x="295" y="67"/>
                  </a:cubicBezTo>
                  <a:cubicBezTo>
                    <a:pt x="74" y="201"/>
                    <a:pt x="0" y="489"/>
                    <a:pt x="135" y="710"/>
                  </a:cubicBezTo>
                  <a:cubicBezTo>
                    <a:pt x="223" y="856"/>
                    <a:pt x="378" y="938"/>
                    <a:pt x="537" y="938"/>
                  </a:cubicBezTo>
                  <a:cubicBezTo>
                    <a:pt x="619" y="938"/>
                    <a:pt x="702" y="916"/>
                    <a:pt x="778" y="870"/>
                  </a:cubicBezTo>
                  <a:cubicBezTo>
                    <a:pt x="999" y="739"/>
                    <a:pt x="1073" y="451"/>
                    <a:pt x="938" y="227"/>
                  </a:cubicBezTo>
                  <a:cubicBezTo>
                    <a:pt x="849" y="81"/>
                    <a:pt x="694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2"/>
            <p:cNvSpPr/>
            <p:nvPr/>
          </p:nvSpPr>
          <p:spPr>
            <a:xfrm>
              <a:off x="4101904" y="4310379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9" y="0"/>
                    <a:pt x="0" y="212"/>
                    <a:pt x="0" y="471"/>
                  </a:cubicBezTo>
                  <a:cubicBezTo>
                    <a:pt x="0" y="730"/>
                    <a:pt x="209" y="938"/>
                    <a:pt x="468" y="938"/>
                  </a:cubicBezTo>
                  <a:cubicBezTo>
                    <a:pt x="727" y="938"/>
                    <a:pt x="939" y="730"/>
                    <a:pt x="939" y="471"/>
                  </a:cubicBezTo>
                  <a:cubicBezTo>
                    <a:pt x="939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2"/>
            <p:cNvSpPr/>
            <p:nvPr/>
          </p:nvSpPr>
          <p:spPr>
            <a:xfrm>
              <a:off x="3892556" y="4310379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8" y="0"/>
                    <a:pt x="0" y="212"/>
                    <a:pt x="0" y="471"/>
                  </a:cubicBezTo>
                  <a:cubicBezTo>
                    <a:pt x="0" y="730"/>
                    <a:pt x="208" y="938"/>
                    <a:pt x="468" y="938"/>
                  </a:cubicBezTo>
                  <a:cubicBezTo>
                    <a:pt x="727" y="938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2"/>
            <p:cNvSpPr/>
            <p:nvPr/>
          </p:nvSpPr>
          <p:spPr>
            <a:xfrm>
              <a:off x="4101904" y="4173821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0"/>
                  </a:moveTo>
                  <a:cubicBezTo>
                    <a:pt x="209" y="0"/>
                    <a:pt x="0" y="208"/>
                    <a:pt x="0" y="468"/>
                  </a:cubicBezTo>
                  <a:cubicBezTo>
                    <a:pt x="0" y="727"/>
                    <a:pt x="209" y="935"/>
                    <a:pt x="468" y="935"/>
                  </a:cubicBezTo>
                  <a:cubicBezTo>
                    <a:pt x="727" y="935"/>
                    <a:pt x="939" y="727"/>
                    <a:pt x="939" y="468"/>
                  </a:cubicBezTo>
                  <a:cubicBezTo>
                    <a:pt x="939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3892556" y="4173821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0"/>
                  </a:moveTo>
                  <a:cubicBezTo>
                    <a:pt x="208" y="0"/>
                    <a:pt x="0" y="208"/>
                    <a:pt x="0" y="468"/>
                  </a:cubicBezTo>
                  <a:cubicBezTo>
                    <a:pt x="0" y="725"/>
                    <a:pt x="205" y="935"/>
                    <a:pt x="462" y="935"/>
                  </a:cubicBezTo>
                  <a:cubicBezTo>
                    <a:pt x="464" y="935"/>
                    <a:pt x="466" y="935"/>
                    <a:pt x="468" y="935"/>
                  </a:cubicBezTo>
                  <a:cubicBezTo>
                    <a:pt x="727" y="935"/>
                    <a:pt x="938" y="727"/>
                    <a:pt x="938" y="468"/>
                  </a:cubicBezTo>
                  <a:cubicBezTo>
                    <a:pt x="938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Google Shape;617;p22"/>
          <p:cNvSpPr txBox="1">
            <a:spLocks noGrp="1"/>
          </p:cNvSpPr>
          <p:nvPr>
            <p:ph type="title"/>
          </p:nvPr>
        </p:nvSpPr>
        <p:spPr>
          <a:xfrm>
            <a:off x="4053250" y="539500"/>
            <a:ext cx="437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Heebo"/>
              <a:buChar char="●"/>
              <a:defRPr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Heebo"/>
              <a:buChar char="○"/>
              <a:defRPr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Heebo"/>
              <a:buChar char="■"/>
              <a:defRPr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Heebo"/>
              <a:buChar char="●"/>
              <a:defRPr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Heebo"/>
              <a:buChar char="○"/>
              <a:defRPr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Heebo"/>
              <a:buChar char="■"/>
              <a:defRPr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Heebo"/>
              <a:buChar char="●"/>
              <a:defRPr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Heebo"/>
              <a:buChar char="○"/>
              <a:defRPr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Heebo"/>
              <a:buChar char="■"/>
              <a:defRPr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8" r:id="rId6"/>
    <p:sldLayoutId id="2147483659" r:id="rId7"/>
    <p:sldLayoutId id="2147483662" r:id="rId8"/>
    <p:sldLayoutId id="2147483668" r:id="rId9"/>
    <p:sldLayoutId id="2147483672" r:id="rId10"/>
    <p:sldLayoutId id="2147483673" r:id="rId11"/>
    <p:sldLayoutId id="2147483674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7" name="Google Shape;897;p32"/>
          <p:cNvGrpSpPr/>
          <p:nvPr/>
        </p:nvGrpSpPr>
        <p:grpSpPr>
          <a:xfrm rot="688216">
            <a:off x="5233387" y="288349"/>
            <a:ext cx="1533458" cy="1683461"/>
            <a:chOff x="6688125" y="661290"/>
            <a:chExt cx="1376094" cy="1510704"/>
          </a:xfrm>
        </p:grpSpPr>
        <p:sp>
          <p:nvSpPr>
            <p:cNvPr id="898" name="Google Shape;898;p32"/>
            <p:cNvSpPr/>
            <p:nvPr/>
          </p:nvSpPr>
          <p:spPr>
            <a:xfrm>
              <a:off x="6688125" y="795900"/>
              <a:ext cx="1376094" cy="1376094"/>
            </a:xfrm>
            <a:custGeom>
              <a:avLst/>
              <a:gdLst/>
              <a:ahLst/>
              <a:cxnLst/>
              <a:rect l="l" t="t" r="r" b="b"/>
              <a:pathLst>
                <a:path w="34308" h="34308" extrusionOk="0">
                  <a:moveTo>
                    <a:pt x="378" y="0"/>
                  </a:moveTo>
                  <a:cubicBezTo>
                    <a:pt x="170" y="0"/>
                    <a:pt x="0" y="170"/>
                    <a:pt x="0" y="378"/>
                  </a:cubicBezTo>
                  <a:lnTo>
                    <a:pt x="0" y="33930"/>
                  </a:lnTo>
                  <a:cubicBezTo>
                    <a:pt x="0" y="34141"/>
                    <a:pt x="170" y="34308"/>
                    <a:pt x="378" y="34308"/>
                  </a:cubicBezTo>
                  <a:lnTo>
                    <a:pt x="33930" y="34308"/>
                  </a:lnTo>
                  <a:cubicBezTo>
                    <a:pt x="34138" y="34308"/>
                    <a:pt x="34308" y="34141"/>
                    <a:pt x="34308" y="33930"/>
                  </a:cubicBezTo>
                  <a:lnTo>
                    <a:pt x="34308" y="378"/>
                  </a:lnTo>
                  <a:cubicBezTo>
                    <a:pt x="34308" y="170"/>
                    <a:pt x="34138" y="0"/>
                    <a:pt x="33930" y="0"/>
                  </a:cubicBezTo>
                  <a:lnTo>
                    <a:pt x="8770" y="0"/>
                  </a:lnTo>
                  <a:cubicBezTo>
                    <a:pt x="8405" y="397"/>
                    <a:pt x="7883" y="644"/>
                    <a:pt x="7303" y="644"/>
                  </a:cubicBezTo>
                  <a:cubicBezTo>
                    <a:pt x="6724" y="644"/>
                    <a:pt x="6199" y="397"/>
                    <a:pt x="58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6786355" y="894130"/>
              <a:ext cx="1179635" cy="1179635"/>
            </a:xfrm>
            <a:custGeom>
              <a:avLst/>
              <a:gdLst/>
              <a:ahLst/>
              <a:cxnLst/>
              <a:rect l="l" t="t" r="r" b="b"/>
              <a:pathLst>
                <a:path w="29410" h="29410" extrusionOk="0">
                  <a:moveTo>
                    <a:pt x="0" y="1"/>
                  </a:moveTo>
                  <a:lnTo>
                    <a:pt x="0" y="12859"/>
                  </a:lnTo>
                  <a:cubicBezTo>
                    <a:pt x="314" y="12677"/>
                    <a:pt x="676" y="12574"/>
                    <a:pt x="1063" y="12574"/>
                  </a:cubicBezTo>
                  <a:cubicBezTo>
                    <a:pt x="2235" y="12574"/>
                    <a:pt x="3186" y="13525"/>
                    <a:pt x="3186" y="14697"/>
                  </a:cubicBezTo>
                  <a:cubicBezTo>
                    <a:pt x="3186" y="15869"/>
                    <a:pt x="2235" y="16817"/>
                    <a:pt x="1063" y="16817"/>
                  </a:cubicBezTo>
                  <a:cubicBezTo>
                    <a:pt x="676" y="16817"/>
                    <a:pt x="314" y="16714"/>
                    <a:pt x="0" y="16532"/>
                  </a:cubicBezTo>
                  <a:lnTo>
                    <a:pt x="0" y="29409"/>
                  </a:lnTo>
                  <a:lnTo>
                    <a:pt x="12846" y="29409"/>
                  </a:lnTo>
                  <a:cubicBezTo>
                    <a:pt x="12632" y="29080"/>
                    <a:pt x="12507" y="28683"/>
                    <a:pt x="12507" y="28260"/>
                  </a:cubicBezTo>
                  <a:cubicBezTo>
                    <a:pt x="12507" y="27088"/>
                    <a:pt x="13458" y="26137"/>
                    <a:pt x="14630" y="26137"/>
                  </a:cubicBezTo>
                  <a:cubicBezTo>
                    <a:pt x="15801" y="26137"/>
                    <a:pt x="16752" y="27088"/>
                    <a:pt x="16752" y="28260"/>
                  </a:cubicBezTo>
                  <a:cubicBezTo>
                    <a:pt x="16752" y="28683"/>
                    <a:pt x="16628" y="29080"/>
                    <a:pt x="16413" y="29409"/>
                  </a:cubicBezTo>
                  <a:lnTo>
                    <a:pt x="29409" y="29409"/>
                  </a:lnTo>
                  <a:lnTo>
                    <a:pt x="29409" y="4877"/>
                  </a:lnTo>
                  <a:cubicBezTo>
                    <a:pt x="28775" y="5700"/>
                    <a:pt x="27776" y="6232"/>
                    <a:pt x="26656" y="6232"/>
                  </a:cubicBezTo>
                  <a:cubicBezTo>
                    <a:pt x="24735" y="6232"/>
                    <a:pt x="23178" y="4675"/>
                    <a:pt x="23178" y="2758"/>
                  </a:cubicBezTo>
                  <a:cubicBezTo>
                    <a:pt x="23178" y="1634"/>
                    <a:pt x="23710" y="638"/>
                    <a:pt x="24536" y="4"/>
                  </a:cubicBezTo>
                  <a:lnTo>
                    <a:pt x="6548" y="4"/>
                  </a:lnTo>
                  <a:lnTo>
                    <a:pt x="7355" y="1890"/>
                  </a:lnTo>
                  <a:lnTo>
                    <a:pt x="2354" y="1890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7069132" y="1583905"/>
              <a:ext cx="167780" cy="170227"/>
            </a:xfrm>
            <a:custGeom>
              <a:avLst/>
              <a:gdLst/>
              <a:ahLst/>
              <a:cxnLst/>
              <a:rect l="l" t="t" r="r" b="b"/>
              <a:pathLst>
                <a:path w="4183" h="4244" extrusionOk="0">
                  <a:moveTo>
                    <a:pt x="2124" y="1"/>
                  </a:moveTo>
                  <a:cubicBezTo>
                    <a:pt x="952" y="1"/>
                    <a:pt x="1" y="948"/>
                    <a:pt x="1" y="2120"/>
                  </a:cubicBezTo>
                  <a:cubicBezTo>
                    <a:pt x="1" y="3292"/>
                    <a:pt x="952" y="4243"/>
                    <a:pt x="2124" y="4243"/>
                  </a:cubicBezTo>
                  <a:cubicBezTo>
                    <a:pt x="3116" y="4243"/>
                    <a:pt x="3952" y="3558"/>
                    <a:pt x="4182" y="2636"/>
                  </a:cubicBezTo>
                  <a:lnTo>
                    <a:pt x="3312" y="2636"/>
                  </a:lnTo>
                  <a:cubicBezTo>
                    <a:pt x="3071" y="2636"/>
                    <a:pt x="2876" y="2441"/>
                    <a:pt x="2876" y="2200"/>
                  </a:cubicBezTo>
                  <a:lnTo>
                    <a:pt x="2876" y="138"/>
                  </a:lnTo>
                  <a:cubicBezTo>
                    <a:pt x="2642" y="49"/>
                    <a:pt x="2389" y="1"/>
                    <a:pt x="212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7069132" y="1583905"/>
              <a:ext cx="121654" cy="170227"/>
            </a:xfrm>
            <a:custGeom>
              <a:avLst/>
              <a:gdLst/>
              <a:ahLst/>
              <a:cxnLst/>
              <a:rect l="l" t="t" r="r" b="b"/>
              <a:pathLst>
                <a:path w="3033" h="4244" extrusionOk="0">
                  <a:moveTo>
                    <a:pt x="2124" y="1"/>
                  </a:moveTo>
                  <a:cubicBezTo>
                    <a:pt x="952" y="1"/>
                    <a:pt x="1" y="948"/>
                    <a:pt x="1" y="2120"/>
                  </a:cubicBezTo>
                  <a:cubicBezTo>
                    <a:pt x="1" y="3292"/>
                    <a:pt x="952" y="4243"/>
                    <a:pt x="2124" y="4243"/>
                  </a:cubicBezTo>
                  <a:cubicBezTo>
                    <a:pt x="2447" y="4243"/>
                    <a:pt x="2758" y="4170"/>
                    <a:pt x="3033" y="4038"/>
                  </a:cubicBezTo>
                  <a:cubicBezTo>
                    <a:pt x="2316" y="3699"/>
                    <a:pt x="1819" y="2969"/>
                    <a:pt x="1819" y="2120"/>
                  </a:cubicBezTo>
                  <a:cubicBezTo>
                    <a:pt x="1819" y="1339"/>
                    <a:pt x="2245" y="654"/>
                    <a:pt x="2876" y="289"/>
                  </a:cubicBezTo>
                  <a:lnTo>
                    <a:pt x="2876" y="138"/>
                  </a:lnTo>
                  <a:cubicBezTo>
                    <a:pt x="2642" y="49"/>
                    <a:pt x="2389" y="1"/>
                    <a:pt x="212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678635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890"/>
                  </a:lnTo>
                  <a:lnTo>
                    <a:pt x="2354" y="1890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698297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1646" y="1"/>
                  </a:moveTo>
                  <a:lnTo>
                    <a:pt x="2453" y="1890"/>
                  </a:lnTo>
                  <a:lnTo>
                    <a:pt x="0" y="1890"/>
                  </a:ln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717959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2"/>
            <p:cNvSpPr/>
            <p:nvPr/>
          </p:nvSpPr>
          <p:spPr>
            <a:xfrm>
              <a:off x="7376215" y="89413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899" y="4903"/>
                  </a:lnTo>
                  <a:lnTo>
                    <a:pt x="489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7572835" y="89413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313" y="4903"/>
                  </a:lnTo>
                  <a:cubicBezTo>
                    <a:pt x="3849" y="4314"/>
                    <a:pt x="3570" y="3568"/>
                    <a:pt x="3570" y="2758"/>
                  </a:cubicBezTo>
                  <a:cubicBezTo>
                    <a:pt x="3570" y="1647"/>
                    <a:pt x="4092" y="660"/>
                    <a:pt x="4899" y="23"/>
                  </a:cubicBezTo>
                  <a:lnTo>
                    <a:pt x="489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2"/>
            <p:cNvSpPr/>
            <p:nvPr/>
          </p:nvSpPr>
          <p:spPr>
            <a:xfrm>
              <a:off x="6786355" y="109075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7769335" y="109075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4880" y="1"/>
                  </a:moveTo>
                  <a:cubicBezTo>
                    <a:pt x="4243" y="811"/>
                    <a:pt x="3256" y="1330"/>
                    <a:pt x="2149" y="1330"/>
                  </a:cubicBezTo>
                  <a:cubicBezTo>
                    <a:pt x="1339" y="1330"/>
                    <a:pt x="593" y="1054"/>
                    <a:pt x="0" y="587"/>
                  </a:cubicBez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6786355" y="128737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3055"/>
                  </a:lnTo>
                  <a:cubicBezTo>
                    <a:pt x="314" y="2876"/>
                    <a:pt x="676" y="2770"/>
                    <a:pt x="1063" y="2770"/>
                  </a:cubicBezTo>
                  <a:cubicBezTo>
                    <a:pt x="2235" y="2770"/>
                    <a:pt x="3186" y="3721"/>
                    <a:pt x="3186" y="4893"/>
                  </a:cubicBezTo>
                  <a:cubicBezTo>
                    <a:pt x="3186" y="4896"/>
                    <a:pt x="3186" y="4900"/>
                    <a:pt x="3186" y="4903"/>
                  </a:cubicBez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7769335" y="128737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6786355" y="148399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3186" y="1"/>
                  </a:moveTo>
                  <a:cubicBezTo>
                    <a:pt x="3180" y="1166"/>
                    <a:pt x="2232" y="2111"/>
                    <a:pt x="1063" y="2111"/>
                  </a:cubicBezTo>
                  <a:cubicBezTo>
                    <a:pt x="676" y="2111"/>
                    <a:pt x="314" y="2008"/>
                    <a:pt x="0" y="1826"/>
                  </a:cubicBez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7769335" y="148399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6786355" y="1680610"/>
              <a:ext cx="196659" cy="196539"/>
            </a:xfrm>
            <a:custGeom>
              <a:avLst/>
              <a:gdLst/>
              <a:ahLst/>
              <a:cxnLst/>
              <a:rect l="l" t="t" r="r" b="b"/>
              <a:pathLst>
                <a:path w="4903" h="4900" extrusionOk="0">
                  <a:moveTo>
                    <a:pt x="0" y="1"/>
                  </a:moveTo>
                  <a:lnTo>
                    <a:pt x="0" y="4899"/>
                  </a:lnTo>
                  <a:lnTo>
                    <a:pt x="4902" y="4899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7769335" y="1680610"/>
              <a:ext cx="196659" cy="196539"/>
            </a:xfrm>
            <a:custGeom>
              <a:avLst/>
              <a:gdLst/>
              <a:ahLst/>
              <a:cxnLst/>
              <a:rect l="l" t="t" r="r" b="b"/>
              <a:pathLst>
                <a:path w="4903" h="4900" extrusionOk="0">
                  <a:moveTo>
                    <a:pt x="0" y="1"/>
                  </a:moveTo>
                  <a:lnTo>
                    <a:pt x="0" y="4899"/>
                  </a:lnTo>
                  <a:lnTo>
                    <a:pt x="4902" y="4899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678635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rgbClr val="FD475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698297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717959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3042" y="4902"/>
                  </a:lnTo>
                  <a:cubicBezTo>
                    <a:pt x="2828" y="4573"/>
                    <a:pt x="2703" y="4176"/>
                    <a:pt x="2703" y="3753"/>
                  </a:cubicBezTo>
                  <a:cubicBezTo>
                    <a:pt x="2703" y="2581"/>
                    <a:pt x="3654" y="1630"/>
                    <a:pt x="4826" y="1630"/>
                  </a:cubicBezTo>
                  <a:cubicBezTo>
                    <a:pt x="4851" y="1630"/>
                    <a:pt x="4877" y="1633"/>
                    <a:pt x="4902" y="1633"/>
                  </a:cubicBezTo>
                  <a:lnTo>
                    <a:pt x="490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7376215" y="187711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0"/>
                  </a:moveTo>
                  <a:lnTo>
                    <a:pt x="0" y="1633"/>
                  </a:lnTo>
                  <a:cubicBezTo>
                    <a:pt x="1137" y="1675"/>
                    <a:pt x="2046" y="2607"/>
                    <a:pt x="2046" y="3753"/>
                  </a:cubicBezTo>
                  <a:cubicBezTo>
                    <a:pt x="2046" y="4176"/>
                    <a:pt x="1922" y="4573"/>
                    <a:pt x="1707" y="4902"/>
                  </a:cubicBezTo>
                  <a:lnTo>
                    <a:pt x="4899" y="4902"/>
                  </a:lnTo>
                  <a:lnTo>
                    <a:pt x="489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7572835" y="187711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899" y="4902"/>
                  </a:lnTo>
                  <a:lnTo>
                    <a:pt x="489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776933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7069412" y="1177187"/>
              <a:ext cx="341657" cy="181377"/>
            </a:xfrm>
            <a:custGeom>
              <a:avLst/>
              <a:gdLst/>
              <a:ahLst/>
              <a:cxnLst/>
              <a:rect l="l" t="t" r="r" b="b"/>
              <a:pathLst>
                <a:path w="8518" h="4522" extrusionOk="0">
                  <a:moveTo>
                    <a:pt x="228" y="1"/>
                  </a:moveTo>
                  <a:cubicBezTo>
                    <a:pt x="103" y="1"/>
                    <a:pt x="0" y="103"/>
                    <a:pt x="0" y="228"/>
                  </a:cubicBezTo>
                  <a:lnTo>
                    <a:pt x="0" y="4294"/>
                  </a:lnTo>
                  <a:cubicBezTo>
                    <a:pt x="0" y="4419"/>
                    <a:pt x="103" y="4522"/>
                    <a:pt x="228" y="4522"/>
                  </a:cubicBezTo>
                  <a:lnTo>
                    <a:pt x="8290" y="4522"/>
                  </a:lnTo>
                  <a:cubicBezTo>
                    <a:pt x="8415" y="4522"/>
                    <a:pt x="8517" y="4419"/>
                    <a:pt x="8517" y="4294"/>
                  </a:cubicBezTo>
                  <a:lnTo>
                    <a:pt x="8517" y="228"/>
                  </a:lnTo>
                  <a:cubicBezTo>
                    <a:pt x="8517" y="103"/>
                    <a:pt x="8415" y="1"/>
                    <a:pt x="829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7069412" y="1177187"/>
              <a:ext cx="112268" cy="181377"/>
            </a:xfrm>
            <a:custGeom>
              <a:avLst/>
              <a:gdLst/>
              <a:ahLst/>
              <a:cxnLst/>
              <a:rect l="l" t="t" r="r" b="b"/>
              <a:pathLst>
                <a:path w="2799" h="4522" extrusionOk="0">
                  <a:moveTo>
                    <a:pt x="228" y="1"/>
                  </a:moveTo>
                  <a:cubicBezTo>
                    <a:pt x="103" y="1"/>
                    <a:pt x="0" y="103"/>
                    <a:pt x="0" y="228"/>
                  </a:cubicBezTo>
                  <a:lnTo>
                    <a:pt x="0" y="4294"/>
                  </a:lnTo>
                  <a:cubicBezTo>
                    <a:pt x="0" y="4419"/>
                    <a:pt x="103" y="4522"/>
                    <a:pt x="228" y="4522"/>
                  </a:cubicBezTo>
                  <a:lnTo>
                    <a:pt x="2799" y="4522"/>
                  </a:lnTo>
                  <a:cubicBezTo>
                    <a:pt x="2674" y="4522"/>
                    <a:pt x="2571" y="4419"/>
                    <a:pt x="2571" y="4294"/>
                  </a:cubicBezTo>
                  <a:lnTo>
                    <a:pt x="2571" y="228"/>
                  </a:lnTo>
                  <a:cubicBezTo>
                    <a:pt x="2571" y="103"/>
                    <a:pt x="2674" y="1"/>
                    <a:pt x="2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7341279" y="1609455"/>
              <a:ext cx="341657" cy="181257"/>
            </a:xfrm>
            <a:custGeom>
              <a:avLst/>
              <a:gdLst/>
              <a:ahLst/>
              <a:cxnLst/>
              <a:rect l="l" t="t" r="r" b="b"/>
              <a:pathLst>
                <a:path w="8518" h="4519" extrusionOk="0">
                  <a:moveTo>
                    <a:pt x="1739" y="1"/>
                  </a:moveTo>
                  <a:lnTo>
                    <a:pt x="1739" y="1563"/>
                  </a:lnTo>
                  <a:cubicBezTo>
                    <a:pt x="1739" y="1804"/>
                    <a:pt x="1544" y="1999"/>
                    <a:pt x="1304" y="1999"/>
                  </a:cubicBezTo>
                  <a:lnTo>
                    <a:pt x="1" y="1999"/>
                  </a:lnTo>
                  <a:lnTo>
                    <a:pt x="1" y="4291"/>
                  </a:lnTo>
                  <a:cubicBezTo>
                    <a:pt x="1" y="4416"/>
                    <a:pt x="103" y="4519"/>
                    <a:pt x="228" y="4519"/>
                  </a:cubicBezTo>
                  <a:lnTo>
                    <a:pt x="8290" y="4519"/>
                  </a:lnTo>
                  <a:cubicBezTo>
                    <a:pt x="8415" y="4519"/>
                    <a:pt x="8517" y="4416"/>
                    <a:pt x="8517" y="4291"/>
                  </a:cubicBezTo>
                  <a:lnTo>
                    <a:pt x="8517" y="228"/>
                  </a:lnTo>
                  <a:cubicBezTo>
                    <a:pt x="8517" y="103"/>
                    <a:pt x="8415" y="1"/>
                    <a:pt x="829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7341279" y="1609455"/>
              <a:ext cx="137056" cy="181257"/>
            </a:xfrm>
            <a:custGeom>
              <a:avLst/>
              <a:gdLst/>
              <a:ahLst/>
              <a:cxnLst/>
              <a:rect l="l" t="t" r="r" b="b"/>
              <a:pathLst>
                <a:path w="3417" h="4519" extrusionOk="0">
                  <a:moveTo>
                    <a:pt x="1739" y="1"/>
                  </a:moveTo>
                  <a:lnTo>
                    <a:pt x="1739" y="1563"/>
                  </a:lnTo>
                  <a:cubicBezTo>
                    <a:pt x="1739" y="1804"/>
                    <a:pt x="1544" y="1999"/>
                    <a:pt x="1304" y="1999"/>
                  </a:cubicBezTo>
                  <a:lnTo>
                    <a:pt x="1" y="1999"/>
                  </a:lnTo>
                  <a:lnTo>
                    <a:pt x="1" y="4291"/>
                  </a:lnTo>
                  <a:cubicBezTo>
                    <a:pt x="1" y="4416"/>
                    <a:pt x="103" y="4519"/>
                    <a:pt x="228" y="4519"/>
                  </a:cubicBezTo>
                  <a:lnTo>
                    <a:pt x="3417" y="4519"/>
                  </a:lnTo>
                  <a:cubicBezTo>
                    <a:pt x="3292" y="4519"/>
                    <a:pt x="3190" y="4416"/>
                    <a:pt x="3190" y="4291"/>
                  </a:cubicBezTo>
                  <a:lnTo>
                    <a:pt x="3190" y="228"/>
                  </a:lnTo>
                  <a:cubicBezTo>
                    <a:pt x="3190" y="103"/>
                    <a:pt x="3292" y="1"/>
                    <a:pt x="341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7716029" y="865250"/>
              <a:ext cx="278845" cy="278845"/>
            </a:xfrm>
            <a:custGeom>
              <a:avLst/>
              <a:gdLst/>
              <a:ahLst/>
              <a:cxnLst/>
              <a:rect l="l" t="t" r="r" b="b"/>
              <a:pathLst>
                <a:path w="6952" h="6952" extrusionOk="0">
                  <a:moveTo>
                    <a:pt x="3478" y="0"/>
                  </a:moveTo>
                  <a:cubicBezTo>
                    <a:pt x="1557" y="0"/>
                    <a:pt x="0" y="1556"/>
                    <a:pt x="0" y="3478"/>
                  </a:cubicBezTo>
                  <a:cubicBezTo>
                    <a:pt x="0" y="5395"/>
                    <a:pt x="1557" y="6952"/>
                    <a:pt x="3478" y="6952"/>
                  </a:cubicBezTo>
                  <a:cubicBezTo>
                    <a:pt x="5396" y="6952"/>
                    <a:pt x="6952" y="5395"/>
                    <a:pt x="6952" y="3478"/>
                  </a:cubicBezTo>
                  <a:cubicBezTo>
                    <a:pt x="6952" y="1556"/>
                    <a:pt x="5396" y="0"/>
                    <a:pt x="347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7716029" y="865250"/>
              <a:ext cx="190362" cy="278845"/>
            </a:xfrm>
            <a:custGeom>
              <a:avLst/>
              <a:gdLst/>
              <a:ahLst/>
              <a:cxnLst/>
              <a:rect l="l" t="t" r="r" b="b"/>
              <a:pathLst>
                <a:path w="4746" h="6952" extrusionOk="0">
                  <a:moveTo>
                    <a:pt x="3478" y="0"/>
                  </a:moveTo>
                  <a:cubicBezTo>
                    <a:pt x="1557" y="0"/>
                    <a:pt x="0" y="1556"/>
                    <a:pt x="0" y="3478"/>
                  </a:cubicBezTo>
                  <a:cubicBezTo>
                    <a:pt x="0" y="5395"/>
                    <a:pt x="1557" y="6952"/>
                    <a:pt x="3478" y="6952"/>
                  </a:cubicBezTo>
                  <a:cubicBezTo>
                    <a:pt x="3923" y="6952"/>
                    <a:pt x="4352" y="6868"/>
                    <a:pt x="4746" y="6715"/>
                  </a:cubicBezTo>
                  <a:cubicBezTo>
                    <a:pt x="3452" y="6206"/>
                    <a:pt x="2536" y="4950"/>
                    <a:pt x="2536" y="3478"/>
                  </a:cubicBezTo>
                  <a:cubicBezTo>
                    <a:pt x="2536" y="2005"/>
                    <a:pt x="3452" y="746"/>
                    <a:pt x="4746" y="241"/>
                  </a:cubicBezTo>
                  <a:cubicBezTo>
                    <a:pt x="4352" y="87"/>
                    <a:pt x="3923" y="0"/>
                    <a:pt x="347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7803108" y="952450"/>
              <a:ext cx="104687" cy="104567"/>
            </a:xfrm>
            <a:custGeom>
              <a:avLst/>
              <a:gdLst/>
              <a:ahLst/>
              <a:cxnLst/>
              <a:rect l="l" t="t" r="r" b="b"/>
              <a:pathLst>
                <a:path w="2610" h="2607" extrusionOk="0">
                  <a:moveTo>
                    <a:pt x="1307" y="0"/>
                  </a:moveTo>
                  <a:cubicBezTo>
                    <a:pt x="586" y="0"/>
                    <a:pt x="0" y="583"/>
                    <a:pt x="0" y="1304"/>
                  </a:cubicBezTo>
                  <a:cubicBezTo>
                    <a:pt x="0" y="2024"/>
                    <a:pt x="586" y="2607"/>
                    <a:pt x="1307" y="2607"/>
                  </a:cubicBezTo>
                  <a:cubicBezTo>
                    <a:pt x="2024" y="2607"/>
                    <a:pt x="2610" y="2024"/>
                    <a:pt x="2610" y="1304"/>
                  </a:cubicBezTo>
                  <a:cubicBezTo>
                    <a:pt x="2610" y="583"/>
                    <a:pt x="2024" y="0"/>
                    <a:pt x="130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7184488" y="1463053"/>
              <a:ext cx="226581" cy="226581"/>
            </a:xfrm>
            <a:custGeom>
              <a:avLst/>
              <a:gdLst/>
              <a:ahLst/>
              <a:cxnLst/>
              <a:rect l="l" t="t" r="r" b="b"/>
              <a:pathLst>
                <a:path w="5649" h="5649" extrusionOk="0">
                  <a:moveTo>
                    <a:pt x="436" y="1"/>
                  </a:moveTo>
                  <a:cubicBezTo>
                    <a:pt x="195" y="1"/>
                    <a:pt x="0" y="196"/>
                    <a:pt x="0" y="436"/>
                  </a:cubicBezTo>
                  <a:lnTo>
                    <a:pt x="0" y="5213"/>
                  </a:lnTo>
                  <a:cubicBezTo>
                    <a:pt x="0" y="5454"/>
                    <a:pt x="195" y="5649"/>
                    <a:pt x="436" y="5649"/>
                  </a:cubicBezTo>
                  <a:lnTo>
                    <a:pt x="5213" y="5649"/>
                  </a:lnTo>
                  <a:cubicBezTo>
                    <a:pt x="5453" y="5649"/>
                    <a:pt x="5648" y="5454"/>
                    <a:pt x="5648" y="5213"/>
                  </a:cubicBezTo>
                  <a:lnTo>
                    <a:pt x="5648" y="436"/>
                  </a:lnTo>
                  <a:cubicBezTo>
                    <a:pt x="5648" y="196"/>
                    <a:pt x="5453" y="1"/>
                    <a:pt x="521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2"/>
            <p:cNvSpPr/>
            <p:nvPr/>
          </p:nvSpPr>
          <p:spPr>
            <a:xfrm>
              <a:off x="7184488" y="1463053"/>
              <a:ext cx="93657" cy="226581"/>
            </a:xfrm>
            <a:custGeom>
              <a:avLst/>
              <a:gdLst/>
              <a:ahLst/>
              <a:cxnLst/>
              <a:rect l="l" t="t" r="r" b="b"/>
              <a:pathLst>
                <a:path w="2335" h="5649" extrusionOk="0">
                  <a:moveTo>
                    <a:pt x="436" y="1"/>
                  </a:moveTo>
                  <a:cubicBezTo>
                    <a:pt x="195" y="1"/>
                    <a:pt x="0" y="196"/>
                    <a:pt x="0" y="436"/>
                  </a:cubicBezTo>
                  <a:lnTo>
                    <a:pt x="0" y="5213"/>
                  </a:lnTo>
                  <a:cubicBezTo>
                    <a:pt x="0" y="5454"/>
                    <a:pt x="195" y="5649"/>
                    <a:pt x="436" y="5649"/>
                  </a:cubicBezTo>
                  <a:lnTo>
                    <a:pt x="2334" y="5649"/>
                  </a:lnTo>
                  <a:cubicBezTo>
                    <a:pt x="2094" y="5649"/>
                    <a:pt x="1899" y="5454"/>
                    <a:pt x="1899" y="5213"/>
                  </a:cubicBezTo>
                  <a:lnTo>
                    <a:pt x="1899" y="436"/>
                  </a:lnTo>
                  <a:cubicBezTo>
                    <a:pt x="1899" y="196"/>
                    <a:pt x="2094" y="1"/>
                    <a:pt x="233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2"/>
            <p:cNvSpPr/>
            <p:nvPr/>
          </p:nvSpPr>
          <p:spPr>
            <a:xfrm>
              <a:off x="7501800" y="1320381"/>
              <a:ext cx="153902" cy="152217"/>
            </a:xfrm>
            <a:custGeom>
              <a:avLst/>
              <a:gdLst/>
              <a:ahLst/>
              <a:cxnLst/>
              <a:rect l="l" t="t" r="r" b="b"/>
              <a:pathLst>
                <a:path w="3837" h="3795" extrusionOk="0">
                  <a:moveTo>
                    <a:pt x="1463" y="1"/>
                  </a:moveTo>
                  <a:cubicBezTo>
                    <a:pt x="1405" y="1"/>
                    <a:pt x="1347" y="23"/>
                    <a:pt x="1304" y="68"/>
                  </a:cubicBezTo>
                  <a:lnTo>
                    <a:pt x="87" y="1281"/>
                  </a:lnTo>
                  <a:cubicBezTo>
                    <a:pt x="1" y="1371"/>
                    <a:pt x="1" y="1515"/>
                    <a:pt x="87" y="1605"/>
                  </a:cubicBezTo>
                  <a:lnTo>
                    <a:pt x="2210" y="3728"/>
                  </a:lnTo>
                  <a:cubicBezTo>
                    <a:pt x="2255" y="3772"/>
                    <a:pt x="2313" y="3795"/>
                    <a:pt x="2372" y="3795"/>
                  </a:cubicBezTo>
                  <a:cubicBezTo>
                    <a:pt x="2430" y="3795"/>
                    <a:pt x="2489" y="3772"/>
                    <a:pt x="2533" y="3728"/>
                  </a:cubicBezTo>
                  <a:lnTo>
                    <a:pt x="3747" y="2511"/>
                  </a:lnTo>
                  <a:cubicBezTo>
                    <a:pt x="3837" y="2424"/>
                    <a:pt x="3837" y="2280"/>
                    <a:pt x="3747" y="2191"/>
                  </a:cubicBezTo>
                  <a:lnTo>
                    <a:pt x="1624" y="68"/>
                  </a:lnTo>
                  <a:cubicBezTo>
                    <a:pt x="1579" y="23"/>
                    <a:pt x="1521" y="1"/>
                    <a:pt x="14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7287973" y="1942490"/>
              <a:ext cx="170347" cy="170307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6"/>
                    <a:pt x="2124" y="4246"/>
                  </a:cubicBezTo>
                  <a:cubicBezTo>
                    <a:pt x="3295" y="4246"/>
                    <a:pt x="4246" y="3295"/>
                    <a:pt x="4246" y="2123"/>
                  </a:cubicBezTo>
                  <a:cubicBezTo>
                    <a:pt x="4246" y="951"/>
                    <a:pt x="3295" y="0"/>
                    <a:pt x="212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7287973" y="1942490"/>
              <a:ext cx="121654" cy="170307"/>
            </a:xfrm>
            <a:custGeom>
              <a:avLst/>
              <a:gdLst/>
              <a:ahLst/>
              <a:cxnLst/>
              <a:rect l="l" t="t" r="r" b="b"/>
              <a:pathLst>
                <a:path w="3033" h="4246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6"/>
                    <a:pt x="2124" y="4246"/>
                  </a:cubicBezTo>
                  <a:cubicBezTo>
                    <a:pt x="2450" y="4246"/>
                    <a:pt x="2758" y="4172"/>
                    <a:pt x="3033" y="4041"/>
                  </a:cubicBezTo>
                  <a:cubicBezTo>
                    <a:pt x="2316" y="3701"/>
                    <a:pt x="1819" y="2971"/>
                    <a:pt x="1819" y="2123"/>
                  </a:cubicBezTo>
                  <a:cubicBezTo>
                    <a:pt x="1819" y="1278"/>
                    <a:pt x="2316" y="548"/>
                    <a:pt x="3033" y="205"/>
                  </a:cubicBezTo>
                  <a:cubicBezTo>
                    <a:pt x="2758" y="74"/>
                    <a:pt x="2450" y="0"/>
                    <a:pt x="212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6743958" y="1398475"/>
              <a:ext cx="170227" cy="170187"/>
            </a:xfrm>
            <a:custGeom>
              <a:avLst/>
              <a:gdLst/>
              <a:ahLst/>
              <a:cxnLst/>
              <a:rect l="l" t="t" r="r" b="b"/>
              <a:pathLst>
                <a:path w="4244" h="4243" extrusionOk="0">
                  <a:moveTo>
                    <a:pt x="2120" y="0"/>
                  </a:moveTo>
                  <a:cubicBezTo>
                    <a:pt x="949" y="0"/>
                    <a:pt x="1" y="948"/>
                    <a:pt x="1" y="2123"/>
                  </a:cubicBezTo>
                  <a:cubicBezTo>
                    <a:pt x="1" y="3295"/>
                    <a:pt x="949" y="4243"/>
                    <a:pt x="2120" y="4243"/>
                  </a:cubicBezTo>
                  <a:cubicBezTo>
                    <a:pt x="3292" y="4243"/>
                    <a:pt x="4243" y="3295"/>
                    <a:pt x="4243" y="2123"/>
                  </a:cubicBezTo>
                  <a:cubicBezTo>
                    <a:pt x="4243" y="948"/>
                    <a:pt x="3292" y="0"/>
                    <a:pt x="212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6743958" y="1398475"/>
              <a:ext cx="121654" cy="170187"/>
            </a:xfrm>
            <a:custGeom>
              <a:avLst/>
              <a:gdLst/>
              <a:ahLst/>
              <a:cxnLst/>
              <a:rect l="l" t="t" r="r" b="b"/>
              <a:pathLst>
                <a:path w="3033" h="4243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3"/>
                    <a:pt x="2124" y="4243"/>
                  </a:cubicBezTo>
                  <a:cubicBezTo>
                    <a:pt x="2447" y="4243"/>
                    <a:pt x="2754" y="4169"/>
                    <a:pt x="3033" y="4038"/>
                  </a:cubicBezTo>
                  <a:cubicBezTo>
                    <a:pt x="2316" y="3698"/>
                    <a:pt x="1819" y="2968"/>
                    <a:pt x="1819" y="2123"/>
                  </a:cubicBezTo>
                  <a:cubicBezTo>
                    <a:pt x="1819" y="1275"/>
                    <a:pt x="2316" y="545"/>
                    <a:pt x="3033" y="205"/>
                  </a:cubicBezTo>
                  <a:cubicBezTo>
                    <a:pt x="2754" y="74"/>
                    <a:pt x="2447" y="0"/>
                    <a:pt x="21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6880734" y="814270"/>
              <a:ext cx="200670" cy="155667"/>
            </a:xfrm>
            <a:custGeom>
              <a:avLst/>
              <a:gdLst/>
              <a:ahLst/>
              <a:cxnLst/>
              <a:rect l="l" t="t" r="r" b="b"/>
              <a:pathLst>
                <a:path w="5003" h="3881" extrusionOk="0">
                  <a:moveTo>
                    <a:pt x="1659" y="0"/>
                  </a:moveTo>
                  <a:lnTo>
                    <a:pt x="1" y="3881"/>
                  </a:lnTo>
                  <a:lnTo>
                    <a:pt x="5002" y="3881"/>
                  </a:lnTo>
                  <a:lnTo>
                    <a:pt x="3340" y="0"/>
                  </a:lnTo>
                  <a:cubicBezTo>
                    <a:pt x="3087" y="119"/>
                    <a:pt x="2802" y="186"/>
                    <a:pt x="2501" y="186"/>
                  </a:cubicBezTo>
                  <a:cubicBezTo>
                    <a:pt x="2200" y="186"/>
                    <a:pt x="1915" y="119"/>
                    <a:pt x="165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6880734" y="814270"/>
              <a:ext cx="126026" cy="155667"/>
            </a:xfrm>
            <a:custGeom>
              <a:avLst/>
              <a:gdLst/>
              <a:ahLst/>
              <a:cxnLst/>
              <a:rect l="l" t="t" r="r" b="b"/>
              <a:pathLst>
                <a:path w="3142" h="3881" extrusionOk="0">
                  <a:moveTo>
                    <a:pt x="1659" y="0"/>
                  </a:moveTo>
                  <a:lnTo>
                    <a:pt x="1" y="3881"/>
                  </a:lnTo>
                  <a:lnTo>
                    <a:pt x="1515" y="3881"/>
                  </a:lnTo>
                  <a:lnTo>
                    <a:pt x="3142" y="80"/>
                  </a:lnTo>
                  <a:lnTo>
                    <a:pt x="3142" y="80"/>
                  </a:lnTo>
                  <a:cubicBezTo>
                    <a:pt x="2940" y="148"/>
                    <a:pt x="2726" y="186"/>
                    <a:pt x="2501" y="186"/>
                  </a:cubicBezTo>
                  <a:cubicBezTo>
                    <a:pt x="2200" y="186"/>
                    <a:pt x="1915" y="119"/>
                    <a:pt x="165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6900909" y="661290"/>
              <a:ext cx="160320" cy="160440"/>
            </a:xfrm>
            <a:custGeom>
              <a:avLst/>
              <a:gdLst/>
              <a:ahLst/>
              <a:cxnLst/>
              <a:rect l="l" t="t" r="r" b="b"/>
              <a:pathLst>
                <a:path w="3997" h="4000" extrusionOk="0">
                  <a:moveTo>
                    <a:pt x="1998" y="1"/>
                  </a:moveTo>
                  <a:cubicBezTo>
                    <a:pt x="894" y="1"/>
                    <a:pt x="0" y="897"/>
                    <a:pt x="0" y="2002"/>
                  </a:cubicBezTo>
                  <a:cubicBezTo>
                    <a:pt x="0" y="3103"/>
                    <a:pt x="894" y="4000"/>
                    <a:pt x="1998" y="4000"/>
                  </a:cubicBezTo>
                  <a:cubicBezTo>
                    <a:pt x="3103" y="4000"/>
                    <a:pt x="3996" y="3103"/>
                    <a:pt x="3996" y="2002"/>
                  </a:cubicBezTo>
                  <a:cubicBezTo>
                    <a:pt x="3996" y="897"/>
                    <a:pt x="3103" y="1"/>
                    <a:pt x="199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6900909" y="661290"/>
              <a:ext cx="118685" cy="160440"/>
            </a:xfrm>
            <a:custGeom>
              <a:avLst/>
              <a:gdLst/>
              <a:ahLst/>
              <a:cxnLst/>
              <a:rect l="l" t="t" r="r" b="b"/>
              <a:pathLst>
                <a:path w="2959" h="4000" extrusionOk="0">
                  <a:moveTo>
                    <a:pt x="1998" y="1"/>
                  </a:moveTo>
                  <a:cubicBezTo>
                    <a:pt x="894" y="1"/>
                    <a:pt x="0" y="897"/>
                    <a:pt x="0" y="2002"/>
                  </a:cubicBezTo>
                  <a:cubicBezTo>
                    <a:pt x="0" y="3103"/>
                    <a:pt x="894" y="4000"/>
                    <a:pt x="1998" y="4000"/>
                  </a:cubicBezTo>
                  <a:cubicBezTo>
                    <a:pt x="2347" y="4000"/>
                    <a:pt x="2674" y="3910"/>
                    <a:pt x="2959" y="3753"/>
                  </a:cubicBezTo>
                  <a:cubicBezTo>
                    <a:pt x="2341" y="3414"/>
                    <a:pt x="1922" y="2754"/>
                    <a:pt x="1922" y="2002"/>
                  </a:cubicBezTo>
                  <a:cubicBezTo>
                    <a:pt x="1922" y="1246"/>
                    <a:pt x="2341" y="587"/>
                    <a:pt x="2959" y="247"/>
                  </a:cubicBezTo>
                  <a:cubicBezTo>
                    <a:pt x="2674" y="91"/>
                    <a:pt x="2347" y="1"/>
                    <a:pt x="199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9" name="Google Shape;939;p32"/>
          <p:cNvGrpSpPr/>
          <p:nvPr/>
        </p:nvGrpSpPr>
        <p:grpSpPr>
          <a:xfrm>
            <a:off x="6573752" y="2921251"/>
            <a:ext cx="1778679" cy="1778679"/>
            <a:chOff x="1233725" y="3010438"/>
            <a:chExt cx="1436736" cy="1436736"/>
          </a:xfrm>
        </p:grpSpPr>
        <p:sp>
          <p:nvSpPr>
            <p:cNvPr id="940" name="Google Shape;940;p32"/>
            <p:cNvSpPr/>
            <p:nvPr/>
          </p:nvSpPr>
          <p:spPr>
            <a:xfrm>
              <a:off x="1233725" y="3010438"/>
              <a:ext cx="1436736" cy="1436736"/>
            </a:xfrm>
            <a:custGeom>
              <a:avLst/>
              <a:gdLst/>
              <a:ahLst/>
              <a:cxnLst/>
              <a:rect l="l" t="t" r="r" b="b"/>
              <a:pathLst>
                <a:path w="41247" h="41247" extrusionOk="0">
                  <a:moveTo>
                    <a:pt x="1" y="1"/>
                  </a:moveTo>
                  <a:lnTo>
                    <a:pt x="1" y="41246"/>
                  </a:lnTo>
                  <a:lnTo>
                    <a:pt x="41247" y="41246"/>
                  </a:lnTo>
                  <a:lnTo>
                    <a:pt x="4124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2"/>
            <p:cNvSpPr/>
            <p:nvPr/>
          </p:nvSpPr>
          <p:spPr>
            <a:xfrm>
              <a:off x="1295307" y="3072020"/>
              <a:ext cx="1313708" cy="1313708"/>
            </a:xfrm>
            <a:custGeom>
              <a:avLst/>
              <a:gdLst/>
              <a:ahLst/>
              <a:cxnLst/>
              <a:rect l="l" t="t" r="r" b="b"/>
              <a:pathLst>
                <a:path w="37715" h="37715" extrusionOk="0">
                  <a:moveTo>
                    <a:pt x="0" y="0"/>
                  </a:moveTo>
                  <a:lnTo>
                    <a:pt x="0" y="37714"/>
                  </a:lnTo>
                  <a:lnTo>
                    <a:pt x="37715" y="37714"/>
                  </a:lnTo>
                  <a:lnTo>
                    <a:pt x="3771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2"/>
            <p:cNvSpPr/>
            <p:nvPr/>
          </p:nvSpPr>
          <p:spPr>
            <a:xfrm>
              <a:off x="1317600" y="3094312"/>
              <a:ext cx="1269122" cy="1268983"/>
            </a:xfrm>
            <a:custGeom>
              <a:avLst/>
              <a:gdLst/>
              <a:ahLst/>
              <a:cxnLst/>
              <a:rect l="l" t="t" r="r" b="b"/>
              <a:pathLst>
                <a:path w="36435" h="36431" extrusionOk="0">
                  <a:moveTo>
                    <a:pt x="1" y="0"/>
                  </a:moveTo>
                  <a:lnTo>
                    <a:pt x="1" y="36431"/>
                  </a:lnTo>
                  <a:lnTo>
                    <a:pt x="36434" y="36431"/>
                  </a:lnTo>
                  <a:lnTo>
                    <a:pt x="36434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2"/>
            <p:cNvSpPr/>
            <p:nvPr/>
          </p:nvSpPr>
          <p:spPr>
            <a:xfrm>
              <a:off x="2428276" y="3101766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2"/>
            <p:cNvSpPr/>
            <p:nvPr/>
          </p:nvSpPr>
          <p:spPr>
            <a:xfrm>
              <a:off x="2110890" y="3101766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2"/>
            <p:cNvSpPr/>
            <p:nvPr/>
          </p:nvSpPr>
          <p:spPr>
            <a:xfrm>
              <a:off x="1793609" y="3101766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2"/>
            <p:cNvSpPr/>
            <p:nvPr/>
          </p:nvSpPr>
          <p:spPr>
            <a:xfrm>
              <a:off x="1476292" y="3101766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8"/>
                  </a:lnTo>
                  <a:lnTo>
                    <a:pt x="4548" y="4548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2269583" y="3258265"/>
              <a:ext cx="158418" cy="158383"/>
            </a:xfrm>
            <a:custGeom>
              <a:avLst/>
              <a:gdLst/>
              <a:ahLst/>
              <a:cxnLst/>
              <a:rect l="l" t="t" r="r" b="b"/>
              <a:pathLst>
                <a:path w="4548" h="4547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1952301" y="3258265"/>
              <a:ext cx="158383" cy="158383"/>
            </a:xfrm>
            <a:custGeom>
              <a:avLst/>
              <a:gdLst/>
              <a:ahLst/>
              <a:cxnLst/>
              <a:rect l="l" t="t" r="r" b="b"/>
              <a:pathLst>
                <a:path w="4547" h="4547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1635020" y="3258265"/>
              <a:ext cx="158279" cy="158383"/>
            </a:xfrm>
            <a:custGeom>
              <a:avLst/>
              <a:gdLst/>
              <a:ahLst/>
              <a:cxnLst/>
              <a:rect l="l" t="t" r="r" b="b"/>
              <a:pathLst>
                <a:path w="4544" h="4547" extrusionOk="0">
                  <a:moveTo>
                    <a:pt x="0" y="0"/>
                  </a:moveTo>
                  <a:lnTo>
                    <a:pt x="0" y="4547"/>
                  </a:lnTo>
                  <a:lnTo>
                    <a:pt x="4544" y="4547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1317600" y="3258265"/>
              <a:ext cx="158418" cy="158383"/>
            </a:xfrm>
            <a:custGeom>
              <a:avLst/>
              <a:gdLst/>
              <a:ahLst/>
              <a:cxnLst/>
              <a:rect l="l" t="t" r="r" b="b"/>
              <a:pathLst>
                <a:path w="4548" h="4547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2"/>
            <p:cNvSpPr/>
            <p:nvPr/>
          </p:nvSpPr>
          <p:spPr>
            <a:xfrm>
              <a:off x="2428276" y="3414833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2110890" y="3414833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1793609" y="3414833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1476292" y="3414833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0"/>
                  </a:moveTo>
                  <a:lnTo>
                    <a:pt x="1" y="4547"/>
                  </a:lnTo>
                  <a:lnTo>
                    <a:pt x="4548" y="4547"/>
                  </a:lnTo>
                  <a:lnTo>
                    <a:pt x="4548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2269583" y="3571296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1952301" y="3571296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1635020" y="3571296"/>
              <a:ext cx="158279" cy="158418"/>
            </a:xfrm>
            <a:custGeom>
              <a:avLst/>
              <a:gdLst/>
              <a:ahLst/>
              <a:cxnLst/>
              <a:rect l="l" t="t" r="r" b="b"/>
              <a:pathLst>
                <a:path w="4544" h="4548" extrusionOk="0">
                  <a:moveTo>
                    <a:pt x="0" y="1"/>
                  </a:moveTo>
                  <a:lnTo>
                    <a:pt x="0" y="4547"/>
                  </a:lnTo>
                  <a:lnTo>
                    <a:pt x="4544" y="4547"/>
                  </a:lnTo>
                  <a:lnTo>
                    <a:pt x="454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1317600" y="3571296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2428276" y="3727864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2110890" y="3727864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1793609" y="3727864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1476292" y="3727864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8"/>
                  </a:lnTo>
                  <a:lnTo>
                    <a:pt x="4548" y="4548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2269583" y="3884363"/>
              <a:ext cx="158418" cy="158383"/>
            </a:xfrm>
            <a:custGeom>
              <a:avLst/>
              <a:gdLst/>
              <a:ahLst/>
              <a:cxnLst/>
              <a:rect l="l" t="t" r="r" b="b"/>
              <a:pathLst>
                <a:path w="4548" h="4547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1952301" y="3884363"/>
              <a:ext cx="158383" cy="158383"/>
            </a:xfrm>
            <a:custGeom>
              <a:avLst/>
              <a:gdLst/>
              <a:ahLst/>
              <a:cxnLst/>
              <a:rect l="l" t="t" r="r" b="b"/>
              <a:pathLst>
                <a:path w="4547" h="4547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1635020" y="3884363"/>
              <a:ext cx="158279" cy="158383"/>
            </a:xfrm>
            <a:custGeom>
              <a:avLst/>
              <a:gdLst/>
              <a:ahLst/>
              <a:cxnLst/>
              <a:rect l="l" t="t" r="r" b="b"/>
              <a:pathLst>
                <a:path w="4544" h="4547" extrusionOk="0">
                  <a:moveTo>
                    <a:pt x="0" y="0"/>
                  </a:moveTo>
                  <a:lnTo>
                    <a:pt x="0" y="4547"/>
                  </a:lnTo>
                  <a:lnTo>
                    <a:pt x="4544" y="4547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1317600" y="3884363"/>
              <a:ext cx="158418" cy="158383"/>
            </a:xfrm>
            <a:custGeom>
              <a:avLst/>
              <a:gdLst/>
              <a:ahLst/>
              <a:cxnLst/>
              <a:rect l="l" t="t" r="r" b="b"/>
              <a:pathLst>
                <a:path w="4548" h="4547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2428276" y="4040931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2110890" y="4040931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1793609" y="4040931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1476292" y="4040931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0"/>
                  </a:moveTo>
                  <a:lnTo>
                    <a:pt x="1" y="4547"/>
                  </a:lnTo>
                  <a:lnTo>
                    <a:pt x="4548" y="4547"/>
                  </a:lnTo>
                  <a:lnTo>
                    <a:pt x="4548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2269583" y="4197499"/>
              <a:ext cx="158418" cy="158314"/>
            </a:xfrm>
            <a:custGeom>
              <a:avLst/>
              <a:gdLst/>
              <a:ahLst/>
              <a:cxnLst/>
              <a:rect l="l" t="t" r="r" b="b"/>
              <a:pathLst>
                <a:path w="4548" h="4545" extrusionOk="0">
                  <a:moveTo>
                    <a:pt x="1" y="1"/>
                  </a:moveTo>
                  <a:lnTo>
                    <a:pt x="1" y="4544"/>
                  </a:lnTo>
                  <a:lnTo>
                    <a:pt x="4547" y="4544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1952301" y="4197499"/>
              <a:ext cx="158383" cy="158314"/>
            </a:xfrm>
            <a:custGeom>
              <a:avLst/>
              <a:gdLst/>
              <a:ahLst/>
              <a:cxnLst/>
              <a:rect l="l" t="t" r="r" b="b"/>
              <a:pathLst>
                <a:path w="4547" h="4545" extrusionOk="0">
                  <a:moveTo>
                    <a:pt x="0" y="1"/>
                  </a:moveTo>
                  <a:lnTo>
                    <a:pt x="0" y="4544"/>
                  </a:lnTo>
                  <a:lnTo>
                    <a:pt x="4547" y="4544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1635020" y="4197499"/>
              <a:ext cx="158279" cy="158314"/>
            </a:xfrm>
            <a:custGeom>
              <a:avLst/>
              <a:gdLst/>
              <a:ahLst/>
              <a:cxnLst/>
              <a:rect l="l" t="t" r="r" b="b"/>
              <a:pathLst>
                <a:path w="4544" h="4545" extrusionOk="0">
                  <a:moveTo>
                    <a:pt x="0" y="1"/>
                  </a:moveTo>
                  <a:lnTo>
                    <a:pt x="0" y="4544"/>
                  </a:lnTo>
                  <a:lnTo>
                    <a:pt x="4544" y="4544"/>
                  </a:lnTo>
                  <a:lnTo>
                    <a:pt x="454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1317600" y="4197499"/>
              <a:ext cx="158418" cy="158314"/>
            </a:xfrm>
            <a:custGeom>
              <a:avLst/>
              <a:gdLst/>
              <a:ahLst/>
              <a:cxnLst/>
              <a:rect l="l" t="t" r="r" b="b"/>
              <a:pathLst>
                <a:path w="4548" h="4545" extrusionOk="0">
                  <a:moveTo>
                    <a:pt x="1" y="1"/>
                  </a:moveTo>
                  <a:lnTo>
                    <a:pt x="1" y="4544"/>
                  </a:lnTo>
                  <a:lnTo>
                    <a:pt x="4547" y="4544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32"/>
          <p:cNvGrpSpPr/>
          <p:nvPr/>
        </p:nvGrpSpPr>
        <p:grpSpPr>
          <a:xfrm rot="336529">
            <a:off x="5660679" y="3852249"/>
            <a:ext cx="1014997" cy="1014997"/>
            <a:chOff x="410325" y="170950"/>
            <a:chExt cx="819850" cy="819850"/>
          </a:xfrm>
        </p:grpSpPr>
        <p:sp>
          <p:nvSpPr>
            <p:cNvPr id="976" name="Google Shape;976;p32"/>
            <p:cNvSpPr/>
            <p:nvPr/>
          </p:nvSpPr>
          <p:spPr>
            <a:xfrm>
              <a:off x="643175" y="170950"/>
              <a:ext cx="587000" cy="468050"/>
            </a:xfrm>
            <a:custGeom>
              <a:avLst/>
              <a:gdLst/>
              <a:ahLst/>
              <a:cxnLst/>
              <a:rect l="l" t="t" r="r" b="b"/>
              <a:pathLst>
                <a:path w="23480" h="18722" extrusionOk="0">
                  <a:moveTo>
                    <a:pt x="7080" y="0"/>
                  </a:moveTo>
                  <a:lnTo>
                    <a:pt x="7080" y="5447"/>
                  </a:lnTo>
                  <a:lnTo>
                    <a:pt x="2594" y="5447"/>
                  </a:lnTo>
                  <a:cubicBezTo>
                    <a:pt x="1163" y="5447"/>
                    <a:pt x="0" y="6609"/>
                    <a:pt x="0" y="8043"/>
                  </a:cubicBezTo>
                  <a:cubicBezTo>
                    <a:pt x="0" y="9474"/>
                    <a:pt x="1163" y="10637"/>
                    <a:pt x="2594" y="10637"/>
                  </a:cubicBezTo>
                  <a:lnTo>
                    <a:pt x="7080" y="10637"/>
                  </a:lnTo>
                  <a:lnTo>
                    <a:pt x="7080" y="16397"/>
                  </a:lnTo>
                  <a:lnTo>
                    <a:pt x="12843" y="18721"/>
                  </a:lnTo>
                  <a:lnTo>
                    <a:pt x="18033" y="18721"/>
                  </a:lnTo>
                  <a:lnTo>
                    <a:pt x="23479" y="16397"/>
                  </a:lnTo>
                  <a:lnTo>
                    <a:pt x="23479" y="4047"/>
                  </a:lnTo>
                  <a:cubicBezTo>
                    <a:pt x="23479" y="1813"/>
                    <a:pt x="21667" y="0"/>
                    <a:pt x="1942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643175" y="307100"/>
              <a:ext cx="95675" cy="129775"/>
            </a:xfrm>
            <a:custGeom>
              <a:avLst/>
              <a:gdLst/>
              <a:ahLst/>
              <a:cxnLst/>
              <a:rect l="l" t="t" r="r" b="b"/>
              <a:pathLst>
                <a:path w="3827" h="5191" extrusionOk="0">
                  <a:moveTo>
                    <a:pt x="2594" y="1"/>
                  </a:moveTo>
                  <a:cubicBezTo>
                    <a:pt x="1163" y="1"/>
                    <a:pt x="0" y="1163"/>
                    <a:pt x="0" y="2597"/>
                  </a:cubicBezTo>
                  <a:cubicBezTo>
                    <a:pt x="0" y="4028"/>
                    <a:pt x="1163" y="5191"/>
                    <a:pt x="2594" y="5191"/>
                  </a:cubicBezTo>
                  <a:lnTo>
                    <a:pt x="3827" y="5191"/>
                  </a:lnTo>
                  <a:cubicBezTo>
                    <a:pt x="2392" y="5191"/>
                    <a:pt x="1233" y="4028"/>
                    <a:pt x="1233" y="2597"/>
                  </a:cubicBezTo>
                  <a:cubicBezTo>
                    <a:pt x="1233" y="1163"/>
                    <a:pt x="2392" y="1"/>
                    <a:pt x="382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820225" y="170950"/>
              <a:ext cx="30775" cy="136175"/>
            </a:xfrm>
            <a:custGeom>
              <a:avLst/>
              <a:gdLst/>
              <a:ahLst/>
              <a:cxnLst/>
              <a:rect l="l" t="t" r="r" b="b"/>
              <a:pathLst>
                <a:path w="1231" h="5447" extrusionOk="0">
                  <a:moveTo>
                    <a:pt x="1" y="0"/>
                  </a:moveTo>
                  <a:lnTo>
                    <a:pt x="1" y="5447"/>
                  </a:lnTo>
                  <a:lnTo>
                    <a:pt x="1230" y="5447"/>
                  </a:lnTo>
                  <a:lnTo>
                    <a:pt x="123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820225" y="436850"/>
              <a:ext cx="174775" cy="202075"/>
            </a:xfrm>
            <a:custGeom>
              <a:avLst/>
              <a:gdLst/>
              <a:ahLst/>
              <a:cxnLst/>
              <a:rect l="l" t="t" r="r" b="b"/>
              <a:pathLst>
                <a:path w="6991" h="8083" extrusionOk="0">
                  <a:moveTo>
                    <a:pt x="1" y="1"/>
                  </a:moveTo>
                  <a:lnTo>
                    <a:pt x="1" y="5761"/>
                  </a:lnTo>
                  <a:lnTo>
                    <a:pt x="5761" y="8082"/>
                  </a:lnTo>
                  <a:lnTo>
                    <a:pt x="6990" y="8082"/>
                  </a:lnTo>
                  <a:lnTo>
                    <a:pt x="1230" y="5761"/>
                  </a:lnTo>
                  <a:lnTo>
                    <a:pt x="1230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410325" y="580850"/>
              <a:ext cx="672875" cy="409950"/>
            </a:xfrm>
            <a:custGeom>
              <a:avLst/>
              <a:gdLst/>
              <a:ahLst/>
              <a:cxnLst/>
              <a:rect l="l" t="t" r="r" b="b"/>
              <a:pathLst>
                <a:path w="26915" h="16398" extrusionOk="0">
                  <a:moveTo>
                    <a:pt x="0" y="1"/>
                  </a:moveTo>
                  <a:lnTo>
                    <a:pt x="0" y="12350"/>
                  </a:lnTo>
                  <a:cubicBezTo>
                    <a:pt x="0" y="14585"/>
                    <a:pt x="1813" y="16397"/>
                    <a:pt x="4047" y="16397"/>
                  </a:cubicBezTo>
                  <a:lnTo>
                    <a:pt x="16397" y="16397"/>
                  </a:lnTo>
                  <a:cubicBezTo>
                    <a:pt x="16397" y="16397"/>
                    <a:pt x="26915" y="9789"/>
                    <a:pt x="26915" y="8358"/>
                  </a:cubicBezTo>
                  <a:cubicBezTo>
                    <a:pt x="26915" y="6923"/>
                    <a:pt x="16397" y="1"/>
                    <a:pt x="16394" y="1"/>
                  </a:cubicBezTo>
                  <a:lnTo>
                    <a:pt x="10634" y="1"/>
                  </a:lnTo>
                  <a:lnTo>
                    <a:pt x="10634" y="4490"/>
                  </a:lnTo>
                  <a:cubicBezTo>
                    <a:pt x="10634" y="5921"/>
                    <a:pt x="9471" y="7083"/>
                    <a:pt x="8040" y="7083"/>
                  </a:cubicBezTo>
                  <a:cubicBezTo>
                    <a:pt x="6606" y="7083"/>
                    <a:pt x="5443" y="5921"/>
                    <a:pt x="5443" y="4490"/>
                  </a:cubicBezTo>
                  <a:lnTo>
                    <a:pt x="544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410325" y="580850"/>
              <a:ext cx="136350" cy="409950"/>
            </a:xfrm>
            <a:custGeom>
              <a:avLst/>
              <a:gdLst/>
              <a:ahLst/>
              <a:cxnLst/>
              <a:rect l="l" t="t" r="r" b="b"/>
              <a:pathLst>
                <a:path w="5454" h="16398" extrusionOk="0">
                  <a:moveTo>
                    <a:pt x="0" y="1"/>
                  </a:moveTo>
                  <a:lnTo>
                    <a:pt x="0" y="12350"/>
                  </a:lnTo>
                  <a:cubicBezTo>
                    <a:pt x="0" y="14585"/>
                    <a:pt x="1813" y="16397"/>
                    <a:pt x="4047" y="16397"/>
                  </a:cubicBezTo>
                  <a:lnTo>
                    <a:pt x="5453" y="16397"/>
                  </a:lnTo>
                  <a:cubicBezTo>
                    <a:pt x="3218" y="16397"/>
                    <a:pt x="1406" y="14585"/>
                    <a:pt x="1406" y="12350"/>
                  </a:cubicBezTo>
                  <a:lnTo>
                    <a:pt x="1406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820225" y="403800"/>
              <a:ext cx="409950" cy="587000"/>
            </a:xfrm>
            <a:custGeom>
              <a:avLst/>
              <a:gdLst/>
              <a:ahLst/>
              <a:cxnLst/>
              <a:rect l="l" t="t" r="r" b="b"/>
              <a:pathLst>
                <a:path w="16398" h="23480" extrusionOk="0">
                  <a:moveTo>
                    <a:pt x="8354" y="0"/>
                  </a:moveTo>
                  <a:cubicBezTo>
                    <a:pt x="6923" y="0"/>
                    <a:pt x="5761" y="1163"/>
                    <a:pt x="5761" y="2597"/>
                  </a:cubicBezTo>
                  <a:lnTo>
                    <a:pt x="5761" y="7083"/>
                  </a:lnTo>
                  <a:lnTo>
                    <a:pt x="1" y="7083"/>
                  </a:lnTo>
                  <a:lnTo>
                    <a:pt x="1" y="12846"/>
                  </a:lnTo>
                  <a:lnTo>
                    <a:pt x="4487" y="12846"/>
                  </a:lnTo>
                  <a:cubicBezTo>
                    <a:pt x="5918" y="12846"/>
                    <a:pt x="7080" y="14005"/>
                    <a:pt x="7080" y="15440"/>
                  </a:cubicBezTo>
                  <a:cubicBezTo>
                    <a:pt x="7080" y="16871"/>
                    <a:pt x="5918" y="18033"/>
                    <a:pt x="4487" y="18033"/>
                  </a:cubicBezTo>
                  <a:lnTo>
                    <a:pt x="1" y="18033"/>
                  </a:lnTo>
                  <a:lnTo>
                    <a:pt x="1" y="23479"/>
                  </a:lnTo>
                  <a:lnTo>
                    <a:pt x="12347" y="23479"/>
                  </a:lnTo>
                  <a:cubicBezTo>
                    <a:pt x="14582" y="23479"/>
                    <a:pt x="16397" y="21667"/>
                    <a:pt x="16397" y="19432"/>
                  </a:cubicBezTo>
                  <a:lnTo>
                    <a:pt x="16397" y="7083"/>
                  </a:lnTo>
                  <a:lnTo>
                    <a:pt x="10951" y="7083"/>
                  </a:lnTo>
                  <a:lnTo>
                    <a:pt x="10951" y="2597"/>
                  </a:lnTo>
                  <a:cubicBezTo>
                    <a:pt x="10951" y="1163"/>
                    <a:pt x="9789" y="0"/>
                    <a:pt x="835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964225" y="403800"/>
              <a:ext cx="80250" cy="177075"/>
            </a:xfrm>
            <a:custGeom>
              <a:avLst/>
              <a:gdLst/>
              <a:ahLst/>
              <a:cxnLst/>
              <a:rect l="l" t="t" r="r" b="b"/>
              <a:pathLst>
                <a:path w="3210" h="7083" extrusionOk="0">
                  <a:moveTo>
                    <a:pt x="2594" y="0"/>
                  </a:moveTo>
                  <a:cubicBezTo>
                    <a:pt x="1163" y="0"/>
                    <a:pt x="1" y="1163"/>
                    <a:pt x="1" y="2597"/>
                  </a:cubicBezTo>
                  <a:lnTo>
                    <a:pt x="1" y="7083"/>
                  </a:lnTo>
                  <a:lnTo>
                    <a:pt x="1227" y="7083"/>
                  </a:lnTo>
                  <a:lnTo>
                    <a:pt x="1227" y="2597"/>
                  </a:lnTo>
                  <a:cubicBezTo>
                    <a:pt x="1227" y="1374"/>
                    <a:pt x="2073" y="353"/>
                    <a:pt x="3209" y="74"/>
                  </a:cubicBezTo>
                  <a:cubicBezTo>
                    <a:pt x="3011" y="29"/>
                    <a:pt x="2806" y="0"/>
                    <a:pt x="25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932375" y="724950"/>
              <a:ext cx="95525" cy="129700"/>
            </a:xfrm>
            <a:custGeom>
              <a:avLst/>
              <a:gdLst/>
              <a:ahLst/>
              <a:cxnLst/>
              <a:rect l="l" t="t" r="r" b="b"/>
              <a:pathLst>
                <a:path w="3821" h="5188" extrusionOk="0">
                  <a:moveTo>
                    <a:pt x="1" y="0"/>
                  </a:moveTo>
                  <a:cubicBezTo>
                    <a:pt x="1432" y="0"/>
                    <a:pt x="2594" y="1159"/>
                    <a:pt x="2594" y="2594"/>
                  </a:cubicBezTo>
                  <a:cubicBezTo>
                    <a:pt x="2594" y="4025"/>
                    <a:pt x="1432" y="5187"/>
                    <a:pt x="1" y="5187"/>
                  </a:cubicBezTo>
                  <a:lnTo>
                    <a:pt x="1227" y="5187"/>
                  </a:lnTo>
                  <a:cubicBezTo>
                    <a:pt x="2658" y="5187"/>
                    <a:pt x="3820" y="4025"/>
                    <a:pt x="3820" y="2594"/>
                  </a:cubicBezTo>
                  <a:cubicBezTo>
                    <a:pt x="3820" y="1159"/>
                    <a:pt x="2658" y="0"/>
                    <a:pt x="122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820225" y="580850"/>
              <a:ext cx="30600" cy="144025"/>
            </a:xfrm>
            <a:custGeom>
              <a:avLst/>
              <a:gdLst/>
              <a:ahLst/>
              <a:cxnLst/>
              <a:rect l="l" t="t" r="r" b="b"/>
              <a:pathLst>
                <a:path w="1224" h="5761" extrusionOk="0">
                  <a:moveTo>
                    <a:pt x="1" y="1"/>
                  </a:moveTo>
                  <a:lnTo>
                    <a:pt x="1" y="5761"/>
                  </a:lnTo>
                  <a:lnTo>
                    <a:pt x="1224" y="5761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820225" y="854625"/>
              <a:ext cx="30600" cy="136175"/>
            </a:xfrm>
            <a:custGeom>
              <a:avLst/>
              <a:gdLst/>
              <a:ahLst/>
              <a:cxnLst/>
              <a:rect l="l" t="t" r="r" b="b"/>
              <a:pathLst>
                <a:path w="1224" h="5447" extrusionOk="0">
                  <a:moveTo>
                    <a:pt x="1" y="0"/>
                  </a:moveTo>
                  <a:lnTo>
                    <a:pt x="1" y="5446"/>
                  </a:lnTo>
                  <a:lnTo>
                    <a:pt x="1224" y="5446"/>
                  </a:lnTo>
                  <a:lnTo>
                    <a:pt x="122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7" name="Google Shape;987;p32"/>
          <p:cNvSpPr txBox="1">
            <a:spLocks noGrp="1"/>
          </p:cNvSpPr>
          <p:nvPr>
            <p:ph type="ctrTitle"/>
          </p:nvPr>
        </p:nvSpPr>
        <p:spPr>
          <a:xfrm>
            <a:off x="713225" y="761638"/>
            <a:ext cx="4503900" cy="30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solidFill>
                  <a:schemeClr val="dk2"/>
                </a:solidFill>
              </a:rPr>
              <a:t>Group</a:t>
            </a:r>
            <a:br>
              <a:rPr lang="en" sz="8800">
                <a:solidFill>
                  <a:schemeClr val="dk2"/>
                </a:solidFill>
              </a:rPr>
            </a:br>
            <a:r>
              <a:rPr lang="en" sz="8800">
                <a:solidFill>
                  <a:schemeClr val="dk2"/>
                </a:solidFill>
              </a:rPr>
              <a:t>3</a:t>
            </a:r>
            <a:r>
              <a:rPr lang="en" sz="8800">
                <a:solidFill>
                  <a:schemeClr val="tx1"/>
                </a:solidFill>
              </a:rPr>
              <a:t>4</a:t>
            </a:r>
            <a:endParaRPr sz="8800">
              <a:solidFill>
                <a:schemeClr val="tx1"/>
              </a:solidFill>
            </a:endParaRPr>
          </a:p>
        </p:txBody>
      </p:sp>
      <p:grpSp>
        <p:nvGrpSpPr>
          <p:cNvPr id="989" name="Google Shape;989;p32"/>
          <p:cNvGrpSpPr/>
          <p:nvPr/>
        </p:nvGrpSpPr>
        <p:grpSpPr>
          <a:xfrm>
            <a:off x="7260525" y="523045"/>
            <a:ext cx="920099" cy="1533529"/>
            <a:chOff x="7180000" y="457770"/>
            <a:chExt cx="920099" cy="1533529"/>
          </a:xfrm>
        </p:grpSpPr>
        <p:sp>
          <p:nvSpPr>
            <p:cNvPr id="990" name="Google Shape;990;p32"/>
            <p:cNvSpPr/>
            <p:nvPr/>
          </p:nvSpPr>
          <p:spPr>
            <a:xfrm rot="-5400000">
              <a:off x="7793431" y="1684631"/>
              <a:ext cx="306668" cy="306668"/>
            </a:xfrm>
            <a:custGeom>
              <a:avLst/>
              <a:gdLst/>
              <a:ahLst/>
              <a:cxnLst/>
              <a:rect l="l" t="t" r="r" b="b"/>
              <a:pathLst>
                <a:path w="6558" h="6558" extrusionOk="0">
                  <a:moveTo>
                    <a:pt x="1124" y="0"/>
                  </a:moveTo>
                  <a:cubicBezTo>
                    <a:pt x="503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4" y="6558"/>
                  </a:cubicBezTo>
                  <a:lnTo>
                    <a:pt x="5434" y="6558"/>
                  </a:lnTo>
                  <a:cubicBezTo>
                    <a:pt x="6055" y="6558"/>
                    <a:pt x="6557" y="6055"/>
                    <a:pt x="6557" y="5434"/>
                  </a:cubicBezTo>
                  <a:lnTo>
                    <a:pt x="6557" y="1124"/>
                  </a:lnTo>
                  <a:cubicBezTo>
                    <a:pt x="6557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2"/>
            <p:cNvSpPr/>
            <p:nvPr/>
          </p:nvSpPr>
          <p:spPr>
            <a:xfrm rot="-5400000">
              <a:off x="7793361" y="1377939"/>
              <a:ext cx="306809" cy="306668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2"/>
            <p:cNvSpPr/>
            <p:nvPr/>
          </p:nvSpPr>
          <p:spPr>
            <a:xfrm rot="-5400000">
              <a:off x="7486739" y="1377939"/>
              <a:ext cx="306809" cy="306668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7"/>
                    <a:pt x="1127" y="6557"/>
                  </a:cubicBezTo>
                  <a:lnTo>
                    <a:pt x="5434" y="6557"/>
                  </a:lnTo>
                  <a:cubicBezTo>
                    <a:pt x="6055" y="6557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2"/>
            <p:cNvSpPr/>
            <p:nvPr/>
          </p:nvSpPr>
          <p:spPr>
            <a:xfrm rot="-5400000">
              <a:off x="7793408" y="1071224"/>
              <a:ext cx="306715" cy="306668"/>
            </a:xfrm>
            <a:custGeom>
              <a:avLst/>
              <a:gdLst/>
              <a:ahLst/>
              <a:cxnLst/>
              <a:rect l="l" t="t" r="r" b="b"/>
              <a:pathLst>
                <a:path w="6559" h="6558" extrusionOk="0">
                  <a:moveTo>
                    <a:pt x="1125" y="0"/>
                  </a:moveTo>
                  <a:cubicBezTo>
                    <a:pt x="504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6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2"/>
            <p:cNvSpPr/>
            <p:nvPr/>
          </p:nvSpPr>
          <p:spPr>
            <a:xfrm rot="-5400000">
              <a:off x="7793431" y="764579"/>
              <a:ext cx="306668" cy="306668"/>
            </a:xfrm>
            <a:custGeom>
              <a:avLst/>
              <a:gdLst/>
              <a:ahLst/>
              <a:cxnLst/>
              <a:rect l="l" t="t" r="r" b="b"/>
              <a:pathLst>
                <a:path w="6558" h="6558" extrusionOk="0">
                  <a:moveTo>
                    <a:pt x="1124" y="0"/>
                  </a:moveTo>
                  <a:cubicBezTo>
                    <a:pt x="503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4" y="6558"/>
                  </a:cubicBezTo>
                  <a:lnTo>
                    <a:pt x="5434" y="6558"/>
                  </a:lnTo>
                  <a:cubicBezTo>
                    <a:pt x="6055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2"/>
            <p:cNvSpPr/>
            <p:nvPr/>
          </p:nvSpPr>
          <p:spPr>
            <a:xfrm rot="-5400000">
              <a:off x="7793337" y="457863"/>
              <a:ext cx="306856" cy="306668"/>
            </a:xfrm>
            <a:custGeom>
              <a:avLst/>
              <a:gdLst/>
              <a:ahLst/>
              <a:cxnLst/>
              <a:rect l="l" t="t" r="r" b="b"/>
              <a:pathLst>
                <a:path w="6562" h="6558" extrusionOk="0">
                  <a:moveTo>
                    <a:pt x="1128" y="0"/>
                  </a:moveTo>
                  <a:cubicBezTo>
                    <a:pt x="507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3" y="6558"/>
                    <a:pt x="1128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2"/>
            <p:cNvSpPr/>
            <p:nvPr/>
          </p:nvSpPr>
          <p:spPr>
            <a:xfrm rot="-5400000">
              <a:off x="7486716" y="457863"/>
              <a:ext cx="306856" cy="306668"/>
            </a:xfrm>
            <a:custGeom>
              <a:avLst/>
              <a:gdLst/>
              <a:ahLst/>
              <a:cxnLst/>
              <a:rect l="l" t="t" r="r" b="b"/>
              <a:pathLst>
                <a:path w="6562" h="6558" extrusionOk="0">
                  <a:moveTo>
                    <a:pt x="1128" y="0"/>
                  </a:moveTo>
                  <a:cubicBezTo>
                    <a:pt x="507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3" y="6557"/>
                    <a:pt x="1128" y="6557"/>
                  </a:cubicBezTo>
                  <a:lnTo>
                    <a:pt x="5434" y="6557"/>
                  </a:lnTo>
                  <a:cubicBezTo>
                    <a:pt x="6055" y="6557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2"/>
            <p:cNvSpPr/>
            <p:nvPr/>
          </p:nvSpPr>
          <p:spPr>
            <a:xfrm rot="-5400000">
              <a:off x="7180000" y="457770"/>
              <a:ext cx="306856" cy="306856"/>
            </a:xfrm>
            <a:custGeom>
              <a:avLst/>
              <a:gdLst/>
              <a:ahLst/>
              <a:cxnLst/>
              <a:rect l="l" t="t" r="r" b="b"/>
              <a:pathLst>
                <a:path w="6562" h="6562" extrusionOk="0">
                  <a:moveTo>
                    <a:pt x="1128" y="1"/>
                  </a:moveTo>
                  <a:cubicBezTo>
                    <a:pt x="507" y="1"/>
                    <a:pt x="1" y="506"/>
                    <a:pt x="1" y="1128"/>
                  </a:cubicBezTo>
                  <a:lnTo>
                    <a:pt x="1" y="5434"/>
                  </a:lnTo>
                  <a:cubicBezTo>
                    <a:pt x="1" y="6055"/>
                    <a:pt x="503" y="6561"/>
                    <a:pt x="1128" y="6561"/>
                  </a:cubicBezTo>
                  <a:lnTo>
                    <a:pt x="5434" y="6561"/>
                  </a:lnTo>
                  <a:cubicBezTo>
                    <a:pt x="6055" y="6561"/>
                    <a:pt x="6561" y="6055"/>
                    <a:pt x="6561" y="5434"/>
                  </a:cubicBezTo>
                  <a:lnTo>
                    <a:pt x="6561" y="1128"/>
                  </a:lnTo>
                  <a:cubicBezTo>
                    <a:pt x="6558" y="506"/>
                    <a:pt x="6055" y="1"/>
                    <a:pt x="543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8" name="Google Shape;998;p32"/>
          <p:cNvGrpSpPr/>
          <p:nvPr/>
        </p:nvGrpSpPr>
        <p:grpSpPr>
          <a:xfrm rot="-352659">
            <a:off x="6885852" y="1002129"/>
            <a:ext cx="613311" cy="613451"/>
            <a:chOff x="6566710" y="1071200"/>
            <a:chExt cx="613337" cy="613477"/>
          </a:xfrm>
        </p:grpSpPr>
        <p:sp>
          <p:nvSpPr>
            <p:cNvPr id="999" name="Google Shape;999;p32"/>
            <p:cNvSpPr/>
            <p:nvPr/>
          </p:nvSpPr>
          <p:spPr>
            <a:xfrm rot="-5400000">
              <a:off x="6566664" y="1377915"/>
              <a:ext cx="306809" cy="306715"/>
            </a:xfrm>
            <a:custGeom>
              <a:avLst/>
              <a:gdLst/>
              <a:ahLst/>
              <a:cxnLst/>
              <a:rect l="l" t="t" r="r" b="b"/>
              <a:pathLst>
                <a:path w="6561" h="6559" extrusionOk="0">
                  <a:moveTo>
                    <a:pt x="1127" y="1"/>
                  </a:moveTo>
                  <a:cubicBezTo>
                    <a:pt x="506" y="1"/>
                    <a:pt x="0" y="504"/>
                    <a:pt x="0" y="1125"/>
                  </a:cubicBezTo>
                  <a:lnTo>
                    <a:pt x="0" y="5434"/>
                  </a:lnTo>
                  <a:cubicBezTo>
                    <a:pt x="0" y="6056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6"/>
                    <a:pt x="6561" y="5434"/>
                  </a:cubicBezTo>
                  <a:lnTo>
                    <a:pt x="6561" y="1125"/>
                  </a:lnTo>
                  <a:cubicBezTo>
                    <a:pt x="6558" y="504"/>
                    <a:pt x="6055" y="1"/>
                    <a:pt x="54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2"/>
            <p:cNvSpPr/>
            <p:nvPr/>
          </p:nvSpPr>
          <p:spPr>
            <a:xfrm rot="-5400000">
              <a:off x="6873309" y="1377939"/>
              <a:ext cx="306809" cy="306668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2"/>
            <p:cNvSpPr/>
            <p:nvPr/>
          </p:nvSpPr>
          <p:spPr>
            <a:xfrm rot="-5400000">
              <a:off x="6873355" y="1071224"/>
              <a:ext cx="306715" cy="306668"/>
            </a:xfrm>
            <a:custGeom>
              <a:avLst/>
              <a:gdLst/>
              <a:ahLst/>
              <a:cxnLst/>
              <a:rect l="l" t="t" r="r" b="b"/>
              <a:pathLst>
                <a:path w="6559" h="6558" extrusionOk="0">
                  <a:moveTo>
                    <a:pt x="1125" y="0"/>
                  </a:moveTo>
                  <a:cubicBezTo>
                    <a:pt x="504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6" y="0"/>
                    <a:pt x="54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2"/>
            <p:cNvSpPr/>
            <p:nvPr/>
          </p:nvSpPr>
          <p:spPr>
            <a:xfrm rot="-5400000">
              <a:off x="6566710" y="1071200"/>
              <a:ext cx="306715" cy="306715"/>
            </a:xfrm>
            <a:custGeom>
              <a:avLst/>
              <a:gdLst/>
              <a:ahLst/>
              <a:cxnLst/>
              <a:rect l="l" t="t" r="r" b="b"/>
              <a:pathLst>
                <a:path w="6559" h="6559" extrusionOk="0">
                  <a:moveTo>
                    <a:pt x="1125" y="1"/>
                  </a:moveTo>
                  <a:cubicBezTo>
                    <a:pt x="504" y="1"/>
                    <a:pt x="1" y="504"/>
                    <a:pt x="1" y="1125"/>
                  </a:cubicBezTo>
                  <a:lnTo>
                    <a:pt x="1" y="5434"/>
                  </a:lnTo>
                  <a:cubicBezTo>
                    <a:pt x="1" y="6056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6"/>
                    <a:pt x="6558" y="5434"/>
                  </a:cubicBezTo>
                  <a:lnTo>
                    <a:pt x="6558" y="1125"/>
                  </a:lnTo>
                  <a:cubicBezTo>
                    <a:pt x="6558" y="504"/>
                    <a:pt x="6056" y="1"/>
                    <a:pt x="54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32"/>
          <p:cNvGrpSpPr/>
          <p:nvPr/>
        </p:nvGrpSpPr>
        <p:grpSpPr>
          <a:xfrm>
            <a:off x="6256875" y="1435763"/>
            <a:ext cx="316871" cy="316855"/>
            <a:chOff x="291850" y="2324188"/>
            <a:chExt cx="316871" cy="316855"/>
          </a:xfrm>
        </p:grpSpPr>
        <p:sp>
          <p:nvSpPr>
            <p:cNvPr id="1004" name="Google Shape;1004;p32"/>
            <p:cNvSpPr/>
            <p:nvPr/>
          </p:nvSpPr>
          <p:spPr>
            <a:xfrm>
              <a:off x="291850" y="2324188"/>
              <a:ext cx="316871" cy="316855"/>
            </a:xfrm>
            <a:custGeom>
              <a:avLst/>
              <a:gdLst/>
              <a:ahLst/>
              <a:cxnLst/>
              <a:rect l="l" t="t" r="r" b="b"/>
              <a:pathLst>
                <a:path w="6584" h="6584" extrusionOk="0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4970" y="6584"/>
                  </a:lnTo>
                  <a:cubicBezTo>
                    <a:pt x="5863" y="6584"/>
                    <a:pt x="6584" y="5863"/>
                    <a:pt x="6584" y="4973"/>
                  </a:cubicBezTo>
                  <a:lnTo>
                    <a:pt x="6584" y="1614"/>
                  </a:lnTo>
                  <a:cubicBezTo>
                    <a:pt x="6584" y="724"/>
                    <a:pt x="5863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291850" y="2324188"/>
              <a:ext cx="126287" cy="316855"/>
            </a:xfrm>
            <a:custGeom>
              <a:avLst/>
              <a:gdLst/>
              <a:ahLst/>
              <a:cxnLst/>
              <a:rect l="l" t="t" r="r" b="b"/>
              <a:pathLst>
                <a:path w="2624" h="6584" extrusionOk="0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2623" y="6584"/>
                  </a:lnTo>
                  <a:cubicBezTo>
                    <a:pt x="1733" y="6584"/>
                    <a:pt x="1009" y="5863"/>
                    <a:pt x="1009" y="4973"/>
                  </a:cubicBezTo>
                  <a:lnTo>
                    <a:pt x="1009" y="1614"/>
                  </a:lnTo>
                  <a:cubicBezTo>
                    <a:pt x="1009" y="724"/>
                    <a:pt x="1733" y="1"/>
                    <a:pt x="26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450281" y="2457160"/>
              <a:ext cx="47646" cy="49376"/>
            </a:xfrm>
            <a:custGeom>
              <a:avLst/>
              <a:gdLst/>
              <a:ahLst/>
              <a:cxnLst/>
              <a:rect l="l" t="t" r="r" b="b"/>
              <a:pathLst>
                <a:path w="990" h="1026" extrusionOk="0">
                  <a:moveTo>
                    <a:pt x="493" y="1"/>
                  </a:moveTo>
                  <a:cubicBezTo>
                    <a:pt x="221" y="1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5"/>
                    <a:pt x="493" y="1025"/>
                  </a:cubicBezTo>
                  <a:cubicBezTo>
                    <a:pt x="765" y="1025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5"/>
                    <a:pt x="765" y="1"/>
                    <a:pt x="4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523914" y="2383527"/>
              <a:ext cx="47646" cy="49184"/>
            </a:xfrm>
            <a:custGeom>
              <a:avLst/>
              <a:gdLst/>
              <a:ahLst/>
              <a:cxnLst/>
              <a:rect l="l" t="t" r="r" b="b"/>
              <a:pathLst>
                <a:path w="990" h="1022" extrusionOk="0">
                  <a:moveTo>
                    <a:pt x="497" y="0"/>
                  </a:moveTo>
                  <a:cubicBezTo>
                    <a:pt x="225" y="0"/>
                    <a:pt x="1" y="221"/>
                    <a:pt x="1" y="493"/>
                  </a:cubicBezTo>
                  <a:lnTo>
                    <a:pt x="1" y="525"/>
                  </a:lnTo>
                  <a:cubicBezTo>
                    <a:pt x="1" y="801"/>
                    <a:pt x="225" y="1022"/>
                    <a:pt x="497" y="1022"/>
                  </a:cubicBezTo>
                  <a:cubicBezTo>
                    <a:pt x="769" y="1022"/>
                    <a:pt x="990" y="798"/>
                    <a:pt x="990" y="525"/>
                  </a:cubicBezTo>
                  <a:lnTo>
                    <a:pt x="990" y="493"/>
                  </a:lnTo>
                  <a:cubicBezTo>
                    <a:pt x="990" y="221"/>
                    <a:pt x="769" y="0"/>
                    <a:pt x="4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376455" y="2530985"/>
              <a:ext cx="47646" cy="49184"/>
            </a:xfrm>
            <a:custGeom>
              <a:avLst/>
              <a:gdLst/>
              <a:ahLst/>
              <a:cxnLst/>
              <a:rect l="l" t="t" r="r" b="b"/>
              <a:pathLst>
                <a:path w="990" h="1022" extrusionOk="0">
                  <a:moveTo>
                    <a:pt x="494" y="0"/>
                  </a:moveTo>
                  <a:cubicBezTo>
                    <a:pt x="221" y="0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4" y="1022"/>
                  </a:cubicBezTo>
                  <a:cubicBezTo>
                    <a:pt x="769" y="1022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1"/>
                    <a:pt x="769" y="0"/>
                    <a:pt x="4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9" name="Google Shape;1009;p32"/>
          <p:cNvSpPr/>
          <p:nvPr/>
        </p:nvSpPr>
        <p:spPr>
          <a:xfrm rot="-1732458">
            <a:off x="6981301" y="2738029"/>
            <a:ext cx="585488" cy="409059"/>
          </a:xfrm>
          <a:custGeom>
            <a:avLst/>
            <a:gdLst/>
            <a:ahLst/>
            <a:cxnLst/>
            <a:rect l="l" t="t" r="r" b="b"/>
            <a:pathLst>
              <a:path w="23419" h="16362" extrusionOk="0">
                <a:moveTo>
                  <a:pt x="7057" y="1"/>
                </a:moveTo>
                <a:lnTo>
                  <a:pt x="7057" y="6222"/>
                </a:lnTo>
                <a:cubicBezTo>
                  <a:pt x="7057" y="6526"/>
                  <a:pt x="6811" y="6772"/>
                  <a:pt x="6510" y="6772"/>
                </a:cubicBezTo>
                <a:lnTo>
                  <a:pt x="5207" y="6772"/>
                </a:lnTo>
                <a:cubicBezTo>
                  <a:pt x="5037" y="6772"/>
                  <a:pt x="4883" y="6686"/>
                  <a:pt x="4771" y="6555"/>
                </a:cubicBezTo>
                <a:cubicBezTo>
                  <a:pt x="4305" y="5996"/>
                  <a:pt x="3606" y="5642"/>
                  <a:pt x="2824" y="5642"/>
                </a:cubicBezTo>
                <a:cubicBezTo>
                  <a:pt x="2682" y="5642"/>
                  <a:pt x="2538" y="5653"/>
                  <a:pt x="2392" y="5677"/>
                </a:cubicBezTo>
                <a:cubicBezTo>
                  <a:pt x="1384" y="5847"/>
                  <a:pt x="551" y="6638"/>
                  <a:pt x="343" y="7634"/>
                </a:cubicBezTo>
                <a:cubicBezTo>
                  <a:pt x="1" y="9276"/>
                  <a:pt x="1243" y="10720"/>
                  <a:pt x="2825" y="10720"/>
                </a:cubicBezTo>
                <a:cubicBezTo>
                  <a:pt x="3609" y="10720"/>
                  <a:pt x="4307" y="10368"/>
                  <a:pt x="4771" y="9811"/>
                </a:cubicBezTo>
                <a:cubicBezTo>
                  <a:pt x="4883" y="9680"/>
                  <a:pt x="5037" y="9593"/>
                  <a:pt x="5207" y="9593"/>
                </a:cubicBezTo>
                <a:lnTo>
                  <a:pt x="6510" y="9593"/>
                </a:lnTo>
                <a:cubicBezTo>
                  <a:pt x="6811" y="9593"/>
                  <a:pt x="7057" y="9837"/>
                  <a:pt x="7057" y="10141"/>
                </a:cubicBezTo>
                <a:lnTo>
                  <a:pt x="7057" y="15235"/>
                </a:lnTo>
                <a:cubicBezTo>
                  <a:pt x="7057" y="15859"/>
                  <a:pt x="7563" y="16362"/>
                  <a:pt x="8184" y="16362"/>
                </a:cubicBezTo>
                <a:lnTo>
                  <a:pt x="22292" y="16362"/>
                </a:lnTo>
                <a:cubicBezTo>
                  <a:pt x="22913" y="16362"/>
                  <a:pt x="23419" y="15859"/>
                  <a:pt x="23419" y="15235"/>
                </a:cubicBezTo>
                <a:lnTo>
                  <a:pt x="23419" y="1131"/>
                </a:lnTo>
                <a:cubicBezTo>
                  <a:pt x="23419" y="507"/>
                  <a:pt x="22913" y="1"/>
                  <a:pt x="22292" y="1"/>
                </a:cubicBezTo>
                <a:lnTo>
                  <a:pt x="17194" y="1"/>
                </a:lnTo>
                <a:cubicBezTo>
                  <a:pt x="16893" y="1"/>
                  <a:pt x="16647" y="247"/>
                  <a:pt x="16647" y="548"/>
                </a:cubicBezTo>
                <a:lnTo>
                  <a:pt x="16647" y="1851"/>
                </a:lnTo>
                <a:cubicBezTo>
                  <a:pt x="16647" y="2021"/>
                  <a:pt x="16733" y="2178"/>
                  <a:pt x="16865" y="2287"/>
                </a:cubicBezTo>
                <a:cubicBezTo>
                  <a:pt x="17422" y="2751"/>
                  <a:pt x="17777" y="3452"/>
                  <a:pt x="17777" y="4233"/>
                </a:cubicBezTo>
                <a:cubicBezTo>
                  <a:pt x="17777" y="5636"/>
                  <a:pt x="16641" y="6772"/>
                  <a:pt x="15238" y="6772"/>
                </a:cubicBezTo>
                <a:cubicBezTo>
                  <a:pt x="15060" y="6772"/>
                  <a:pt x="14876" y="6754"/>
                  <a:pt x="14690" y="6715"/>
                </a:cubicBezTo>
                <a:cubicBezTo>
                  <a:pt x="13692" y="6507"/>
                  <a:pt x="12901" y="5674"/>
                  <a:pt x="12734" y="4669"/>
                </a:cubicBezTo>
                <a:cubicBezTo>
                  <a:pt x="12577" y="3712"/>
                  <a:pt x="12952" y="2837"/>
                  <a:pt x="13608" y="2287"/>
                </a:cubicBezTo>
                <a:cubicBezTo>
                  <a:pt x="13740" y="2178"/>
                  <a:pt x="13826" y="2021"/>
                  <a:pt x="13826" y="1851"/>
                </a:cubicBezTo>
                <a:lnTo>
                  <a:pt x="13826" y="548"/>
                </a:lnTo>
                <a:cubicBezTo>
                  <a:pt x="13826" y="247"/>
                  <a:pt x="13583" y="1"/>
                  <a:pt x="13278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2"/>
          <p:cNvSpPr/>
          <p:nvPr/>
        </p:nvSpPr>
        <p:spPr>
          <a:xfrm rot="2276730">
            <a:off x="6273602" y="3115324"/>
            <a:ext cx="393639" cy="556424"/>
          </a:xfrm>
          <a:custGeom>
            <a:avLst/>
            <a:gdLst/>
            <a:ahLst/>
            <a:cxnLst/>
            <a:rect l="l" t="t" r="r" b="b"/>
            <a:pathLst>
              <a:path w="16366" h="23134" extrusionOk="0">
                <a:moveTo>
                  <a:pt x="8182" y="0"/>
                </a:moveTo>
                <a:cubicBezTo>
                  <a:pt x="6781" y="0"/>
                  <a:pt x="5646" y="1136"/>
                  <a:pt x="5646" y="2539"/>
                </a:cubicBezTo>
                <a:cubicBezTo>
                  <a:pt x="5646" y="3320"/>
                  <a:pt x="5998" y="4021"/>
                  <a:pt x="6555" y="4486"/>
                </a:cubicBezTo>
                <a:cubicBezTo>
                  <a:pt x="6686" y="4595"/>
                  <a:pt x="6773" y="4751"/>
                  <a:pt x="6773" y="4921"/>
                </a:cubicBezTo>
                <a:lnTo>
                  <a:pt x="6773" y="6224"/>
                </a:lnTo>
                <a:cubicBezTo>
                  <a:pt x="6773" y="6525"/>
                  <a:pt x="6526" y="6772"/>
                  <a:pt x="6225" y="6772"/>
                </a:cubicBezTo>
                <a:lnTo>
                  <a:pt x="1131" y="6772"/>
                </a:lnTo>
                <a:cubicBezTo>
                  <a:pt x="507" y="6772"/>
                  <a:pt x="1" y="7275"/>
                  <a:pt x="1" y="7899"/>
                </a:cubicBezTo>
                <a:lnTo>
                  <a:pt x="1" y="22003"/>
                </a:lnTo>
                <a:cubicBezTo>
                  <a:pt x="1" y="22627"/>
                  <a:pt x="507" y="23133"/>
                  <a:pt x="1131" y="23133"/>
                </a:cubicBezTo>
                <a:lnTo>
                  <a:pt x="15235" y="23133"/>
                </a:lnTo>
                <a:cubicBezTo>
                  <a:pt x="15859" y="23133"/>
                  <a:pt x="16365" y="22627"/>
                  <a:pt x="16365" y="22003"/>
                </a:cubicBezTo>
                <a:lnTo>
                  <a:pt x="16365" y="16909"/>
                </a:lnTo>
                <a:cubicBezTo>
                  <a:pt x="16365" y="16608"/>
                  <a:pt x="16119" y="16361"/>
                  <a:pt x="15818" y="16361"/>
                </a:cubicBezTo>
                <a:lnTo>
                  <a:pt x="14515" y="16361"/>
                </a:lnTo>
                <a:cubicBezTo>
                  <a:pt x="14342" y="16361"/>
                  <a:pt x="14188" y="16448"/>
                  <a:pt x="14079" y="16579"/>
                </a:cubicBezTo>
                <a:cubicBezTo>
                  <a:pt x="13612" y="17136"/>
                  <a:pt x="12914" y="17488"/>
                  <a:pt x="12133" y="17488"/>
                </a:cubicBezTo>
                <a:cubicBezTo>
                  <a:pt x="10551" y="17488"/>
                  <a:pt x="9309" y="16044"/>
                  <a:pt x="9651" y="14405"/>
                </a:cubicBezTo>
                <a:cubicBezTo>
                  <a:pt x="9859" y="13406"/>
                  <a:pt x="10692" y="12615"/>
                  <a:pt x="11697" y="12449"/>
                </a:cubicBezTo>
                <a:cubicBezTo>
                  <a:pt x="11845" y="12424"/>
                  <a:pt x="11992" y="12412"/>
                  <a:pt x="12135" y="12412"/>
                </a:cubicBezTo>
                <a:cubicBezTo>
                  <a:pt x="12916" y="12412"/>
                  <a:pt x="13614" y="12766"/>
                  <a:pt x="14079" y="13323"/>
                </a:cubicBezTo>
                <a:cubicBezTo>
                  <a:pt x="14188" y="13454"/>
                  <a:pt x="14342" y="13540"/>
                  <a:pt x="14515" y="13540"/>
                </a:cubicBezTo>
                <a:lnTo>
                  <a:pt x="15818" y="13540"/>
                </a:lnTo>
                <a:cubicBezTo>
                  <a:pt x="16119" y="13540"/>
                  <a:pt x="16365" y="13294"/>
                  <a:pt x="16365" y="12993"/>
                </a:cubicBezTo>
                <a:lnTo>
                  <a:pt x="16365" y="6769"/>
                </a:lnTo>
                <a:lnTo>
                  <a:pt x="10141" y="6772"/>
                </a:lnTo>
                <a:cubicBezTo>
                  <a:pt x="9840" y="6772"/>
                  <a:pt x="9593" y="6525"/>
                  <a:pt x="9593" y="6224"/>
                </a:cubicBezTo>
                <a:lnTo>
                  <a:pt x="9593" y="4921"/>
                </a:lnTo>
                <a:cubicBezTo>
                  <a:pt x="9593" y="4748"/>
                  <a:pt x="9680" y="4595"/>
                  <a:pt x="9811" y="4486"/>
                </a:cubicBezTo>
                <a:cubicBezTo>
                  <a:pt x="10471" y="3935"/>
                  <a:pt x="10845" y="3058"/>
                  <a:pt x="10689" y="2104"/>
                </a:cubicBezTo>
                <a:cubicBezTo>
                  <a:pt x="10519" y="1098"/>
                  <a:pt x="9728" y="266"/>
                  <a:pt x="8729" y="58"/>
                </a:cubicBezTo>
                <a:cubicBezTo>
                  <a:pt x="8544" y="19"/>
                  <a:pt x="8361" y="0"/>
                  <a:pt x="8182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1" name="Google Shape;1011;p32"/>
          <p:cNvGrpSpPr/>
          <p:nvPr/>
        </p:nvGrpSpPr>
        <p:grpSpPr>
          <a:xfrm>
            <a:off x="8110371" y="2509093"/>
            <a:ext cx="544036" cy="544036"/>
            <a:chOff x="7879273" y="4810679"/>
            <a:chExt cx="425228" cy="425228"/>
          </a:xfrm>
        </p:grpSpPr>
        <p:sp>
          <p:nvSpPr>
            <p:cNvPr id="1012" name="Google Shape;1012;p32"/>
            <p:cNvSpPr/>
            <p:nvPr/>
          </p:nvSpPr>
          <p:spPr>
            <a:xfrm rot="-1596938">
              <a:off x="7933461" y="4864866"/>
              <a:ext cx="316853" cy="316853"/>
            </a:xfrm>
            <a:custGeom>
              <a:avLst/>
              <a:gdLst/>
              <a:ahLst/>
              <a:cxnLst/>
              <a:rect l="l" t="t" r="r" b="b"/>
              <a:pathLst>
                <a:path w="6584" h="6584" extrusionOk="0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4970" y="6584"/>
                  </a:lnTo>
                  <a:cubicBezTo>
                    <a:pt x="5860" y="6584"/>
                    <a:pt x="6581" y="5860"/>
                    <a:pt x="6584" y="4970"/>
                  </a:cubicBezTo>
                  <a:lnTo>
                    <a:pt x="6584" y="1611"/>
                  </a:lnTo>
                  <a:cubicBezTo>
                    <a:pt x="6584" y="721"/>
                    <a:pt x="5860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2"/>
            <p:cNvSpPr/>
            <p:nvPr/>
          </p:nvSpPr>
          <p:spPr>
            <a:xfrm rot="-1596938">
              <a:off x="7943566" y="4907588"/>
              <a:ext cx="126135" cy="316853"/>
            </a:xfrm>
            <a:custGeom>
              <a:avLst/>
              <a:gdLst/>
              <a:ahLst/>
              <a:cxnLst/>
              <a:rect l="l" t="t" r="r" b="b"/>
              <a:pathLst>
                <a:path w="2621" h="6584" extrusionOk="0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2620" y="6584"/>
                  </a:lnTo>
                  <a:cubicBezTo>
                    <a:pt x="1730" y="6584"/>
                    <a:pt x="1010" y="5860"/>
                    <a:pt x="1010" y="4970"/>
                  </a:cubicBezTo>
                  <a:lnTo>
                    <a:pt x="1010" y="1611"/>
                  </a:lnTo>
                  <a:cubicBezTo>
                    <a:pt x="1010" y="721"/>
                    <a:pt x="1730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2"/>
            <p:cNvSpPr/>
            <p:nvPr/>
          </p:nvSpPr>
          <p:spPr>
            <a:xfrm rot="-1596938">
              <a:off x="8084615" y="4989440"/>
              <a:ext cx="47643" cy="49232"/>
            </a:xfrm>
            <a:custGeom>
              <a:avLst/>
              <a:gdLst/>
              <a:ahLst/>
              <a:cxnLst/>
              <a:rect l="l" t="t" r="r" b="b"/>
              <a:pathLst>
                <a:path w="990" h="1023" extrusionOk="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5" name="Google Shape;1015;p32"/>
          <p:cNvGrpSpPr/>
          <p:nvPr/>
        </p:nvGrpSpPr>
        <p:grpSpPr>
          <a:xfrm rot="-1459496">
            <a:off x="6285215" y="2224344"/>
            <a:ext cx="941729" cy="589890"/>
            <a:chOff x="1737000" y="4313625"/>
            <a:chExt cx="941754" cy="589906"/>
          </a:xfrm>
        </p:grpSpPr>
        <p:sp>
          <p:nvSpPr>
            <p:cNvPr id="1016" name="Google Shape;1016;p32"/>
            <p:cNvSpPr/>
            <p:nvPr/>
          </p:nvSpPr>
          <p:spPr>
            <a:xfrm>
              <a:off x="1737000" y="4313625"/>
              <a:ext cx="354077" cy="589906"/>
            </a:xfrm>
            <a:custGeom>
              <a:avLst/>
              <a:gdLst/>
              <a:ahLst/>
              <a:cxnLst/>
              <a:rect l="l" t="t" r="r" b="b"/>
              <a:pathLst>
                <a:path w="6360" h="10596" extrusionOk="0"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10141"/>
                  </a:lnTo>
                  <a:cubicBezTo>
                    <a:pt x="1" y="10390"/>
                    <a:pt x="205" y="10595"/>
                    <a:pt x="455" y="10595"/>
                  </a:cubicBezTo>
                  <a:lnTo>
                    <a:pt x="5905" y="10595"/>
                  </a:lnTo>
                  <a:cubicBezTo>
                    <a:pt x="6154" y="10595"/>
                    <a:pt x="6359" y="10390"/>
                    <a:pt x="6359" y="10141"/>
                  </a:cubicBezTo>
                  <a:lnTo>
                    <a:pt x="6359" y="455"/>
                  </a:lnTo>
                  <a:cubicBezTo>
                    <a:pt x="6359" y="202"/>
                    <a:pt x="6154" y="0"/>
                    <a:pt x="590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1772853" y="4602952"/>
              <a:ext cx="282371" cy="11246"/>
            </a:xfrm>
            <a:custGeom>
              <a:avLst/>
              <a:gdLst/>
              <a:ahLst/>
              <a:cxnLst/>
              <a:rect l="l" t="t" r="r" b="b"/>
              <a:pathLst>
                <a:path w="5072" h="202" extrusionOk="0">
                  <a:moveTo>
                    <a:pt x="103" y="0"/>
                  </a:moveTo>
                  <a:cubicBezTo>
                    <a:pt x="45" y="0"/>
                    <a:pt x="0" y="45"/>
                    <a:pt x="0" y="99"/>
                  </a:cubicBezTo>
                  <a:cubicBezTo>
                    <a:pt x="0" y="157"/>
                    <a:pt x="45" y="202"/>
                    <a:pt x="103" y="202"/>
                  </a:cubicBezTo>
                  <a:lnTo>
                    <a:pt x="4969" y="202"/>
                  </a:lnTo>
                  <a:cubicBezTo>
                    <a:pt x="5027" y="202"/>
                    <a:pt x="5072" y="157"/>
                    <a:pt x="5072" y="99"/>
                  </a:cubicBezTo>
                  <a:cubicBezTo>
                    <a:pt x="5072" y="45"/>
                    <a:pt x="5027" y="0"/>
                    <a:pt x="49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1984797" y="4796691"/>
              <a:ext cx="52276" cy="5227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11" y="0"/>
                    <a:pt x="0" y="212"/>
                    <a:pt x="0" y="471"/>
                  </a:cubicBezTo>
                  <a:cubicBezTo>
                    <a:pt x="0" y="730"/>
                    <a:pt x="211" y="939"/>
                    <a:pt x="468" y="939"/>
                  </a:cubicBezTo>
                  <a:cubicBezTo>
                    <a:pt x="727" y="939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1791002" y="4796691"/>
              <a:ext cx="52276" cy="5227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1" y="212"/>
                    <a:pt x="1" y="471"/>
                  </a:cubicBezTo>
                  <a:cubicBezTo>
                    <a:pt x="1" y="730"/>
                    <a:pt x="212" y="939"/>
                    <a:pt x="471" y="939"/>
                  </a:cubicBezTo>
                  <a:cubicBezTo>
                    <a:pt x="728" y="939"/>
                    <a:pt x="939" y="730"/>
                    <a:pt x="939" y="471"/>
                  </a:cubicBezTo>
                  <a:cubicBezTo>
                    <a:pt x="939" y="212"/>
                    <a:pt x="728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1984797" y="4670315"/>
              <a:ext cx="52276" cy="52109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0"/>
                  </a:moveTo>
                  <a:cubicBezTo>
                    <a:pt x="211" y="0"/>
                    <a:pt x="0" y="208"/>
                    <a:pt x="0" y="468"/>
                  </a:cubicBezTo>
                  <a:cubicBezTo>
                    <a:pt x="0" y="725"/>
                    <a:pt x="208" y="935"/>
                    <a:pt x="462" y="935"/>
                  </a:cubicBezTo>
                  <a:cubicBezTo>
                    <a:pt x="464" y="935"/>
                    <a:pt x="466" y="935"/>
                    <a:pt x="468" y="935"/>
                  </a:cubicBezTo>
                  <a:cubicBezTo>
                    <a:pt x="727" y="935"/>
                    <a:pt x="938" y="727"/>
                    <a:pt x="938" y="468"/>
                  </a:cubicBezTo>
                  <a:cubicBezTo>
                    <a:pt x="938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1791002" y="4670315"/>
              <a:ext cx="52276" cy="52109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71" y="0"/>
                  </a:moveTo>
                  <a:cubicBezTo>
                    <a:pt x="212" y="0"/>
                    <a:pt x="1" y="208"/>
                    <a:pt x="1" y="468"/>
                  </a:cubicBezTo>
                  <a:cubicBezTo>
                    <a:pt x="1" y="725"/>
                    <a:pt x="209" y="935"/>
                    <a:pt x="466" y="935"/>
                  </a:cubicBezTo>
                  <a:cubicBezTo>
                    <a:pt x="468" y="935"/>
                    <a:pt x="469" y="935"/>
                    <a:pt x="471" y="935"/>
                  </a:cubicBezTo>
                  <a:cubicBezTo>
                    <a:pt x="728" y="935"/>
                    <a:pt x="939" y="727"/>
                    <a:pt x="939" y="468"/>
                  </a:cubicBezTo>
                  <a:cubicBezTo>
                    <a:pt x="939" y="208"/>
                    <a:pt x="728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1967316" y="4388504"/>
              <a:ext cx="59570" cy="52276"/>
            </a:xfrm>
            <a:custGeom>
              <a:avLst/>
              <a:gdLst/>
              <a:ahLst/>
              <a:cxnLst/>
              <a:rect l="l" t="t" r="r" b="b"/>
              <a:pathLst>
                <a:path w="1070" h="939" extrusionOk="0">
                  <a:moveTo>
                    <a:pt x="535" y="0"/>
                  </a:moveTo>
                  <a:cubicBezTo>
                    <a:pt x="453" y="0"/>
                    <a:pt x="370" y="22"/>
                    <a:pt x="295" y="67"/>
                  </a:cubicBezTo>
                  <a:cubicBezTo>
                    <a:pt x="71" y="199"/>
                    <a:pt x="0" y="487"/>
                    <a:pt x="132" y="711"/>
                  </a:cubicBezTo>
                  <a:cubicBezTo>
                    <a:pt x="220" y="857"/>
                    <a:pt x="376" y="939"/>
                    <a:pt x="535" y="939"/>
                  </a:cubicBezTo>
                  <a:cubicBezTo>
                    <a:pt x="617" y="939"/>
                    <a:pt x="700" y="917"/>
                    <a:pt x="775" y="871"/>
                  </a:cubicBezTo>
                  <a:cubicBezTo>
                    <a:pt x="999" y="737"/>
                    <a:pt x="1070" y="448"/>
                    <a:pt x="935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1801190" y="4488212"/>
              <a:ext cx="59570" cy="52276"/>
            </a:xfrm>
            <a:custGeom>
              <a:avLst/>
              <a:gdLst/>
              <a:ahLst/>
              <a:cxnLst/>
              <a:rect l="l" t="t" r="r" b="b"/>
              <a:pathLst>
                <a:path w="1070" h="939" extrusionOk="0">
                  <a:moveTo>
                    <a:pt x="534" y="0"/>
                  </a:moveTo>
                  <a:cubicBezTo>
                    <a:pt x="452" y="0"/>
                    <a:pt x="370" y="22"/>
                    <a:pt x="295" y="66"/>
                  </a:cubicBezTo>
                  <a:cubicBezTo>
                    <a:pt x="71" y="201"/>
                    <a:pt x="0" y="489"/>
                    <a:pt x="135" y="710"/>
                  </a:cubicBezTo>
                  <a:cubicBezTo>
                    <a:pt x="221" y="857"/>
                    <a:pt x="375" y="938"/>
                    <a:pt x="533" y="938"/>
                  </a:cubicBezTo>
                  <a:cubicBezTo>
                    <a:pt x="616" y="938"/>
                    <a:pt x="699" y="916"/>
                    <a:pt x="775" y="870"/>
                  </a:cubicBezTo>
                  <a:cubicBezTo>
                    <a:pt x="999" y="739"/>
                    <a:pt x="1070" y="451"/>
                    <a:pt x="938" y="230"/>
                  </a:cubicBezTo>
                  <a:cubicBezTo>
                    <a:pt x="849" y="81"/>
                    <a:pt x="693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2088848" y="4317188"/>
              <a:ext cx="589906" cy="353910"/>
            </a:xfrm>
            <a:custGeom>
              <a:avLst/>
              <a:gdLst/>
              <a:ahLst/>
              <a:cxnLst/>
              <a:rect l="l" t="t" r="r" b="b"/>
              <a:pathLst>
                <a:path w="10596" h="6357" extrusionOk="0">
                  <a:moveTo>
                    <a:pt x="456" y="1"/>
                  </a:moveTo>
                  <a:cubicBezTo>
                    <a:pt x="206" y="1"/>
                    <a:pt x="1" y="202"/>
                    <a:pt x="1" y="455"/>
                  </a:cubicBezTo>
                  <a:lnTo>
                    <a:pt x="1" y="5901"/>
                  </a:lnTo>
                  <a:cubicBezTo>
                    <a:pt x="1" y="6151"/>
                    <a:pt x="206" y="6356"/>
                    <a:pt x="456" y="6356"/>
                  </a:cubicBezTo>
                  <a:lnTo>
                    <a:pt x="10141" y="6356"/>
                  </a:lnTo>
                  <a:cubicBezTo>
                    <a:pt x="10394" y="6356"/>
                    <a:pt x="10596" y="6151"/>
                    <a:pt x="10596" y="5901"/>
                  </a:cubicBezTo>
                  <a:lnTo>
                    <a:pt x="10596" y="455"/>
                  </a:lnTo>
                  <a:cubicBezTo>
                    <a:pt x="10596" y="202"/>
                    <a:pt x="10394" y="1"/>
                    <a:pt x="1014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2378176" y="4352818"/>
              <a:ext cx="11302" cy="282427"/>
            </a:xfrm>
            <a:custGeom>
              <a:avLst/>
              <a:gdLst/>
              <a:ahLst/>
              <a:cxnLst/>
              <a:rect l="l" t="t" r="r" b="b"/>
              <a:pathLst>
                <a:path w="203" h="5073" extrusionOk="0">
                  <a:moveTo>
                    <a:pt x="103" y="1"/>
                  </a:moveTo>
                  <a:cubicBezTo>
                    <a:pt x="45" y="1"/>
                    <a:pt x="1" y="49"/>
                    <a:pt x="1" y="103"/>
                  </a:cubicBezTo>
                  <a:lnTo>
                    <a:pt x="1" y="4973"/>
                  </a:lnTo>
                  <a:cubicBezTo>
                    <a:pt x="1" y="5028"/>
                    <a:pt x="45" y="5073"/>
                    <a:pt x="103" y="5073"/>
                  </a:cubicBezTo>
                  <a:cubicBezTo>
                    <a:pt x="157" y="5073"/>
                    <a:pt x="202" y="5028"/>
                    <a:pt x="202" y="4973"/>
                  </a:cubicBezTo>
                  <a:lnTo>
                    <a:pt x="202" y="103"/>
                  </a:lnTo>
                  <a:cubicBezTo>
                    <a:pt x="202" y="49"/>
                    <a:pt x="157" y="1"/>
                    <a:pt x="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2572138" y="4371023"/>
              <a:ext cx="52276" cy="5227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8" y="0"/>
                    <a:pt x="0" y="212"/>
                    <a:pt x="0" y="471"/>
                  </a:cubicBezTo>
                  <a:cubicBezTo>
                    <a:pt x="0" y="730"/>
                    <a:pt x="208" y="939"/>
                    <a:pt x="468" y="939"/>
                  </a:cubicBezTo>
                  <a:cubicBezTo>
                    <a:pt x="727" y="939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2572138" y="4564761"/>
              <a:ext cx="52276" cy="5227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08" y="1"/>
                    <a:pt x="0" y="212"/>
                    <a:pt x="0" y="471"/>
                  </a:cubicBezTo>
                  <a:cubicBezTo>
                    <a:pt x="0" y="731"/>
                    <a:pt x="208" y="939"/>
                    <a:pt x="468" y="939"/>
                  </a:cubicBezTo>
                  <a:cubicBezTo>
                    <a:pt x="727" y="939"/>
                    <a:pt x="938" y="731"/>
                    <a:pt x="938" y="471"/>
                  </a:cubicBezTo>
                  <a:cubicBezTo>
                    <a:pt x="938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2422547" y="4371023"/>
              <a:ext cx="52109" cy="52276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0"/>
                  </a:moveTo>
                  <a:cubicBezTo>
                    <a:pt x="209" y="0"/>
                    <a:pt x="1" y="212"/>
                    <a:pt x="1" y="471"/>
                  </a:cubicBezTo>
                  <a:cubicBezTo>
                    <a:pt x="1" y="730"/>
                    <a:pt x="209" y="939"/>
                    <a:pt x="468" y="939"/>
                  </a:cubicBezTo>
                  <a:cubicBezTo>
                    <a:pt x="728" y="939"/>
                    <a:pt x="936" y="730"/>
                    <a:pt x="936" y="471"/>
                  </a:cubicBezTo>
                  <a:cubicBezTo>
                    <a:pt x="936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2422547" y="4564761"/>
              <a:ext cx="52109" cy="52276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1"/>
                  </a:moveTo>
                  <a:cubicBezTo>
                    <a:pt x="209" y="1"/>
                    <a:pt x="1" y="212"/>
                    <a:pt x="1" y="471"/>
                  </a:cubicBezTo>
                  <a:cubicBezTo>
                    <a:pt x="1" y="731"/>
                    <a:pt x="209" y="939"/>
                    <a:pt x="468" y="939"/>
                  </a:cubicBezTo>
                  <a:cubicBezTo>
                    <a:pt x="728" y="939"/>
                    <a:pt x="936" y="731"/>
                    <a:pt x="936" y="471"/>
                  </a:cubicBezTo>
                  <a:cubicBezTo>
                    <a:pt x="936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2502603" y="4371023"/>
              <a:ext cx="52276" cy="5227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9" y="0"/>
                    <a:pt x="0" y="212"/>
                    <a:pt x="0" y="471"/>
                  </a:cubicBezTo>
                  <a:cubicBezTo>
                    <a:pt x="0" y="730"/>
                    <a:pt x="209" y="939"/>
                    <a:pt x="468" y="939"/>
                  </a:cubicBezTo>
                  <a:cubicBezTo>
                    <a:pt x="727" y="939"/>
                    <a:pt x="939" y="730"/>
                    <a:pt x="939" y="471"/>
                  </a:cubicBezTo>
                  <a:cubicBezTo>
                    <a:pt x="939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2502603" y="4564761"/>
              <a:ext cx="52276" cy="5227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09" y="1"/>
                    <a:pt x="0" y="212"/>
                    <a:pt x="0" y="471"/>
                  </a:cubicBezTo>
                  <a:cubicBezTo>
                    <a:pt x="0" y="731"/>
                    <a:pt x="209" y="939"/>
                    <a:pt x="468" y="939"/>
                  </a:cubicBezTo>
                  <a:cubicBezTo>
                    <a:pt x="727" y="939"/>
                    <a:pt x="939" y="731"/>
                    <a:pt x="939" y="471"/>
                  </a:cubicBezTo>
                  <a:cubicBezTo>
                    <a:pt x="939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2160164" y="4384941"/>
              <a:ext cx="59625" cy="52276"/>
            </a:xfrm>
            <a:custGeom>
              <a:avLst/>
              <a:gdLst/>
              <a:ahLst/>
              <a:cxnLst/>
              <a:rect l="l" t="t" r="r" b="b"/>
              <a:pathLst>
                <a:path w="1071" h="939" extrusionOk="0">
                  <a:moveTo>
                    <a:pt x="534" y="0"/>
                  </a:moveTo>
                  <a:cubicBezTo>
                    <a:pt x="452" y="0"/>
                    <a:pt x="368" y="22"/>
                    <a:pt x="292" y="67"/>
                  </a:cubicBezTo>
                  <a:cubicBezTo>
                    <a:pt x="71" y="202"/>
                    <a:pt x="1" y="487"/>
                    <a:pt x="132" y="711"/>
                  </a:cubicBezTo>
                  <a:cubicBezTo>
                    <a:pt x="221" y="857"/>
                    <a:pt x="376" y="938"/>
                    <a:pt x="536" y="938"/>
                  </a:cubicBezTo>
                  <a:cubicBezTo>
                    <a:pt x="618" y="938"/>
                    <a:pt x="700" y="917"/>
                    <a:pt x="776" y="871"/>
                  </a:cubicBezTo>
                  <a:cubicBezTo>
                    <a:pt x="1000" y="737"/>
                    <a:pt x="1070" y="448"/>
                    <a:pt x="936" y="228"/>
                  </a:cubicBezTo>
                  <a:cubicBezTo>
                    <a:pt x="849" y="82"/>
                    <a:pt x="694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2259817" y="4551066"/>
              <a:ext cx="59792" cy="52221"/>
            </a:xfrm>
            <a:custGeom>
              <a:avLst/>
              <a:gdLst/>
              <a:ahLst/>
              <a:cxnLst/>
              <a:rect l="l" t="t" r="r" b="b"/>
              <a:pathLst>
                <a:path w="1074" h="938" extrusionOk="0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4" y="199"/>
                    <a:pt x="1" y="487"/>
                    <a:pt x="135" y="711"/>
                  </a:cubicBezTo>
                  <a:cubicBezTo>
                    <a:pt x="224" y="857"/>
                    <a:pt x="378" y="937"/>
                    <a:pt x="537" y="937"/>
                  </a:cubicBezTo>
                  <a:cubicBezTo>
                    <a:pt x="619" y="937"/>
                    <a:pt x="702" y="916"/>
                    <a:pt x="779" y="871"/>
                  </a:cubicBezTo>
                  <a:cubicBezTo>
                    <a:pt x="999" y="737"/>
                    <a:pt x="1073" y="449"/>
                    <a:pt x="939" y="228"/>
                  </a:cubicBezTo>
                  <a:cubicBezTo>
                    <a:pt x="850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4" name="Google Shape;1034;p32"/>
          <p:cNvSpPr/>
          <p:nvPr/>
        </p:nvSpPr>
        <p:spPr>
          <a:xfrm rot="-854944">
            <a:off x="7183811" y="1872351"/>
            <a:ext cx="696034" cy="674458"/>
          </a:xfrm>
          <a:custGeom>
            <a:avLst/>
            <a:gdLst/>
            <a:ahLst/>
            <a:cxnLst/>
            <a:rect l="l" t="t" r="r" b="b"/>
            <a:pathLst>
              <a:path w="33841" h="32792" extrusionOk="0">
                <a:moveTo>
                  <a:pt x="17208" y="1"/>
                </a:moveTo>
                <a:cubicBezTo>
                  <a:pt x="15383" y="1"/>
                  <a:pt x="13556" y="717"/>
                  <a:pt x="12164" y="2150"/>
                </a:cubicBezTo>
                <a:lnTo>
                  <a:pt x="3917" y="10638"/>
                </a:lnTo>
                <a:cubicBezTo>
                  <a:pt x="270" y="14390"/>
                  <a:pt x="1" y="20506"/>
                  <a:pt x="3516" y="24390"/>
                </a:cubicBezTo>
                <a:cubicBezTo>
                  <a:pt x="3571" y="24450"/>
                  <a:pt x="3625" y="24508"/>
                  <a:pt x="3680" y="24566"/>
                </a:cubicBezTo>
                <a:cubicBezTo>
                  <a:pt x="3699" y="24585"/>
                  <a:pt x="3718" y="24604"/>
                  <a:pt x="3734" y="24623"/>
                </a:cubicBezTo>
                <a:cubicBezTo>
                  <a:pt x="3773" y="24662"/>
                  <a:pt x="3811" y="24700"/>
                  <a:pt x="3849" y="24739"/>
                </a:cubicBezTo>
                <a:cubicBezTo>
                  <a:pt x="3872" y="24761"/>
                  <a:pt x="3891" y="24783"/>
                  <a:pt x="3913" y="24806"/>
                </a:cubicBezTo>
                <a:cubicBezTo>
                  <a:pt x="3949" y="24838"/>
                  <a:pt x="3984" y="24873"/>
                  <a:pt x="4019" y="24908"/>
                </a:cubicBezTo>
                <a:cubicBezTo>
                  <a:pt x="4045" y="24931"/>
                  <a:pt x="4067" y="24950"/>
                  <a:pt x="4093" y="24972"/>
                </a:cubicBezTo>
                <a:cubicBezTo>
                  <a:pt x="4125" y="25008"/>
                  <a:pt x="4160" y="25040"/>
                  <a:pt x="4195" y="25072"/>
                </a:cubicBezTo>
                <a:cubicBezTo>
                  <a:pt x="4221" y="25091"/>
                  <a:pt x="4243" y="25113"/>
                  <a:pt x="4269" y="25136"/>
                </a:cubicBezTo>
                <a:cubicBezTo>
                  <a:pt x="4304" y="25168"/>
                  <a:pt x="4342" y="25200"/>
                  <a:pt x="4378" y="25232"/>
                </a:cubicBezTo>
                <a:cubicBezTo>
                  <a:pt x="4400" y="25251"/>
                  <a:pt x="4422" y="25270"/>
                  <a:pt x="4448" y="25289"/>
                </a:cubicBezTo>
                <a:cubicBezTo>
                  <a:pt x="4487" y="25324"/>
                  <a:pt x="4525" y="25357"/>
                  <a:pt x="4567" y="25389"/>
                </a:cubicBezTo>
                <a:cubicBezTo>
                  <a:pt x="4586" y="25405"/>
                  <a:pt x="4608" y="25424"/>
                  <a:pt x="4627" y="25440"/>
                </a:cubicBezTo>
                <a:cubicBezTo>
                  <a:pt x="4682" y="25485"/>
                  <a:pt x="4736" y="25526"/>
                  <a:pt x="4787" y="25568"/>
                </a:cubicBezTo>
                <a:cubicBezTo>
                  <a:pt x="4797" y="25571"/>
                  <a:pt x="4803" y="25577"/>
                  <a:pt x="4813" y="25584"/>
                </a:cubicBezTo>
                <a:cubicBezTo>
                  <a:pt x="4874" y="25632"/>
                  <a:pt x="4935" y="25677"/>
                  <a:pt x="4999" y="25725"/>
                </a:cubicBezTo>
                <a:cubicBezTo>
                  <a:pt x="5018" y="25738"/>
                  <a:pt x="5037" y="25754"/>
                  <a:pt x="5060" y="25766"/>
                </a:cubicBezTo>
                <a:cubicBezTo>
                  <a:pt x="5101" y="25798"/>
                  <a:pt x="5143" y="25827"/>
                  <a:pt x="5188" y="25856"/>
                </a:cubicBezTo>
                <a:cubicBezTo>
                  <a:pt x="5210" y="25875"/>
                  <a:pt x="5236" y="25891"/>
                  <a:pt x="5261" y="25907"/>
                </a:cubicBezTo>
                <a:cubicBezTo>
                  <a:pt x="5300" y="25933"/>
                  <a:pt x="5338" y="25962"/>
                  <a:pt x="5377" y="25987"/>
                </a:cubicBezTo>
                <a:cubicBezTo>
                  <a:pt x="5405" y="26003"/>
                  <a:pt x="5431" y="26019"/>
                  <a:pt x="5457" y="26039"/>
                </a:cubicBezTo>
                <a:cubicBezTo>
                  <a:pt x="5495" y="26061"/>
                  <a:pt x="5534" y="26087"/>
                  <a:pt x="5572" y="26109"/>
                </a:cubicBezTo>
                <a:cubicBezTo>
                  <a:pt x="5601" y="26128"/>
                  <a:pt x="5626" y="26144"/>
                  <a:pt x="5655" y="26160"/>
                </a:cubicBezTo>
                <a:cubicBezTo>
                  <a:pt x="5694" y="26183"/>
                  <a:pt x="5732" y="26205"/>
                  <a:pt x="5770" y="26231"/>
                </a:cubicBezTo>
                <a:cubicBezTo>
                  <a:pt x="5796" y="26247"/>
                  <a:pt x="5825" y="26263"/>
                  <a:pt x="5850" y="26275"/>
                </a:cubicBezTo>
                <a:cubicBezTo>
                  <a:pt x="5892" y="26301"/>
                  <a:pt x="5934" y="26323"/>
                  <a:pt x="5975" y="26346"/>
                </a:cubicBezTo>
                <a:cubicBezTo>
                  <a:pt x="6001" y="26359"/>
                  <a:pt x="6023" y="26375"/>
                  <a:pt x="6049" y="26388"/>
                </a:cubicBezTo>
                <a:cubicBezTo>
                  <a:pt x="6100" y="26416"/>
                  <a:pt x="6151" y="26442"/>
                  <a:pt x="6203" y="26468"/>
                </a:cubicBezTo>
                <a:cubicBezTo>
                  <a:pt x="6219" y="26477"/>
                  <a:pt x="6235" y="26487"/>
                  <a:pt x="6251" y="26493"/>
                </a:cubicBezTo>
                <a:cubicBezTo>
                  <a:pt x="6318" y="26528"/>
                  <a:pt x="6382" y="26560"/>
                  <a:pt x="6449" y="26592"/>
                </a:cubicBezTo>
                <a:cubicBezTo>
                  <a:pt x="6472" y="26602"/>
                  <a:pt x="6497" y="26615"/>
                  <a:pt x="6520" y="26624"/>
                </a:cubicBezTo>
                <a:cubicBezTo>
                  <a:pt x="6564" y="26647"/>
                  <a:pt x="6609" y="26666"/>
                  <a:pt x="6654" y="26688"/>
                </a:cubicBezTo>
                <a:cubicBezTo>
                  <a:pt x="6683" y="26701"/>
                  <a:pt x="6712" y="26714"/>
                  <a:pt x="6737" y="26724"/>
                </a:cubicBezTo>
                <a:cubicBezTo>
                  <a:pt x="6779" y="26743"/>
                  <a:pt x="6821" y="26759"/>
                  <a:pt x="6859" y="26778"/>
                </a:cubicBezTo>
                <a:cubicBezTo>
                  <a:pt x="6891" y="26791"/>
                  <a:pt x="6920" y="26804"/>
                  <a:pt x="6952" y="26817"/>
                </a:cubicBezTo>
                <a:cubicBezTo>
                  <a:pt x="6990" y="26833"/>
                  <a:pt x="7029" y="26845"/>
                  <a:pt x="7067" y="26861"/>
                </a:cubicBezTo>
                <a:cubicBezTo>
                  <a:pt x="7099" y="26874"/>
                  <a:pt x="7131" y="26887"/>
                  <a:pt x="7160" y="26900"/>
                </a:cubicBezTo>
                <a:cubicBezTo>
                  <a:pt x="7202" y="26913"/>
                  <a:pt x="7240" y="26929"/>
                  <a:pt x="7279" y="26941"/>
                </a:cubicBezTo>
                <a:cubicBezTo>
                  <a:pt x="7311" y="26954"/>
                  <a:pt x="7339" y="26964"/>
                  <a:pt x="7371" y="26977"/>
                </a:cubicBezTo>
                <a:cubicBezTo>
                  <a:pt x="7413" y="26989"/>
                  <a:pt x="7451" y="27005"/>
                  <a:pt x="7493" y="27018"/>
                </a:cubicBezTo>
                <a:cubicBezTo>
                  <a:pt x="7522" y="27028"/>
                  <a:pt x="7554" y="27037"/>
                  <a:pt x="7583" y="27047"/>
                </a:cubicBezTo>
                <a:cubicBezTo>
                  <a:pt x="7628" y="27063"/>
                  <a:pt x="7672" y="27076"/>
                  <a:pt x="7717" y="27092"/>
                </a:cubicBezTo>
                <a:cubicBezTo>
                  <a:pt x="7743" y="27098"/>
                  <a:pt x="7768" y="27108"/>
                  <a:pt x="7794" y="27114"/>
                </a:cubicBezTo>
                <a:cubicBezTo>
                  <a:pt x="7861" y="27137"/>
                  <a:pt x="7932" y="27156"/>
                  <a:pt x="7999" y="27175"/>
                </a:cubicBezTo>
                <a:cubicBezTo>
                  <a:pt x="8028" y="27182"/>
                  <a:pt x="8057" y="27191"/>
                  <a:pt x="8085" y="27198"/>
                </a:cubicBezTo>
                <a:cubicBezTo>
                  <a:pt x="8130" y="27207"/>
                  <a:pt x="8172" y="27220"/>
                  <a:pt x="8213" y="27230"/>
                </a:cubicBezTo>
                <a:cubicBezTo>
                  <a:pt x="8245" y="27239"/>
                  <a:pt x="8281" y="27246"/>
                  <a:pt x="8313" y="27255"/>
                </a:cubicBezTo>
                <a:cubicBezTo>
                  <a:pt x="8351" y="27265"/>
                  <a:pt x="8390" y="27274"/>
                  <a:pt x="8428" y="27281"/>
                </a:cubicBezTo>
                <a:cubicBezTo>
                  <a:pt x="8463" y="27290"/>
                  <a:pt x="8498" y="27297"/>
                  <a:pt x="8534" y="27303"/>
                </a:cubicBezTo>
                <a:cubicBezTo>
                  <a:pt x="8569" y="27313"/>
                  <a:pt x="8607" y="27319"/>
                  <a:pt x="8642" y="27329"/>
                </a:cubicBezTo>
                <a:cubicBezTo>
                  <a:pt x="8678" y="27335"/>
                  <a:pt x="8713" y="27342"/>
                  <a:pt x="8751" y="27348"/>
                </a:cubicBezTo>
                <a:cubicBezTo>
                  <a:pt x="8787" y="27354"/>
                  <a:pt x="8822" y="27361"/>
                  <a:pt x="8860" y="27367"/>
                </a:cubicBezTo>
                <a:cubicBezTo>
                  <a:pt x="8895" y="27374"/>
                  <a:pt x="8931" y="27380"/>
                  <a:pt x="8969" y="27386"/>
                </a:cubicBezTo>
                <a:cubicBezTo>
                  <a:pt x="9004" y="27393"/>
                  <a:pt x="9040" y="27399"/>
                  <a:pt x="9078" y="27406"/>
                </a:cubicBezTo>
                <a:cubicBezTo>
                  <a:pt x="9113" y="27409"/>
                  <a:pt x="9148" y="27415"/>
                  <a:pt x="9187" y="27422"/>
                </a:cubicBezTo>
                <a:cubicBezTo>
                  <a:pt x="9222" y="27425"/>
                  <a:pt x="9257" y="27431"/>
                  <a:pt x="9296" y="27434"/>
                </a:cubicBezTo>
                <a:cubicBezTo>
                  <a:pt x="9331" y="27441"/>
                  <a:pt x="9366" y="27444"/>
                  <a:pt x="9405" y="27451"/>
                </a:cubicBezTo>
                <a:cubicBezTo>
                  <a:pt x="9449" y="27454"/>
                  <a:pt x="9494" y="27460"/>
                  <a:pt x="9542" y="27463"/>
                </a:cubicBezTo>
                <a:cubicBezTo>
                  <a:pt x="9603" y="27470"/>
                  <a:pt x="9664" y="27476"/>
                  <a:pt x="9725" y="27479"/>
                </a:cubicBezTo>
                <a:cubicBezTo>
                  <a:pt x="9760" y="27483"/>
                  <a:pt x="9792" y="27486"/>
                  <a:pt x="9827" y="27489"/>
                </a:cubicBezTo>
                <a:cubicBezTo>
                  <a:pt x="9866" y="27492"/>
                  <a:pt x="9907" y="27492"/>
                  <a:pt x="9946" y="27495"/>
                </a:cubicBezTo>
                <a:cubicBezTo>
                  <a:pt x="9978" y="27499"/>
                  <a:pt x="10013" y="27499"/>
                  <a:pt x="10045" y="27502"/>
                </a:cubicBezTo>
                <a:cubicBezTo>
                  <a:pt x="10083" y="27505"/>
                  <a:pt x="10125" y="27505"/>
                  <a:pt x="10163" y="27505"/>
                </a:cubicBezTo>
                <a:cubicBezTo>
                  <a:pt x="10199" y="27508"/>
                  <a:pt x="10231" y="27508"/>
                  <a:pt x="10263" y="27508"/>
                </a:cubicBezTo>
                <a:cubicBezTo>
                  <a:pt x="10301" y="27511"/>
                  <a:pt x="10343" y="27511"/>
                  <a:pt x="10384" y="27511"/>
                </a:cubicBezTo>
                <a:lnTo>
                  <a:pt x="10602" y="27511"/>
                </a:lnTo>
                <a:cubicBezTo>
                  <a:pt x="10634" y="27511"/>
                  <a:pt x="10663" y="27508"/>
                  <a:pt x="10695" y="27508"/>
                </a:cubicBezTo>
                <a:cubicBezTo>
                  <a:pt x="10736" y="27508"/>
                  <a:pt x="10778" y="27508"/>
                  <a:pt x="10823" y="27505"/>
                </a:cubicBezTo>
                <a:cubicBezTo>
                  <a:pt x="10849" y="27505"/>
                  <a:pt x="10877" y="27502"/>
                  <a:pt x="10903" y="27502"/>
                </a:cubicBezTo>
                <a:cubicBezTo>
                  <a:pt x="11069" y="27492"/>
                  <a:pt x="11233" y="27483"/>
                  <a:pt x="11396" y="27467"/>
                </a:cubicBezTo>
                <a:cubicBezTo>
                  <a:pt x="11415" y="27463"/>
                  <a:pt x="11434" y="27463"/>
                  <a:pt x="11457" y="27460"/>
                </a:cubicBezTo>
                <a:cubicBezTo>
                  <a:pt x="11502" y="27457"/>
                  <a:pt x="11547" y="27451"/>
                  <a:pt x="11595" y="27444"/>
                </a:cubicBezTo>
                <a:cubicBezTo>
                  <a:pt x="11620" y="27441"/>
                  <a:pt x="11646" y="27438"/>
                  <a:pt x="11671" y="27434"/>
                </a:cubicBezTo>
                <a:cubicBezTo>
                  <a:pt x="11716" y="27428"/>
                  <a:pt x="11761" y="27422"/>
                  <a:pt x="11806" y="27415"/>
                </a:cubicBezTo>
                <a:cubicBezTo>
                  <a:pt x="11831" y="27412"/>
                  <a:pt x="11860" y="27409"/>
                  <a:pt x="11886" y="27406"/>
                </a:cubicBezTo>
                <a:cubicBezTo>
                  <a:pt x="11931" y="27396"/>
                  <a:pt x="11976" y="27390"/>
                  <a:pt x="12020" y="27383"/>
                </a:cubicBezTo>
                <a:cubicBezTo>
                  <a:pt x="12046" y="27377"/>
                  <a:pt x="12075" y="27374"/>
                  <a:pt x="12100" y="27370"/>
                </a:cubicBezTo>
                <a:cubicBezTo>
                  <a:pt x="12145" y="27361"/>
                  <a:pt x="12190" y="27351"/>
                  <a:pt x="12235" y="27345"/>
                </a:cubicBezTo>
                <a:cubicBezTo>
                  <a:pt x="12261" y="27338"/>
                  <a:pt x="12286" y="27335"/>
                  <a:pt x="12309" y="27329"/>
                </a:cubicBezTo>
                <a:cubicBezTo>
                  <a:pt x="12357" y="27319"/>
                  <a:pt x="12405" y="27310"/>
                  <a:pt x="12449" y="27300"/>
                </a:cubicBezTo>
                <a:cubicBezTo>
                  <a:pt x="12469" y="27297"/>
                  <a:pt x="12491" y="27290"/>
                  <a:pt x="12510" y="27287"/>
                </a:cubicBezTo>
                <a:cubicBezTo>
                  <a:pt x="12693" y="27246"/>
                  <a:pt x="12872" y="27201"/>
                  <a:pt x="13051" y="27150"/>
                </a:cubicBezTo>
                <a:cubicBezTo>
                  <a:pt x="13055" y="27146"/>
                  <a:pt x="13058" y="27146"/>
                  <a:pt x="13061" y="27146"/>
                </a:cubicBezTo>
                <a:cubicBezTo>
                  <a:pt x="13112" y="27130"/>
                  <a:pt x="13163" y="27114"/>
                  <a:pt x="13215" y="27098"/>
                </a:cubicBezTo>
                <a:cubicBezTo>
                  <a:pt x="13234" y="27095"/>
                  <a:pt x="13253" y="27089"/>
                  <a:pt x="13272" y="27082"/>
                </a:cubicBezTo>
                <a:cubicBezTo>
                  <a:pt x="13320" y="27066"/>
                  <a:pt x="13368" y="27050"/>
                  <a:pt x="13413" y="27037"/>
                </a:cubicBezTo>
                <a:lnTo>
                  <a:pt x="13480" y="27015"/>
                </a:lnTo>
                <a:cubicBezTo>
                  <a:pt x="13525" y="26999"/>
                  <a:pt x="13573" y="26983"/>
                  <a:pt x="13618" y="26967"/>
                </a:cubicBezTo>
                <a:cubicBezTo>
                  <a:pt x="13641" y="26957"/>
                  <a:pt x="13663" y="26951"/>
                  <a:pt x="13685" y="26941"/>
                </a:cubicBezTo>
                <a:cubicBezTo>
                  <a:pt x="13730" y="26925"/>
                  <a:pt x="13778" y="26906"/>
                  <a:pt x="13823" y="26890"/>
                </a:cubicBezTo>
                <a:cubicBezTo>
                  <a:pt x="13845" y="26881"/>
                  <a:pt x="13865" y="26874"/>
                  <a:pt x="13884" y="26865"/>
                </a:cubicBezTo>
                <a:cubicBezTo>
                  <a:pt x="13932" y="26845"/>
                  <a:pt x="13980" y="26826"/>
                  <a:pt x="14028" y="26807"/>
                </a:cubicBezTo>
                <a:cubicBezTo>
                  <a:pt x="14044" y="26801"/>
                  <a:pt x="14060" y="26794"/>
                  <a:pt x="14076" y="26788"/>
                </a:cubicBezTo>
                <a:cubicBezTo>
                  <a:pt x="14310" y="26688"/>
                  <a:pt x="14540" y="26583"/>
                  <a:pt x="14764" y="26464"/>
                </a:cubicBezTo>
                <a:cubicBezTo>
                  <a:pt x="14780" y="26458"/>
                  <a:pt x="14793" y="26452"/>
                  <a:pt x="14806" y="26445"/>
                </a:cubicBezTo>
                <a:cubicBezTo>
                  <a:pt x="14854" y="26420"/>
                  <a:pt x="14902" y="26394"/>
                  <a:pt x="14947" y="26368"/>
                </a:cubicBezTo>
                <a:cubicBezTo>
                  <a:pt x="14966" y="26359"/>
                  <a:pt x="14985" y="26349"/>
                  <a:pt x="15001" y="26336"/>
                </a:cubicBezTo>
                <a:cubicBezTo>
                  <a:pt x="15049" y="26311"/>
                  <a:pt x="15094" y="26285"/>
                  <a:pt x="15139" y="26259"/>
                </a:cubicBezTo>
                <a:lnTo>
                  <a:pt x="15197" y="26227"/>
                </a:lnTo>
                <a:cubicBezTo>
                  <a:pt x="15241" y="26202"/>
                  <a:pt x="15286" y="26173"/>
                  <a:pt x="15328" y="26147"/>
                </a:cubicBezTo>
                <a:cubicBezTo>
                  <a:pt x="15347" y="26135"/>
                  <a:pt x="15366" y="26125"/>
                  <a:pt x="15386" y="26112"/>
                </a:cubicBezTo>
                <a:cubicBezTo>
                  <a:pt x="15430" y="26083"/>
                  <a:pt x="15475" y="26058"/>
                  <a:pt x="15520" y="26026"/>
                </a:cubicBezTo>
                <a:cubicBezTo>
                  <a:pt x="15536" y="26016"/>
                  <a:pt x="15549" y="26006"/>
                  <a:pt x="15565" y="25997"/>
                </a:cubicBezTo>
                <a:cubicBezTo>
                  <a:pt x="15613" y="25968"/>
                  <a:pt x="15661" y="25936"/>
                  <a:pt x="15709" y="25901"/>
                </a:cubicBezTo>
                <a:lnTo>
                  <a:pt x="15709" y="25901"/>
                </a:lnTo>
                <a:lnTo>
                  <a:pt x="12546" y="29909"/>
                </a:lnTo>
                <a:cubicBezTo>
                  <a:pt x="11627" y="31075"/>
                  <a:pt x="12456" y="32791"/>
                  <a:pt x="13945" y="32791"/>
                </a:cubicBezTo>
                <a:lnTo>
                  <a:pt x="20470" y="32791"/>
                </a:lnTo>
                <a:cubicBezTo>
                  <a:pt x="21956" y="32791"/>
                  <a:pt x="22788" y="31075"/>
                  <a:pt x="21866" y="29909"/>
                </a:cubicBezTo>
                <a:lnTo>
                  <a:pt x="18706" y="25901"/>
                </a:lnTo>
                <a:lnTo>
                  <a:pt x="18706" y="25901"/>
                </a:lnTo>
                <a:cubicBezTo>
                  <a:pt x="18751" y="25933"/>
                  <a:pt x="18799" y="25965"/>
                  <a:pt x="18847" y="25997"/>
                </a:cubicBezTo>
                <a:cubicBezTo>
                  <a:pt x="18863" y="26006"/>
                  <a:pt x="18879" y="26016"/>
                  <a:pt x="18895" y="26026"/>
                </a:cubicBezTo>
                <a:cubicBezTo>
                  <a:pt x="18940" y="26055"/>
                  <a:pt x="18984" y="26083"/>
                  <a:pt x="19026" y="26112"/>
                </a:cubicBezTo>
                <a:cubicBezTo>
                  <a:pt x="19045" y="26122"/>
                  <a:pt x="19064" y="26135"/>
                  <a:pt x="19084" y="26147"/>
                </a:cubicBezTo>
                <a:cubicBezTo>
                  <a:pt x="19128" y="26173"/>
                  <a:pt x="19173" y="26199"/>
                  <a:pt x="19215" y="26224"/>
                </a:cubicBezTo>
                <a:lnTo>
                  <a:pt x="19276" y="26259"/>
                </a:lnTo>
                <a:cubicBezTo>
                  <a:pt x="19321" y="26285"/>
                  <a:pt x="19365" y="26311"/>
                  <a:pt x="19410" y="26336"/>
                </a:cubicBezTo>
                <a:cubicBezTo>
                  <a:pt x="19429" y="26346"/>
                  <a:pt x="19449" y="26355"/>
                  <a:pt x="19468" y="26368"/>
                </a:cubicBezTo>
                <a:cubicBezTo>
                  <a:pt x="19513" y="26394"/>
                  <a:pt x="19561" y="26416"/>
                  <a:pt x="19606" y="26442"/>
                </a:cubicBezTo>
                <a:cubicBezTo>
                  <a:pt x="19622" y="26448"/>
                  <a:pt x="19638" y="26458"/>
                  <a:pt x="19650" y="26464"/>
                </a:cubicBezTo>
                <a:cubicBezTo>
                  <a:pt x="19874" y="26583"/>
                  <a:pt x="20105" y="26688"/>
                  <a:pt x="20336" y="26785"/>
                </a:cubicBezTo>
                <a:cubicBezTo>
                  <a:pt x="20352" y="26791"/>
                  <a:pt x="20368" y="26801"/>
                  <a:pt x="20387" y="26807"/>
                </a:cubicBezTo>
                <a:cubicBezTo>
                  <a:pt x="20432" y="26826"/>
                  <a:pt x="20480" y="26845"/>
                  <a:pt x="20528" y="26865"/>
                </a:cubicBezTo>
                <a:cubicBezTo>
                  <a:pt x="20547" y="26871"/>
                  <a:pt x="20569" y="26881"/>
                  <a:pt x="20592" y="26887"/>
                </a:cubicBezTo>
                <a:cubicBezTo>
                  <a:pt x="20637" y="26906"/>
                  <a:pt x="20681" y="26922"/>
                  <a:pt x="20729" y="26938"/>
                </a:cubicBezTo>
                <a:cubicBezTo>
                  <a:pt x="20752" y="26948"/>
                  <a:pt x="20774" y="26957"/>
                  <a:pt x="20797" y="26964"/>
                </a:cubicBezTo>
                <a:cubicBezTo>
                  <a:pt x="20841" y="26980"/>
                  <a:pt x="20886" y="26996"/>
                  <a:pt x="20934" y="27012"/>
                </a:cubicBezTo>
                <a:cubicBezTo>
                  <a:pt x="20957" y="27021"/>
                  <a:pt x="20979" y="27028"/>
                  <a:pt x="21002" y="27034"/>
                </a:cubicBezTo>
                <a:cubicBezTo>
                  <a:pt x="21050" y="27050"/>
                  <a:pt x="21094" y="27066"/>
                  <a:pt x="21142" y="27082"/>
                </a:cubicBezTo>
                <a:cubicBezTo>
                  <a:pt x="21162" y="27089"/>
                  <a:pt x="21181" y="27092"/>
                  <a:pt x="21200" y="27098"/>
                </a:cubicBezTo>
                <a:cubicBezTo>
                  <a:pt x="21251" y="27114"/>
                  <a:pt x="21302" y="27130"/>
                  <a:pt x="21351" y="27143"/>
                </a:cubicBezTo>
                <a:cubicBezTo>
                  <a:pt x="21357" y="27146"/>
                  <a:pt x="21360" y="27146"/>
                  <a:pt x="21367" y="27150"/>
                </a:cubicBezTo>
                <a:cubicBezTo>
                  <a:pt x="21543" y="27201"/>
                  <a:pt x="21722" y="27246"/>
                  <a:pt x="21901" y="27284"/>
                </a:cubicBezTo>
                <a:lnTo>
                  <a:pt x="21965" y="27300"/>
                </a:lnTo>
                <a:cubicBezTo>
                  <a:pt x="22010" y="27310"/>
                  <a:pt x="22055" y="27319"/>
                  <a:pt x="22103" y="27329"/>
                </a:cubicBezTo>
                <a:cubicBezTo>
                  <a:pt x="22129" y="27332"/>
                  <a:pt x="22154" y="27338"/>
                  <a:pt x="22180" y="27345"/>
                </a:cubicBezTo>
                <a:cubicBezTo>
                  <a:pt x="22225" y="27351"/>
                  <a:pt x="22266" y="27361"/>
                  <a:pt x="22311" y="27367"/>
                </a:cubicBezTo>
                <a:cubicBezTo>
                  <a:pt x="22340" y="27374"/>
                  <a:pt x="22365" y="27377"/>
                  <a:pt x="22394" y="27383"/>
                </a:cubicBezTo>
                <a:cubicBezTo>
                  <a:pt x="22439" y="27390"/>
                  <a:pt x="22481" y="27396"/>
                  <a:pt x="22526" y="27402"/>
                </a:cubicBezTo>
                <a:cubicBezTo>
                  <a:pt x="22554" y="27409"/>
                  <a:pt x="22580" y="27412"/>
                  <a:pt x="22609" y="27415"/>
                </a:cubicBezTo>
                <a:cubicBezTo>
                  <a:pt x="22654" y="27422"/>
                  <a:pt x="22695" y="27428"/>
                  <a:pt x="22740" y="27434"/>
                </a:cubicBezTo>
                <a:cubicBezTo>
                  <a:pt x="22769" y="27438"/>
                  <a:pt x="22795" y="27441"/>
                  <a:pt x="22823" y="27444"/>
                </a:cubicBezTo>
                <a:cubicBezTo>
                  <a:pt x="22868" y="27451"/>
                  <a:pt x="22913" y="27454"/>
                  <a:pt x="22958" y="27460"/>
                </a:cubicBezTo>
                <a:cubicBezTo>
                  <a:pt x="22980" y="27463"/>
                  <a:pt x="23003" y="27463"/>
                  <a:pt x="23025" y="27467"/>
                </a:cubicBezTo>
                <a:cubicBezTo>
                  <a:pt x="23134" y="27476"/>
                  <a:pt x="23243" y="27486"/>
                  <a:pt x="23352" y="27492"/>
                </a:cubicBezTo>
                <a:lnTo>
                  <a:pt x="23374" y="27492"/>
                </a:lnTo>
                <a:cubicBezTo>
                  <a:pt x="23416" y="27495"/>
                  <a:pt x="23461" y="27499"/>
                  <a:pt x="23505" y="27499"/>
                </a:cubicBezTo>
                <a:cubicBezTo>
                  <a:pt x="23534" y="27502"/>
                  <a:pt x="23563" y="27502"/>
                  <a:pt x="23592" y="27505"/>
                </a:cubicBezTo>
                <a:cubicBezTo>
                  <a:pt x="23633" y="27505"/>
                  <a:pt x="23675" y="27505"/>
                  <a:pt x="23717" y="27508"/>
                </a:cubicBezTo>
                <a:lnTo>
                  <a:pt x="23810" y="27508"/>
                </a:lnTo>
                <a:cubicBezTo>
                  <a:pt x="23851" y="27511"/>
                  <a:pt x="23893" y="27511"/>
                  <a:pt x="23931" y="27511"/>
                </a:cubicBezTo>
                <a:cubicBezTo>
                  <a:pt x="23963" y="27511"/>
                  <a:pt x="23998" y="27511"/>
                  <a:pt x="24030" y="27508"/>
                </a:cubicBezTo>
                <a:lnTo>
                  <a:pt x="24149" y="27508"/>
                </a:lnTo>
                <a:cubicBezTo>
                  <a:pt x="24184" y="27508"/>
                  <a:pt x="24216" y="27505"/>
                  <a:pt x="24248" y="27505"/>
                </a:cubicBezTo>
                <a:cubicBezTo>
                  <a:pt x="24290" y="27505"/>
                  <a:pt x="24328" y="27502"/>
                  <a:pt x="24367" y="27502"/>
                </a:cubicBezTo>
                <a:cubicBezTo>
                  <a:pt x="24402" y="27499"/>
                  <a:pt x="24437" y="27495"/>
                  <a:pt x="24469" y="27495"/>
                </a:cubicBezTo>
                <a:cubicBezTo>
                  <a:pt x="24508" y="27492"/>
                  <a:pt x="24546" y="27489"/>
                  <a:pt x="24584" y="27489"/>
                </a:cubicBezTo>
                <a:cubicBezTo>
                  <a:pt x="24620" y="27486"/>
                  <a:pt x="24658" y="27483"/>
                  <a:pt x="24693" y="27479"/>
                </a:cubicBezTo>
                <a:cubicBezTo>
                  <a:pt x="24732" y="27476"/>
                  <a:pt x="24770" y="27473"/>
                  <a:pt x="24808" y="27470"/>
                </a:cubicBezTo>
                <a:cubicBezTo>
                  <a:pt x="24876" y="27463"/>
                  <a:pt x="24943" y="27457"/>
                  <a:pt x="25010" y="27447"/>
                </a:cubicBezTo>
                <a:cubicBezTo>
                  <a:pt x="25042" y="27444"/>
                  <a:pt x="25077" y="27441"/>
                  <a:pt x="25113" y="27434"/>
                </a:cubicBezTo>
                <a:cubicBezTo>
                  <a:pt x="25151" y="27431"/>
                  <a:pt x="25190" y="27425"/>
                  <a:pt x="25228" y="27422"/>
                </a:cubicBezTo>
                <a:cubicBezTo>
                  <a:pt x="25263" y="27415"/>
                  <a:pt x="25298" y="27409"/>
                  <a:pt x="25334" y="27406"/>
                </a:cubicBezTo>
                <a:cubicBezTo>
                  <a:pt x="25369" y="27399"/>
                  <a:pt x="25407" y="27393"/>
                  <a:pt x="25446" y="27386"/>
                </a:cubicBezTo>
                <a:cubicBezTo>
                  <a:pt x="25481" y="27380"/>
                  <a:pt x="25516" y="27374"/>
                  <a:pt x="25551" y="27370"/>
                </a:cubicBezTo>
                <a:cubicBezTo>
                  <a:pt x="25590" y="27361"/>
                  <a:pt x="25625" y="27354"/>
                  <a:pt x="25663" y="27348"/>
                </a:cubicBezTo>
                <a:cubicBezTo>
                  <a:pt x="25699" y="27342"/>
                  <a:pt x="25734" y="27335"/>
                  <a:pt x="25766" y="27329"/>
                </a:cubicBezTo>
                <a:cubicBezTo>
                  <a:pt x="25804" y="27319"/>
                  <a:pt x="25843" y="27313"/>
                  <a:pt x="25881" y="27303"/>
                </a:cubicBezTo>
                <a:cubicBezTo>
                  <a:pt x="25916" y="27297"/>
                  <a:pt x="25948" y="27290"/>
                  <a:pt x="25984" y="27281"/>
                </a:cubicBezTo>
                <a:cubicBezTo>
                  <a:pt x="26022" y="27271"/>
                  <a:pt x="26064" y="27265"/>
                  <a:pt x="26102" y="27255"/>
                </a:cubicBezTo>
                <a:cubicBezTo>
                  <a:pt x="26134" y="27246"/>
                  <a:pt x="26166" y="27239"/>
                  <a:pt x="26198" y="27230"/>
                </a:cubicBezTo>
                <a:cubicBezTo>
                  <a:pt x="26243" y="27220"/>
                  <a:pt x="26288" y="27207"/>
                  <a:pt x="26333" y="27194"/>
                </a:cubicBezTo>
                <a:cubicBezTo>
                  <a:pt x="26358" y="27188"/>
                  <a:pt x="26384" y="27182"/>
                  <a:pt x="26413" y="27175"/>
                </a:cubicBezTo>
                <a:cubicBezTo>
                  <a:pt x="26480" y="27156"/>
                  <a:pt x="26550" y="27137"/>
                  <a:pt x="26621" y="27114"/>
                </a:cubicBezTo>
                <a:cubicBezTo>
                  <a:pt x="26643" y="27108"/>
                  <a:pt x="26666" y="27102"/>
                  <a:pt x="26688" y="27092"/>
                </a:cubicBezTo>
                <a:cubicBezTo>
                  <a:pt x="26736" y="27079"/>
                  <a:pt x="26784" y="27063"/>
                  <a:pt x="26832" y="27047"/>
                </a:cubicBezTo>
                <a:cubicBezTo>
                  <a:pt x="26861" y="27037"/>
                  <a:pt x="26890" y="27028"/>
                  <a:pt x="26918" y="27018"/>
                </a:cubicBezTo>
                <a:cubicBezTo>
                  <a:pt x="26960" y="27005"/>
                  <a:pt x="27002" y="26989"/>
                  <a:pt x="27043" y="26977"/>
                </a:cubicBezTo>
                <a:cubicBezTo>
                  <a:pt x="27072" y="26964"/>
                  <a:pt x="27104" y="26954"/>
                  <a:pt x="27133" y="26941"/>
                </a:cubicBezTo>
                <a:cubicBezTo>
                  <a:pt x="27175" y="26929"/>
                  <a:pt x="27213" y="26913"/>
                  <a:pt x="27255" y="26897"/>
                </a:cubicBezTo>
                <a:cubicBezTo>
                  <a:pt x="27284" y="26887"/>
                  <a:pt x="27312" y="26874"/>
                  <a:pt x="27344" y="26861"/>
                </a:cubicBezTo>
                <a:cubicBezTo>
                  <a:pt x="27383" y="26845"/>
                  <a:pt x="27424" y="26829"/>
                  <a:pt x="27466" y="26813"/>
                </a:cubicBezTo>
                <a:cubicBezTo>
                  <a:pt x="27495" y="26801"/>
                  <a:pt x="27524" y="26791"/>
                  <a:pt x="27552" y="26778"/>
                </a:cubicBezTo>
                <a:cubicBezTo>
                  <a:pt x="27594" y="26759"/>
                  <a:pt x="27636" y="26743"/>
                  <a:pt x="27677" y="26724"/>
                </a:cubicBezTo>
                <a:cubicBezTo>
                  <a:pt x="27703" y="26711"/>
                  <a:pt x="27732" y="26701"/>
                  <a:pt x="27757" y="26688"/>
                </a:cubicBezTo>
                <a:cubicBezTo>
                  <a:pt x="27805" y="26666"/>
                  <a:pt x="27853" y="26644"/>
                  <a:pt x="27898" y="26621"/>
                </a:cubicBezTo>
                <a:cubicBezTo>
                  <a:pt x="27921" y="26612"/>
                  <a:pt x="27943" y="26602"/>
                  <a:pt x="27962" y="26592"/>
                </a:cubicBezTo>
                <a:cubicBezTo>
                  <a:pt x="28030" y="26560"/>
                  <a:pt x="28097" y="26528"/>
                  <a:pt x="28164" y="26493"/>
                </a:cubicBezTo>
                <a:cubicBezTo>
                  <a:pt x="28177" y="26487"/>
                  <a:pt x="28190" y="26480"/>
                  <a:pt x="28202" y="26474"/>
                </a:cubicBezTo>
                <a:cubicBezTo>
                  <a:pt x="28257" y="26445"/>
                  <a:pt x="28311" y="26416"/>
                  <a:pt x="28366" y="26388"/>
                </a:cubicBezTo>
                <a:cubicBezTo>
                  <a:pt x="28388" y="26375"/>
                  <a:pt x="28411" y="26362"/>
                  <a:pt x="28436" y="26349"/>
                </a:cubicBezTo>
                <a:cubicBezTo>
                  <a:pt x="28478" y="26323"/>
                  <a:pt x="28523" y="26301"/>
                  <a:pt x="28564" y="26275"/>
                </a:cubicBezTo>
                <a:cubicBezTo>
                  <a:pt x="28590" y="26263"/>
                  <a:pt x="28615" y="26247"/>
                  <a:pt x="28641" y="26231"/>
                </a:cubicBezTo>
                <a:cubicBezTo>
                  <a:pt x="28683" y="26208"/>
                  <a:pt x="28721" y="26183"/>
                  <a:pt x="28763" y="26160"/>
                </a:cubicBezTo>
                <a:cubicBezTo>
                  <a:pt x="28788" y="26144"/>
                  <a:pt x="28814" y="26128"/>
                  <a:pt x="28840" y="26112"/>
                </a:cubicBezTo>
                <a:cubicBezTo>
                  <a:pt x="28881" y="26087"/>
                  <a:pt x="28920" y="26061"/>
                  <a:pt x="28958" y="26035"/>
                </a:cubicBezTo>
                <a:cubicBezTo>
                  <a:pt x="28984" y="26019"/>
                  <a:pt x="29009" y="26003"/>
                  <a:pt x="29035" y="25987"/>
                </a:cubicBezTo>
                <a:cubicBezTo>
                  <a:pt x="29077" y="25962"/>
                  <a:pt x="29115" y="25933"/>
                  <a:pt x="29157" y="25907"/>
                </a:cubicBezTo>
                <a:cubicBezTo>
                  <a:pt x="29179" y="25891"/>
                  <a:pt x="29205" y="25875"/>
                  <a:pt x="29227" y="25859"/>
                </a:cubicBezTo>
                <a:cubicBezTo>
                  <a:pt x="29272" y="25827"/>
                  <a:pt x="29317" y="25795"/>
                  <a:pt x="29361" y="25763"/>
                </a:cubicBezTo>
                <a:cubicBezTo>
                  <a:pt x="29381" y="25750"/>
                  <a:pt x="29397" y="25738"/>
                  <a:pt x="29416" y="25725"/>
                </a:cubicBezTo>
                <a:cubicBezTo>
                  <a:pt x="29480" y="25680"/>
                  <a:pt x="29541" y="25632"/>
                  <a:pt x="29605" y="25584"/>
                </a:cubicBezTo>
                <a:cubicBezTo>
                  <a:pt x="29608" y="25581"/>
                  <a:pt x="29614" y="25577"/>
                  <a:pt x="29618" y="25571"/>
                </a:cubicBezTo>
                <a:cubicBezTo>
                  <a:pt x="29675" y="25529"/>
                  <a:pt x="29730" y="25485"/>
                  <a:pt x="29787" y="25440"/>
                </a:cubicBezTo>
                <a:cubicBezTo>
                  <a:pt x="29807" y="25424"/>
                  <a:pt x="29826" y="25408"/>
                  <a:pt x="29848" y="25392"/>
                </a:cubicBezTo>
                <a:cubicBezTo>
                  <a:pt x="29887" y="25357"/>
                  <a:pt x="29928" y="25324"/>
                  <a:pt x="29970" y="25289"/>
                </a:cubicBezTo>
                <a:cubicBezTo>
                  <a:pt x="29992" y="25270"/>
                  <a:pt x="30015" y="25251"/>
                  <a:pt x="30037" y="25232"/>
                </a:cubicBezTo>
                <a:cubicBezTo>
                  <a:pt x="30072" y="25200"/>
                  <a:pt x="30111" y="25168"/>
                  <a:pt x="30149" y="25136"/>
                </a:cubicBezTo>
                <a:cubicBezTo>
                  <a:pt x="30172" y="25113"/>
                  <a:pt x="30194" y="25091"/>
                  <a:pt x="30216" y="25072"/>
                </a:cubicBezTo>
                <a:cubicBezTo>
                  <a:pt x="30255" y="25040"/>
                  <a:pt x="30290" y="25004"/>
                  <a:pt x="30325" y="24972"/>
                </a:cubicBezTo>
                <a:cubicBezTo>
                  <a:pt x="30348" y="24950"/>
                  <a:pt x="30370" y="24931"/>
                  <a:pt x="30392" y="24908"/>
                </a:cubicBezTo>
                <a:cubicBezTo>
                  <a:pt x="30431" y="24873"/>
                  <a:pt x="30466" y="24838"/>
                  <a:pt x="30501" y="24803"/>
                </a:cubicBezTo>
                <a:cubicBezTo>
                  <a:pt x="30524" y="24783"/>
                  <a:pt x="30543" y="24761"/>
                  <a:pt x="30565" y="24739"/>
                </a:cubicBezTo>
                <a:cubicBezTo>
                  <a:pt x="30604" y="24700"/>
                  <a:pt x="30642" y="24662"/>
                  <a:pt x="30681" y="24623"/>
                </a:cubicBezTo>
                <a:cubicBezTo>
                  <a:pt x="30700" y="24604"/>
                  <a:pt x="30716" y="24585"/>
                  <a:pt x="30735" y="24566"/>
                </a:cubicBezTo>
                <a:cubicBezTo>
                  <a:pt x="30790" y="24508"/>
                  <a:pt x="30847" y="24450"/>
                  <a:pt x="30902" y="24390"/>
                </a:cubicBezTo>
                <a:cubicBezTo>
                  <a:pt x="31017" y="24258"/>
                  <a:pt x="31129" y="24127"/>
                  <a:pt x="31238" y="23993"/>
                </a:cubicBezTo>
                <a:cubicBezTo>
                  <a:pt x="33271" y="21486"/>
                  <a:pt x="33841" y="18168"/>
                  <a:pt x="33047" y="15159"/>
                </a:cubicBezTo>
                <a:cubicBezTo>
                  <a:pt x="32608" y="13497"/>
                  <a:pt x="31753" y="11928"/>
                  <a:pt x="30498" y="10638"/>
                </a:cubicBezTo>
                <a:cubicBezTo>
                  <a:pt x="25945" y="5950"/>
                  <a:pt x="23787" y="3696"/>
                  <a:pt x="22612" y="2521"/>
                </a:cubicBezTo>
                <a:lnTo>
                  <a:pt x="22253" y="2150"/>
                </a:lnTo>
                <a:cubicBezTo>
                  <a:pt x="22033" y="1926"/>
                  <a:pt x="21802" y="1718"/>
                  <a:pt x="21562" y="1525"/>
                </a:cubicBezTo>
                <a:cubicBezTo>
                  <a:pt x="21226" y="1244"/>
                  <a:pt x="21018" y="1122"/>
                  <a:pt x="20691" y="933"/>
                </a:cubicBezTo>
                <a:cubicBezTo>
                  <a:pt x="19613" y="311"/>
                  <a:pt x="18411" y="1"/>
                  <a:pt x="17208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2"/>
          <p:cNvSpPr/>
          <p:nvPr/>
        </p:nvSpPr>
        <p:spPr>
          <a:xfrm rot="-2396976">
            <a:off x="5615212" y="2285336"/>
            <a:ext cx="742565" cy="518803"/>
          </a:xfrm>
          <a:custGeom>
            <a:avLst/>
            <a:gdLst/>
            <a:ahLst/>
            <a:cxnLst/>
            <a:rect l="l" t="t" r="r" b="b"/>
            <a:pathLst>
              <a:path w="23419" h="16362" extrusionOk="0">
                <a:moveTo>
                  <a:pt x="1128" y="0"/>
                </a:moveTo>
                <a:cubicBezTo>
                  <a:pt x="507" y="0"/>
                  <a:pt x="1" y="506"/>
                  <a:pt x="1" y="1127"/>
                </a:cubicBezTo>
                <a:lnTo>
                  <a:pt x="1" y="15235"/>
                </a:lnTo>
                <a:cubicBezTo>
                  <a:pt x="1" y="15856"/>
                  <a:pt x="507" y="16362"/>
                  <a:pt x="1128" y="16362"/>
                </a:cubicBezTo>
                <a:lnTo>
                  <a:pt x="6225" y="16362"/>
                </a:lnTo>
                <a:cubicBezTo>
                  <a:pt x="6526" y="16362"/>
                  <a:pt x="6773" y="16118"/>
                  <a:pt x="6773" y="15814"/>
                </a:cubicBezTo>
                <a:lnTo>
                  <a:pt x="6773" y="14514"/>
                </a:lnTo>
                <a:cubicBezTo>
                  <a:pt x="6773" y="14341"/>
                  <a:pt x="6686" y="14188"/>
                  <a:pt x="6555" y="14076"/>
                </a:cubicBezTo>
                <a:cubicBezTo>
                  <a:pt x="5998" y="13611"/>
                  <a:pt x="5642" y="12913"/>
                  <a:pt x="5642" y="12129"/>
                </a:cubicBezTo>
                <a:cubicBezTo>
                  <a:pt x="5642" y="10729"/>
                  <a:pt x="6779" y="9590"/>
                  <a:pt x="8182" y="9590"/>
                </a:cubicBezTo>
                <a:cubicBezTo>
                  <a:pt x="8361" y="9590"/>
                  <a:pt x="8544" y="9609"/>
                  <a:pt x="8729" y="9647"/>
                </a:cubicBezTo>
                <a:cubicBezTo>
                  <a:pt x="9728" y="9856"/>
                  <a:pt x="10519" y="10688"/>
                  <a:pt x="10685" y="11697"/>
                </a:cubicBezTo>
                <a:cubicBezTo>
                  <a:pt x="10842" y="12651"/>
                  <a:pt x="10468" y="13528"/>
                  <a:pt x="9811" y="14076"/>
                </a:cubicBezTo>
                <a:cubicBezTo>
                  <a:pt x="9680" y="14188"/>
                  <a:pt x="9593" y="14341"/>
                  <a:pt x="9593" y="14514"/>
                </a:cubicBezTo>
                <a:lnTo>
                  <a:pt x="9593" y="15814"/>
                </a:lnTo>
                <a:cubicBezTo>
                  <a:pt x="9593" y="16118"/>
                  <a:pt x="9840" y="16362"/>
                  <a:pt x="10141" y="16362"/>
                </a:cubicBezTo>
                <a:lnTo>
                  <a:pt x="16365" y="16362"/>
                </a:lnTo>
                <a:lnTo>
                  <a:pt x="16362" y="10141"/>
                </a:lnTo>
                <a:cubicBezTo>
                  <a:pt x="16362" y="9836"/>
                  <a:pt x="16609" y="9593"/>
                  <a:pt x="16910" y="9593"/>
                </a:cubicBezTo>
                <a:lnTo>
                  <a:pt x="18213" y="9593"/>
                </a:lnTo>
                <a:cubicBezTo>
                  <a:pt x="18382" y="9593"/>
                  <a:pt x="18539" y="9679"/>
                  <a:pt x="18648" y="9811"/>
                </a:cubicBezTo>
                <a:cubicBezTo>
                  <a:pt x="19115" y="10367"/>
                  <a:pt x="19813" y="10720"/>
                  <a:pt x="20597" y="10720"/>
                </a:cubicBezTo>
                <a:cubicBezTo>
                  <a:pt x="20739" y="10720"/>
                  <a:pt x="20884" y="10709"/>
                  <a:pt x="21030" y="10685"/>
                </a:cubicBezTo>
                <a:cubicBezTo>
                  <a:pt x="22036" y="10518"/>
                  <a:pt x="22868" y="9727"/>
                  <a:pt x="23076" y="8729"/>
                </a:cubicBezTo>
                <a:cubicBezTo>
                  <a:pt x="23419" y="7086"/>
                  <a:pt x="22177" y="5642"/>
                  <a:pt x="20595" y="5642"/>
                </a:cubicBezTo>
                <a:cubicBezTo>
                  <a:pt x="19814" y="5642"/>
                  <a:pt x="19113" y="5997"/>
                  <a:pt x="18648" y="6551"/>
                </a:cubicBezTo>
                <a:cubicBezTo>
                  <a:pt x="18539" y="6683"/>
                  <a:pt x="18382" y="6769"/>
                  <a:pt x="18213" y="6769"/>
                </a:cubicBezTo>
                <a:lnTo>
                  <a:pt x="16910" y="6769"/>
                </a:lnTo>
                <a:cubicBezTo>
                  <a:pt x="16609" y="6769"/>
                  <a:pt x="16362" y="6526"/>
                  <a:pt x="16362" y="6225"/>
                </a:cubicBezTo>
                <a:lnTo>
                  <a:pt x="16362" y="1127"/>
                </a:lnTo>
                <a:cubicBezTo>
                  <a:pt x="16362" y="506"/>
                  <a:pt x="15856" y="0"/>
                  <a:pt x="15235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6" name="Google Shape;1036;p32"/>
          <p:cNvGrpSpPr/>
          <p:nvPr/>
        </p:nvGrpSpPr>
        <p:grpSpPr>
          <a:xfrm rot="2009215">
            <a:off x="6456285" y="410613"/>
            <a:ext cx="470931" cy="470907"/>
            <a:chOff x="8595035" y="4689376"/>
            <a:chExt cx="316871" cy="316855"/>
          </a:xfrm>
        </p:grpSpPr>
        <p:sp>
          <p:nvSpPr>
            <p:cNvPr id="1037" name="Google Shape;1037;p32"/>
            <p:cNvSpPr/>
            <p:nvPr/>
          </p:nvSpPr>
          <p:spPr>
            <a:xfrm>
              <a:off x="8595035" y="4689376"/>
              <a:ext cx="316871" cy="316855"/>
            </a:xfrm>
            <a:custGeom>
              <a:avLst/>
              <a:gdLst/>
              <a:ahLst/>
              <a:cxnLst/>
              <a:rect l="l" t="t" r="r" b="b"/>
              <a:pathLst>
                <a:path w="6584" h="6584" extrusionOk="0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4970" y="6584"/>
                  </a:lnTo>
                  <a:cubicBezTo>
                    <a:pt x="5860" y="6584"/>
                    <a:pt x="6581" y="5860"/>
                    <a:pt x="6584" y="4970"/>
                  </a:cubicBezTo>
                  <a:lnTo>
                    <a:pt x="6584" y="1611"/>
                  </a:lnTo>
                  <a:cubicBezTo>
                    <a:pt x="6584" y="721"/>
                    <a:pt x="5860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8595035" y="4689376"/>
              <a:ext cx="126142" cy="316855"/>
            </a:xfrm>
            <a:custGeom>
              <a:avLst/>
              <a:gdLst/>
              <a:ahLst/>
              <a:cxnLst/>
              <a:rect l="l" t="t" r="r" b="b"/>
              <a:pathLst>
                <a:path w="2621" h="6584" extrusionOk="0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2620" y="6584"/>
                  </a:lnTo>
                  <a:cubicBezTo>
                    <a:pt x="1730" y="6584"/>
                    <a:pt x="1010" y="5860"/>
                    <a:pt x="1010" y="4970"/>
                  </a:cubicBezTo>
                  <a:lnTo>
                    <a:pt x="1010" y="1611"/>
                  </a:lnTo>
                  <a:cubicBezTo>
                    <a:pt x="1010" y="721"/>
                    <a:pt x="1730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8748576" y="4822348"/>
              <a:ext cx="47646" cy="49232"/>
            </a:xfrm>
            <a:custGeom>
              <a:avLst/>
              <a:gdLst/>
              <a:ahLst/>
              <a:cxnLst/>
              <a:rect l="l" t="t" r="r" b="b"/>
              <a:pathLst>
                <a:path w="990" h="1023" extrusionOk="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8822354" y="4748571"/>
              <a:ext cx="47694" cy="49184"/>
            </a:xfrm>
            <a:custGeom>
              <a:avLst/>
              <a:gdLst/>
              <a:ahLst/>
              <a:cxnLst/>
              <a:rect l="l" t="t" r="r" b="b"/>
              <a:pathLst>
                <a:path w="991" h="1022" extrusionOk="0">
                  <a:moveTo>
                    <a:pt x="494" y="0"/>
                  </a:moveTo>
                  <a:cubicBezTo>
                    <a:pt x="222" y="0"/>
                    <a:pt x="1" y="221"/>
                    <a:pt x="1" y="496"/>
                  </a:cubicBezTo>
                  <a:lnTo>
                    <a:pt x="1" y="529"/>
                  </a:lnTo>
                  <a:cubicBezTo>
                    <a:pt x="1" y="801"/>
                    <a:pt x="222" y="1022"/>
                    <a:pt x="494" y="1022"/>
                  </a:cubicBezTo>
                  <a:cubicBezTo>
                    <a:pt x="769" y="1022"/>
                    <a:pt x="990" y="801"/>
                    <a:pt x="990" y="529"/>
                  </a:cubicBezTo>
                  <a:lnTo>
                    <a:pt x="990" y="496"/>
                  </a:lnTo>
                  <a:cubicBezTo>
                    <a:pt x="990" y="221"/>
                    <a:pt x="769" y="0"/>
                    <a:pt x="494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8674750" y="4896173"/>
              <a:ext cx="47646" cy="49184"/>
            </a:xfrm>
            <a:custGeom>
              <a:avLst/>
              <a:gdLst/>
              <a:ahLst/>
              <a:cxnLst/>
              <a:rect l="l" t="t" r="r" b="b"/>
              <a:pathLst>
                <a:path w="990" h="1022" extrusionOk="0">
                  <a:moveTo>
                    <a:pt x="497" y="1"/>
                  </a:moveTo>
                  <a:cubicBezTo>
                    <a:pt x="221" y="1"/>
                    <a:pt x="0" y="221"/>
                    <a:pt x="0" y="494"/>
                  </a:cubicBezTo>
                  <a:lnTo>
                    <a:pt x="0" y="526"/>
                  </a:lnTo>
                  <a:cubicBezTo>
                    <a:pt x="0" y="801"/>
                    <a:pt x="221" y="1022"/>
                    <a:pt x="497" y="1022"/>
                  </a:cubicBezTo>
                  <a:cubicBezTo>
                    <a:pt x="769" y="1022"/>
                    <a:pt x="990" y="801"/>
                    <a:pt x="990" y="526"/>
                  </a:cubicBezTo>
                  <a:lnTo>
                    <a:pt x="990" y="494"/>
                  </a:lnTo>
                  <a:cubicBezTo>
                    <a:pt x="990" y="221"/>
                    <a:pt x="769" y="1"/>
                    <a:pt x="497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8673980" y="4749341"/>
              <a:ext cx="49186" cy="47644"/>
            </a:xfrm>
            <a:custGeom>
              <a:avLst/>
              <a:gdLst/>
              <a:ahLst/>
              <a:cxnLst/>
              <a:rect l="l" t="t" r="r" b="b"/>
              <a:pathLst>
                <a:path w="1022" h="990" extrusionOk="0">
                  <a:moveTo>
                    <a:pt x="497" y="0"/>
                  </a:moveTo>
                  <a:cubicBezTo>
                    <a:pt x="221" y="0"/>
                    <a:pt x="0" y="221"/>
                    <a:pt x="0" y="496"/>
                  </a:cubicBezTo>
                  <a:cubicBezTo>
                    <a:pt x="0" y="769"/>
                    <a:pt x="221" y="990"/>
                    <a:pt x="497" y="990"/>
                  </a:cubicBezTo>
                  <a:lnTo>
                    <a:pt x="529" y="990"/>
                  </a:lnTo>
                  <a:cubicBezTo>
                    <a:pt x="801" y="990"/>
                    <a:pt x="1022" y="769"/>
                    <a:pt x="1022" y="496"/>
                  </a:cubicBezTo>
                  <a:cubicBezTo>
                    <a:pt x="1022" y="221"/>
                    <a:pt x="801" y="0"/>
                    <a:pt x="529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8822375" y="4896173"/>
              <a:ext cx="47646" cy="49184"/>
            </a:xfrm>
            <a:custGeom>
              <a:avLst/>
              <a:gdLst/>
              <a:ahLst/>
              <a:cxnLst/>
              <a:rect l="l" t="t" r="r" b="b"/>
              <a:pathLst>
                <a:path w="990" h="1022" extrusionOk="0">
                  <a:moveTo>
                    <a:pt x="497" y="1"/>
                  </a:moveTo>
                  <a:cubicBezTo>
                    <a:pt x="221" y="1"/>
                    <a:pt x="0" y="221"/>
                    <a:pt x="0" y="494"/>
                  </a:cubicBezTo>
                  <a:lnTo>
                    <a:pt x="0" y="526"/>
                  </a:lnTo>
                  <a:cubicBezTo>
                    <a:pt x="0" y="801"/>
                    <a:pt x="221" y="1022"/>
                    <a:pt x="497" y="1022"/>
                  </a:cubicBezTo>
                  <a:cubicBezTo>
                    <a:pt x="769" y="1022"/>
                    <a:pt x="990" y="801"/>
                    <a:pt x="990" y="526"/>
                  </a:cubicBezTo>
                  <a:lnTo>
                    <a:pt x="990" y="494"/>
                  </a:lnTo>
                  <a:cubicBezTo>
                    <a:pt x="990" y="221"/>
                    <a:pt x="769" y="1"/>
                    <a:pt x="497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UseCase</a:t>
            </a:r>
            <a:endParaRPr/>
          </a:p>
        </p:txBody>
      </p:sp>
      <p:grpSp>
        <p:nvGrpSpPr>
          <p:cNvPr id="1553" name="Google Shape;1553;p37"/>
          <p:cNvGrpSpPr/>
          <p:nvPr/>
        </p:nvGrpSpPr>
        <p:grpSpPr>
          <a:xfrm rot="-1067008">
            <a:off x="-267279" y="3072803"/>
            <a:ext cx="1370143" cy="1504171"/>
            <a:chOff x="6688125" y="661290"/>
            <a:chExt cx="1376094" cy="1510704"/>
          </a:xfrm>
        </p:grpSpPr>
        <p:sp>
          <p:nvSpPr>
            <p:cNvPr id="1554" name="Google Shape;1554;p37"/>
            <p:cNvSpPr/>
            <p:nvPr/>
          </p:nvSpPr>
          <p:spPr>
            <a:xfrm>
              <a:off x="6688125" y="795900"/>
              <a:ext cx="1376094" cy="1376094"/>
            </a:xfrm>
            <a:custGeom>
              <a:avLst/>
              <a:gdLst/>
              <a:ahLst/>
              <a:cxnLst/>
              <a:rect l="l" t="t" r="r" b="b"/>
              <a:pathLst>
                <a:path w="34308" h="34308" extrusionOk="0">
                  <a:moveTo>
                    <a:pt x="378" y="0"/>
                  </a:moveTo>
                  <a:cubicBezTo>
                    <a:pt x="170" y="0"/>
                    <a:pt x="0" y="170"/>
                    <a:pt x="0" y="378"/>
                  </a:cubicBezTo>
                  <a:lnTo>
                    <a:pt x="0" y="33930"/>
                  </a:lnTo>
                  <a:cubicBezTo>
                    <a:pt x="0" y="34141"/>
                    <a:pt x="170" y="34308"/>
                    <a:pt x="378" y="34308"/>
                  </a:cubicBezTo>
                  <a:lnTo>
                    <a:pt x="33930" y="34308"/>
                  </a:lnTo>
                  <a:cubicBezTo>
                    <a:pt x="34138" y="34308"/>
                    <a:pt x="34308" y="34141"/>
                    <a:pt x="34308" y="33930"/>
                  </a:cubicBezTo>
                  <a:lnTo>
                    <a:pt x="34308" y="378"/>
                  </a:lnTo>
                  <a:cubicBezTo>
                    <a:pt x="34308" y="170"/>
                    <a:pt x="34138" y="0"/>
                    <a:pt x="33930" y="0"/>
                  </a:cubicBezTo>
                  <a:lnTo>
                    <a:pt x="8770" y="0"/>
                  </a:lnTo>
                  <a:cubicBezTo>
                    <a:pt x="8405" y="397"/>
                    <a:pt x="7883" y="644"/>
                    <a:pt x="7303" y="644"/>
                  </a:cubicBezTo>
                  <a:cubicBezTo>
                    <a:pt x="6724" y="644"/>
                    <a:pt x="6199" y="397"/>
                    <a:pt x="58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7"/>
            <p:cNvSpPr/>
            <p:nvPr/>
          </p:nvSpPr>
          <p:spPr>
            <a:xfrm>
              <a:off x="6786355" y="894130"/>
              <a:ext cx="1179635" cy="1179635"/>
            </a:xfrm>
            <a:custGeom>
              <a:avLst/>
              <a:gdLst/>
              <a:ahLst/>
              <a:cxnLst/>
              <a:rect l="l" t="t" r="r" b="b"/>
              <a:pathLst>
                <a:path w="29410" h="29410" extrusionOk="0">
                  <a:moveTo>
                    <a:pt x="0" y="1"/>
                  </a:moveTo>
                  <a:lnTo>
                    <a:pt x="0" y="12859"/>
                  </a:lnTo>
                  <a:cubicBezTo>
                    <a:pt x="314" y="12677"/>
                    <a:pt x="676" y="12574"/>
                    <a:pt x="1063" y="12574"/>
                  </a:cubicBezTo>
                  <a:cubicBezTo>
                    <a:pt x="2235" y="12574"/>
                    <a:pt x="3186" y="13525"/>
                    <a:pt x="3186" y="14697"/>
                  </a:cubicBezTo>
                  <a:cubicBezTo>
                    <a:pt x="3186" y="15869"/>
                    <a:pt x="2235" y="16817"/>
                    <a:pt x="1063" y="16817"/>
                  </a:cubicBezTo>
                  <a:cubicBezTo>
                    <a:pt x="676" y="16817"/>
                    <a:pt x="314" y="16714"/>
                    <a:pt x="0" y="16532"/>
                  </a:cubicBezTo>
                  <a:lnTo>
                    <a:pt x="0" y="29409"/>
                  </a:lnTo>
                  <a:lnTo>
                    <a:pt x="12846" y="29409"/>
                  </a:lnTo>
                  <a:cubicBezTo>
                    <a:pt x="12632" y="29080"/>
                    <a:pt x="12507" y="28683"/>
                    <a:pt x="12507" y="28260"/>
                  </a:cubicBezTo>
                  <a:cubicBezTo>
                    <a:pt x="12507" y="27088"/>
                    <a:pt x="13458" y="26137"/>
                    <a:pt x="14630" y="26137"/>
                  </a:cubicBezTo>
                  <a:cubicBezTo>
                    <a:pt x="15801" y="26137"/>
                    <a:pt x="16752" y="27088"/>
                    <a:pt x="16752" y="28260"/>
                  </a:cubicBezTo>
                  <a:cubicBezTo>
                    <a:pt x="16752" y="28683"/>
                    <a:pt x="16628" y="29080"/>
                    <a:pt x="16413" y="29409"/>
                  </a:cubicBezTo>
                  <a:lnTo>
                    <a:pt x="29409" y="29409"/>
                  </a:lnTo>
                  <a:lnTo>
                    <a:pt x="29409" y="4877"/>
                  </a:lnTo>
                  <a:cubicBezTo>
                    <a:pt x="28775" y="5700"/>
                    <a:pt x="27776" y="6232"/>
                    <a:pt x="26656" y="6232"/>
                  </a:cubicBezTo>
                  <a:cubicBezTo>
                    <a:pt x="24735" y="6232"/>
                    <a:pt x="23178" y="4675"/>
                    <a:pt x="23178" y="2758"/>
                  </a:cubicBezTo>
                  <a:cubicBezTo>
                    <a:pt x="23178" y="1634"/>
                    <a:pt x="23710" y="638"/>
                    <a:pt x="24536" y="4"/>
                  </a:cubicBezTo>
                  <a:lnTo>
                    <a:pt x="6548" y="4"/>
                  </a:lnTo>
                  <a:lnTo>
                    <a:pt x="7355" y="1890"/>
                  </a:lnTo>
                  <a:lnTo>
                    <a:pt x="2354" y="1890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7"/>
            <p:cNvSpPr/>
            <p:nvPr/>
          </p:nvSpPr>
          <p:spPr>
            <a:xfrm>
              <a:off x="7069132" y="1583905"/>
              <a:ext cx="167780" cy="170227"/>
            </a:xfrm>
            <a:custGeom>
              <a:avLst/>
              <a:gdLst/>
              <a:ahLst/>
              <a:cxnLst/>
              <a:rect l="l" t="t" r="r" b="b"/>
              <a:pathLst>
                <a:path w="4183" h="4244" extrusionOk="0">
                  <a:moveTo>
                    <a:pt x="2124" y="1"/>
                  </a:moveTo>
                  <a:cubicBezTo>
                    <a:pt x="952" y="1"/>
                    <a:pt x="1" y="948"/>
                    <a:pt x="1" y="2120"/>
                  </a:cubicBezTo>
                  <a:cubicBezTo>
                    <a:pt x="1" y="3292"/>
                    <a:pt x="952" y="4243"/>
                    <a:pt x="2124" y="4243"/>
                  </a:cubicBezTo>
                  <a:cubicBezTo>
                    <a:pt x="3116" y="4243"/>
                    <a:pt x="3952" y="3558"/>
                    <a:pt x="4182" y="2636"/>
                  </a:cubicBezTo>
                  <a:lnTo>
                    <a:pt x="3312" y="2636"/>
                  </a:lnTo>
                  <a:cubicBezTo>
                    <a:pt x="3071" y="2636"/>
                    <a:pt x="2876" y="2441"/>
                    <a:pt x="2876" y="2200"/>
                  </a:cubicBezTo>
                  <a:lnTo>
                    <a:pt x="2876" y="138"/>
                  </a:lnTo>
                  <a:cubicBezTo>
                    <a:pt x="2642" y="49"/>
                    <a:pt x="2389" y="1"/>
                    <a:pt x="212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7"/>
            <p:cNvSpPr/>
            <p:nvPr/>
          </p:nvSpPr>
          <p:spPr>
            <a:xfrm>
              <a:off x="7069132" y="1583905"/>
              <a:ext cx="121654" cy="170227"/>
            </a:xfrm>
            <a:custGeom>
              <a:avLst/>
              <a:gdLst/>
              <a:ahLst/>
              <a:cxnLst/>
              <a:rect l="l" t="t" r="r" b="b"/>
              <a:pathLst>
                <a:path w="3033" h="4244" extrusionOk="0">
                  <a:moveTo>
                    <a:pt x="2124" y="1"/>
                  </a:moveTo>
                  <a:cubicBezTo>
                    <a:pt x="952" y="1"/>
                    <a:pt x="1" y="948"/>
                    <a:pt x="1" y="2120"/>
                  </a:cubicBezTo>
                  <a:cubicBezTo>
                    <a:pt x="1" y="3292"/>
                    <a:pt x="952" y="4243"/>
                    <a:pt x="2124" y="4243"/>
                  </a:cubicBezTo>
                  <a:cubicBezTo>
                    <a:pt x="2447" y="4243"/>
                    <a:pt x="2758" y="4170"/>
                    <a:pt x="3033" y="4038"/>
                  </a:cubicBezTo>
                  <a:cubicBezTo>
                    <a:pt x="2316" y="3699"/>
                    <a:pt x="1819" y="2969"/>
                    <a:pt x="1819" y="2120"/>
                  </a:cubicBezTo>
                  <a:cubicBezTo>
                    <a:pt x="1819" y="1339"/>
                    <a:pt x="2245" y="654"/>
                    <a:pt x="2876" y="289"/>
                  </a:cubicBezTo>
                  <a:lnTo>
                    <a:pt x="2876" y="138"/>
                  </a:lnTo>
                  <a:cubicBezTo>
                    <a:pt x="2642" y="49"/>
                    <a:pt x="2389" y="1"/>
                    <a:pt x="212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7"/>
            <p:cNvSpPr/>
            <p:nvPr/>
          </p:nvSpPr>
          <p:spPr>
            <a:xfrm>
              <a:off x="678635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890"/>
                  </a:lnTo>
                  <a:lnTo>
                    <a:pt x="2354" y="1890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7"/>
            <p:cNvSpPr/>
            <p:nvPr/>
          </p:nvSpPr>
          <p:spPr>
            <a:xfrm>
              <a:off x="698297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1646" y="1"/>
                  </a:moveTo>
                  <a:lnTo>
                    <a:pt x="2453" y="1890"/>
                  </a:lnTo>
                  <a:lnTo>
                    <a:pt x="0" y="1890"/>
                  </a:ln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7"/>
            <p:cNvSpPr/>
            <p:nvPr/>
          </p:nvSpPr>
          <p:spPr>
            <a:xfrm>
              <a:off x="717959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7"/>
            <p:cNvSpPr/>
            <p:nvPr/>
          </p:nvSpPr>
          <p:spPr>
            <a:xfrm>
              <a:off x="7376215" y="89413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899" y="4903"/>
                  </a:lnTo>
                  <a:lnTo>
                    <a:pt x="489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7"/>
            <p:cNvSpPr/>
            <p:nvPr/>
          </p:nvSpPr>
          <p:spPr>
            <a:xfrm>
              <a:off x="7572835" y="89413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313" y="4903"/>
                  </a:lnTo>
                  <a:cubicBezTo>
                    <a:pt x="3849" y="4314"/>
                    <a:pt x="3570" y="3568"/>
                    <a:pt x="3570" y="2758"/>
                  </a:cubicBezTo>
                  <a:cubicBezTo>
                    <a:pt x="3570" y="1647"/>
                    <a:pt x="4092" y="660"/>
                    <a:pt x="4899" y="23"/>
                  </a:cubicBezTo>
                  <a:lnTo>
                    <a:pt x="489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7"/>
            <p:cNvSpPr/>
            <p:nvPr/>
          </p:nvSpPr>
          <p:spPr>
            <a:xfrm>
              <a:off x="6786355" y="109075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7"/>
            <p:cNvSpPr/>
            <p:nvPr/>
          </p:nvSpPr>
          <p:spPr>
            <a:xfrm>
              <a:off x="7769335" y="109075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4880" y="1"/>
                  </a:moveTo>
                  <a:cubicBezTo>
                    <a:pt x="4243" y="811"/>
                    <a:pt x="3256" y="1330"/>
                    <a:pt x="2149" y="1330"/>
                  </a:cubicBezTo>
                  <a:cubicBezTo>
                    <a:pt x="1339" y="1330"/>
                    <a:pt x="593" y="1054"/>
                    <a:pt x="0" y="587"/>
                  </a:cubicBez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7"/>
            <p:cNvSpPr/>
            <p:nvPr/>
          </p:nvSpPr>
          <p:spPr>
            <a:xfrm>
              <a:off x="6786355" y="128737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3055"/>
                  </a:lnTo>
                  <a:cubicBezTo>
                    <a:pt x="314" y="2876"/>
                    <a:pt x="676" y="2770"/>
                    <a:pt x="1063" y="2770"/>
                  </a:cubicBezTo>
                  <a:cubicBezTo>
                    <a:pt x="2235" y="2770"/>
                    <a:pt x="3186" y="3721"/>
                    <a:pt x="3186" y="4893"/>
                  </a:cubicBezTo>
                  <a:cubicBezTo>
                    <a:pt x="3186" y="4896"/>
                    <a:pt x="3186" y="4900"/>
                    <a:pt x="3186" y="4903"/>
                  </a:cubicBez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7"/>
            <p:cNvSpPr/>
            <p:nvPr/>
          </p:nvSpPr>
          <p:spPr>
            <a:xfrm>
              <a:off x="7769335" y="128737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7"/>
            <p:cNvSpPr/>
            <p:nvPr/>
          </p:nvSpPr>
          <p:spPr>
            <a:xfrm>
              <a:off x="6786355" y="148399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3186" y="1"/>
                  </a:moveTo>
                  <a:cubicBezTo>
                    <a:pt x="3180" y="1166"/>
                    <a:pt x="2232" y="2111"/>
                    <a:pt x="1063" y="2111"/>
                  </a:cubicBezTo>
                  <a:cubicBezTo>
                    <a:pt x="676" y="2111"/>
                    <a:pt x="314" y="2008"/>
                    <a:pt x="0" y="1826"/>
                  </a:cubicBez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7"/>
            <p:cNvSpPr/>
            <p:nvPr/>
          </p:nvSpPr>
          <p:spPr>
            <a:xfrm>
              <a:off x="7769335" y="148399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7"/>
            <p:cNvSpPr/>
            <p:nvPr/>
          </p:nvSpPr>
          <p:spPr>
            <a:xfrm>
              <a:off x="6786355" y="1680610"/>
              <a:ext cx="196659" cy="196539"/>
            </a:xfrm>
            <a:custGeom>
              <a:avLst/>
              <a:gdLst/>
              <a:ahLst/>
              <a:cxnLst/>
              <a:rect l="l" t="t" r="r" b="b"/>
              <a:pathLst>
                <a:path w="4903" h="4900" extrusionOk="0">
                  <a:moveTo>
                    <a:pt x="0" y="1"/>
                  </a:moveTo>
                  <a:lnTo>
                    <a:pt x="0" y="4899"/>
                  </a:lnTo>
                  <a:lnTo>
                    <a:pt x="4902" y="4899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7"/>
            <p:cNvSpPr/>
            <p:nvPr/>
          </p:nvSpPr>
          <p:spPr>
            <a:xfrm>
              <a:off x="7769335" y="1680610"/>
              <a:ext cx="196659" cy="196539"/>
            </a:xfrm>
            <a:custGeom>
              <a:avLst/>
              <a:gdLst/>
              <a:ahLst/>
              <a:cxnLst/>
              <a:rect l="l" t="t" r="r" b="b"/>
              <a:pathLst>
                <a:path w="4903" h="4900" extrusionOk="0">
                  <a:moveTo>
                    <a:pt x="0" y="1"/>
                  </a:moveTo>
                  <a:lnTo>
                    <a:pt x="0" y="4899"/>
                  </a:lnTo>
                  <a:lnTo>
                    <a:pt x="4902" y="4899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7"/>
            <p:cNvSpPr/>
            <p:nvPr/>
          </p:nvSpPr>
          <p:spPr>
            <a:xfrm>
              <a:off x="678635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rgbClr val="FD475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7"/>
            <p:cNvSpPr/>
            <p:nvPr/>
          </p:nvSpPr>
          <p:spPr>
            <a:xfrm>
              <a:off x="698297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7"/>
            <p:cNvSpPr/>
            <p:nvPr/>
          </p:nvSpPr>
          <p:spPr>
            <a:xfrm>
              <a:off x="717959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3042" y="4902"/>
                  </a:lnTo>
                  <a:cubicBezTo>
                    <a:pt x="2828" y="4573"/>
                    <a:pt x="2703" y="4176"/>
                    <a:pt x="2703" y="3753"/>
                  </a:cubicBezTo>
                  <a:cubicBezTo>
                    <a:pt x="2703" y="2581"/>
                    <a:pt x="3654" y="1630"/>
                    <a:pt x="4826" y="1630"/>
                  </a:cubicBezTo>
                  <a:cubicBezTo>
                    <a:pt x="4851" y="1630"/>
                    <a:pt x="4877" y="1633"/>
                    <a:pt x="4902" y="1633"/>
                  </a:cubicBezTo>
                  <a:lnTo>
                    <a:pt x="490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7"/>
            <p:cNvSpPr/>
            <p:nvPr/>
          </p:nvSpPr>
          <p:spPr>
            <a:xfrm>
              <a:off x="7376215" y="187711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0"/>
                  </a:moveTo>
                  <a:lnTo>
                    <a:pt x="0" y="1633"/>
                  </a:lnTo>
                  <a:cubicBezTo>
                    <a:pt x="1137" y="1675"/>
                    <a:pt x="2046" y="2607"/>
                    <a:pt x="2046" y="3753"/>
                  </a:cubicBezTo>
                  <a:cubicBezTo>
                    <a:pt x="2046" y="4176"/>
                    <a:pt x="1922" y="4573"/>
                    <a:pt x="1707" y="4902"/>
                  </a:cubicBezTo>
                  <a:lnTo>
                    <a:pt x="4899" y="4902"/>
                  </a:lnTo>
                  <a:lnTo>
                    <a:pt x="489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7"/>
            <p:cNvSpPr/>
            <p:nvPr/>
          </p:nvSpPr>
          <p:spPr>
            <a:xfrm>
              <a:off x="7572835" y="187711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899" y="4902"/>
                  </a:lnTo>
                  <a:lnTo>
                    <a:pt x="489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7"/>
            <p:cNvSpPr/>
            <p:nvPr/>
          </p:nvSpPr>
          <p:spPr>
            <a:xfrm>
              <a:off x="776933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7"/>
            <p:cNvSpPr/>
            <p:nvPr/>
          </p:nvSpPr>
          <p:spPr>
            <a:xfrm>
              <a:off x="7069412" y="1177187"/>
              <a:ext cx="341657" cy="181377"/>
            </a:xfrm>
            <a:custGeom>
              <a:avLst/>
              <a:gdLst/>
              <a:ahLst/>
              <a:cxnLst/>
              <a:rect l="l" t="t" r="r" b="b"/>
              <a:pathLst>
                <a:path w="8518" h="4522" extrusionOk="0">
                  <a:moveTo>
                    <a:pt x="228" y="1"/>
                  </a:moveTo>
                  <a:cubicBezTo>
                    <a:pt x="103" y="1"/>
                    <a:pt x="0" y="103"/>
                    <a:pt x="0" y="228"/>
                  </a:cubicBezTo>
                  <a:lnTo>
                    <a:pt x="0" y="4294"/>
                  </a:lnTo>
                  <a:cubicBezTo>
                    <a:pt x="0" y="4419"/>
                    <a:pt x="103" y="4522"/>
                    <a:pt x="228" y="4522"/>
                  </a:cubicBezTo>
                  <a:lnTo>
                    <a:pt x="8290" y="4522"/>
                  </a:lnTo>
                  <a:cubicBezTo>
                    <a:pt x="8415" y="4522"/>
                    <a:pt x="8517" y="4419"/>
                    <a:pt x="8517" y="4294"/>
                  </a:cubicBezTo>
                  <a:lnTo>
                    <a:pt x="8517" y="228"/>
                  </a:lnTo>
                  <a:cubicBezTo>
                    <a:pt x="8517" y="103"/>
                    <a:pt x="8415" y="1"/>
                    <a:pt x="829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7"/>
            <p:cNvSpPr/>
            <p:nvPr/>
          </p:nvSpPr>
          <p:spPr>
            <a:xfrm>
              <a:off x="7069412" y="1177187"/>
              <a:ext cx="112268" cy="181377"/>
            </a:xfrm>
            <a:custGeom>
              <a:avLst/>
              <a:gdLst/>
              <a:ahLst/>
              <a:cxnLst/>
              <a:rect l="l" t="t" r="r" b="b"/>
              <a:pathLst>
                <a:path w="2799" h="4522" extrusionOk="0">
                  <a:moveTo>
                    <a:pt x="228" y="1"/>
                  </a:moveTo>
                  <a:cubicBezTo>
                    <a:pt x="103" y="1"/>
                    <a:pt x="0" y="103"/>
                    <a:pt x="0" y="228"/>
                  </a:cubicBezTo>
                  <a:lnTo>
                    <a:pt x="0" y="4294"/>
                  </a:lnTo>
                  <a:cubicBezTo>
                    <a:pt x="0" y="4419"/>
                    <a:pt x="103" y="4522"/>
                    <a:pt x="228" y="4522"/>
                  </a:cubicBezTo>
                  <a:lnTo>
                    <a:pt x="2799" y="4522"/>
                  </a:lnTo>
                  <a:cubicBezTo>
                    <a:pt x="2674" y="4522"/>
                    <a:pt x="2571" y="4419"/>
                    <a:pt x="2571" y="4294"/>
                  </a:cubicBezTo>
                  <a:lnTo>
                    <a:pt x="2571" y="228"/>
                  </a:lnTo>
                  <a:cubicBezTo>
                    <a:pt x="2571" y="103"/>
                    <a:pt x="2674" y="1"/>
                    <a:pt x="2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7"/>
            <p:cNvSpPr/>
            <p:nvPr/>
          </p:nvSpPr>
          <p:spPr>
            <a:xfrm>
              <a:off x="7341279" y="1609455"/>
              <a:ext cx="341657" cy="181257"/>
            </a:xfrm>
            <a:custGeom>
              <a:avLst/>
              <a:gdLst/>
              <a:ahLst/>
              <a:cxnLst/>
              <a:rect l="l" t="t" r="r" b="b"/>
              <a:pathLst>
                <a:path w="8518" h="4519" extrusionOk="0">
                  <a:moveTo>
                    <a:pt x="1739" y="1"/>
                  </a:moveTo>
                  <a:lnTo>
                    <a:pt x="1739" y="1563"/>
                  </a:lnTo>
                  <a:cubicBezTo>
                    <a:pt x="1739" y="1804"/>
                    <a:pt x="1544" y="1999"/>
                    <a:pt x="1304" y="1999"/>
                  </a:cubicBezTo>
                  <a:lnTo>
                    <a:pt x="1" y="1999"/>
                  </a:lnTo>
                  <a:lnTo>
                    <a:pt x="1" y="4291"/>
                  </a:lnTo>
                  <a:cubicBezTo>
                    <a:pt x="1" y="4416"/>
                    <a:pt x="103" y="4519"/>
                    <a:pt x="228" y="4519"/>
                  </a:cubicBezTo>
                  <a:lnTo>
                    <a:pt x="8290" y="4519"/>
                  </a:lnTo>
                  <a:cubicBezTo>
                    <a:pt x="8415" y="4519"/>
                    <a:pt x="8517" y="4416"/>
                    <a:pt x="8517" y="4291"/>
                  </a:cubicBezTo>
                  <a:lnTo>
                    <a:pt x="8517" y="228"/>
                  </a:lnTo>
                  <a:cubicBezTo>
                    <a:pt x="8517" y="103"/>
                    <a:pt x="8415" y="1"/>
                    <a:pt x="829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7"/>
            <p:cNvSpPr/>
            <p:nvPr/>
          </p:nvSpPr>
          <p:spPr>
            <a:xfrm>
              <a:off x="7341279" y="1609455"/>
              <a:ext cx="137056" cy="181257"/>
            </a:xfrm>
            <a:custGeom>
              <a:avLst/>
              <a:gdLst/>
              <a:ahLst/>
              <a:cxnLst/>
              <a:rect l="l" t="t" r="r" b="b"/>
              <a:pathLst>
                <a:path w="3417" h="4519" extrusionOk="0">
                  <a:moveTo>
                    <a:pt x="1739" y="1"/>
                  </a:moveTo>
                  <a:lnTo>
                    <a:pt x="1739" y="1563"/>
                  </a:lnTo>
                  <a:cubicBezTo>
                    <a:pt x="1739" y="1804"/>
                    <a:pt x="1544" y="1999"/>
                    <a:pt x="1304" y="1999"/>
                  </a:cubicBezTo>
                  <a:lnTo>
                    <a:pt x="1" y="1999"/>
                  </a:lnTo>
                  <a:lnTo>
                    <a:pt x="1" y="4291"/>
                  </a:lnTo>
                  <a:cubicBezTo>
                    <a:pt x="1" y="4416"/>
                    <a:pt x="103" y="4519"/>
                    <a:pt x="228" y="4519"/>
                  </a:cubicBezTo>
                  <a:lnTo>
                    <a:pt x="3417" y="4519"/>
                  </a:lnTo>
                  <a:cubicBezTo>
                    <a:pt x="3292" y="4519"/>
                    <a:pt x="3190" y="4416"/>
                    <a:pt x="3190" y="4291"/>
                  </a:cubicBezTo>
                  <a:lnTo>
                    <a:pt x="3190" y="228"/>
                  </a:lnTo>
                  <a:cubicBezTo>
                    <a:pt x="3190" y="103"/>
                    <a:pt x="3292" y="1"/>
                    <a:pt x="341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7"/>
            <p:cNvSpPr/>
            <p:nvPr/>
          </p:nvSpPr>
          <p:spPr>
            <a:xfrm>
              <a:off x="7716029" y="865250"/>
              <a:ext cx="278845" cy="278845"/>
            </a:xfrm>
            <a:custGeom>
              <a:avLst/>
              <a:gdLst/>
              <a:ahLst/>
              <a:cxnLst/>
              <a:rect l="l" t="t" r="r" b="b"/>
              <a:pathLst>
                <a:path w="6952" h="6952" extrusionOk="0">
                  <a:moveTo>
                    <a:pt x="3478" y="0"/>
                  </a:moveTo>
                  <a:cubicBezTo>
                    <a:pt x="1557" y="0"/>
                    <a:pt x="0" y="1556"/>
                    <a:pt x="0" y="3478"/>
                  </a:cubicBezTo>
                  <a:cubicBezTo>
                    <a:pt x="0" y="5395"/>
                    <a:pt x="1557" y="6952"/>
                    <a:pt x="3478" y="6952"/>
                  </a:cubicBezTo>
                  <a:cubicBezTo>
                    <a:pt x="5396" y="6952"/>
                    <a:pt x="6952" y="5395"/>
                    <a:pt x="6952" y="3478"/>
                  </a:cubicBezTo>
                  <a:cubicBezTo>
                    <a:pt x="6952" y="1556"/>
                    <a:pt x="5396" y="0"/>
                    <a:pt x="347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7"/>
            <p:cNvSpPr/>
            <p:nvPr/>
          </p:nvSpPr>
          <p:spPr>
            <a:xfrm>
              <a:off x="7716029" y="865250"/>
              <a:ext cx="190362" cy="278845"/>
            </a:xfrm>
            <a:custGeom>
              <a:avLst/>
              <a:gdLst/>
              <a:ahLst/>
              <a:cxnLst/>
              <a:rect l="l" t="t" r="r" b="b"/>
              <a:pathLst>
                <a:path w="4746" h="6952" extrusionOk="0">
                  <a:moveTo>
                    <a:pt x="3478" y="0"/>
                  </a:moveTo>
                  <a:cubicBezTo>
                    <a:pt x="1557" y="0"/>
                    <a:pt x="0" y="1556"/>
                    <a:pt x="0" y="3478"/>
                  </a:cubicBezTo>
                  <a:cubicBezTo>
                    <a:pt x="0" y="5395"/>
                    <a:pt x="1557" y="6952"/>
                    <a:pt x="3478" y="6952"/>
                  </a:cubicBezTo>
                  <a:cubicBezTo>
                    <a:pt x="3923" y="6952"/>
                    <a:pt x="4352" y="6868"/>
                    <a:pt x="4746" y="6715"/>
                  </a:cubicBezTo>
                  <a:cubicBezTo>
                    <a:pt x="3452" y="6206"/>
                    <a:pt x="2536" y="4950"/>
                    <a:pt x="2536" y="3478"/>
                  </a:cubicBezTo>
                  <a:cubicBezTo>
                    <a:pt x="2536" y="2005"/>
                    <a:pt x="3452" y="746"/>
                    <a:pt x="4746" y="241"/>
                  </a:cubicBezTo>
                  <a:cubicBezTo>
                    <a:pt x="4352" y="87"/>
                    <a:pt x="3923" y="0"/>
                    <a:pt x="347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7"/>
            <p:cNvSpPr/>
            <p:nvPr/>
          </p:nvSpPr>
          <p:spPr>
            <a:xfrm>
              <a:off x="7803108" y="952450"/>
              <a:ext cx="104687" cy="104567"/>
            </a:xfrm>
            <a:custGeom>
              <a:avLst/>
              <a:gdLst/>
              <a:ahLst/>
              <a:cxnLst/>
              <a:rect l="l" t="t" r="r" b="b"/>
              <a:pathLst>
                <a:path w="2610" h="2607" extrusionOk="0">
                  <a:moveTo>
                    <a:pt x="1307" y="0"/>
                  </a:moveTo>
                  <a:cubicBezTo>
                    <a:pt x="586" y="0"/>
                    <a:pt x="0" y="583"/>
                    <a:pt x="0" y="1304"/>
                  </a:cubicBezTo>
                  <a:cubicBezTo>
                    <a:pt x="0" y="2024"/>
                    <a:pt x="586" y="2607"/>
                    <a:pt x="1307" y="2607"/>
                  </a:cubicBezTo>
                  <a:cubicBezTo>
                    <a:pt x="2024" y="2607"/>
                    <a:pt x="2610" y="2024"/>
                    <a:pt x="2610" y="1304"/>
                  </a:cubicBezTo>
                  <a:cubicBezTo>
                    <a:pt x="2610" y="583"/>
                    <a:pt x="2024" y="0"/>
                    <a:pt x="130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7"/>
            <p:cNvSpPr/>
            <p:nvPr/>
          </p:nvSpPr>
          <p:spPr>
            <a:xfrm>
              <a:off x="7184488" y="1463053"/>
              <a:ext cx="226581" cy="226581"/>
            </a:xfrm>
            <a:custGeom>
              <a:avLst/>
              <a:gdLst/>
              <a:ahLst/>
              <a:cxnLst/>
              <a:rect l="l" t="t" r="r" b="b"/>
              <a:pathLst>
                <a:path w="5649" h="5649" extrusionOk="0">
                  <a:moveTo>
                    <a:pt x="436" y="1"/>
                  </a:moveTo>
                  <a:cubicBezTo>
                    <a:pt x="195" y="1"/>
                    <a:pt x="0" y="196"/>
                    <a:pt x="0" y="436"/>
                  </a:cubicBezTo>
                  <a:lnTo>
                    <a:pt x="0" y="5213"/>
                  </a:lnTo>
                  <a:cubicBezTo>
                    <a:pt x="0" y="5454"/>
                    <a:pt x="195" y="5649"/>
                    <a:pt x="436" y="5649"/>
                  </a:cubicBezTo>
                  <a:lnTo>
                    <a:pt x="5213" y="5649"/>
                  </a:lnTo>
                  <a:cubicBezTo>
                    <a:pt x="5453" y="5649"/>
                    <a:pt x="5648" y="5454"/>
                    <a:pt x="5648" y="5213"/>
                  </a:cubicBezTo>
                  <a:lnTo>
                    <a:pt x="5648" y="436"/>
                  </a:lnTo>
                  <a:cubicBezTo>
                    <a:pt x="5648" y="196"/>
                    <a:pt x="5453" y="1"/>
                    <a:pt x="521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7"/>
            <p:cNvSpPr/>
            <p:nvPr/>
          </p:nvSpPr>
          <p:spPr>
            <a:xfrm>
              <a:off x="7184488" y="1463053"/>
              <a:ext cx="93657" cy="226581"/>
            </a:xfrm>
            <a:custGeom>
              <a:avLst/>
              <a:gdLst/>
              <a:ahLst/>
              <a:cxnLst/>
              <a:rect l="l" t="t" r="r" b="b"/>
              <a:pathLst>
                <a:path w="2335" h="5649" extrusionOk="0">
                  <a:moveTo>
                    <a:pt x="436" y="1"/>
                  </a:moveTo>
                  <a:cubicBezTo>
                    <a:pt x="195" y="1"/>
                    <a:pt x="0" y="196"/>
                    <a:pt x="0" y="436"/>
                  </a:cubicBezTo>
                  <a:lnTo>
                    <a:pt x="0" y="5213"/>
                  </a:lnTo>
                  <a:cubicBezTo>
                    <a:pt x="0" y="5454"/>
                    <a:pt x="195" y="5649"/>
                    <a:pt x="436" y="5649"/>
                  </a:cubicBezTo>
                  <a:lnTo>
                    <a:pt x="2334" y="5649"/>
                  </a:lnTo>
                  <a:cubicBezTo>
                    <a:pt x="2094" y="5649"/>
                    <a:pt x="1899" y="5454"/>
                    <a:pt x="1899" y="5213"/>
                  </a:cubicBezTo>
                  <a:lnTo>
                    <a:pt x="1899" y="436"/>
                  </a:lnTo>
                  <a:cubicBezTo>
                    <a:pt x="1899" y="196"/>
                    <a:pt x="2094" y="1"/>
                    <a:pt x="233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7"/>
            <p:cNvSpPr/>
            <p:nvPr/>
          </p:nvSpPr>
          <p:spPr>
            <a:xfrm>
              <a:off x="7501800" y="1320381"/>
              <a:ext cx="153902" cy="152217"/>
            </a:xfrm>
            <a:custGeom>
              <a:avLst/>
              <a:gdLst/>
              <a:ahLst/>
              <a:cxnLst/>
              <a:rect l="l" t="t" r="r" b="b"/>
              <a:pathLst>
                <a:path w="3837" h="3795" extrusionOk="0">
                  <a:moveTo>
                    <a:pt x="1463" y="1"/>
                  </a:moveTo>
                  <a:cubicBezTo>
                    <a:pt x="1405" y="1"/>
                    <a:pt x="1347" y="23"/>
                    <a:pt x="1304" y="68"/>
                  </a:cubicBezTo>
                  <a:lnTo>
                    <a:pt x="87" y="1281"/>
                  </a:lnTo>
                  <a:cubicBezTo>
                    <a:pt x="1" y="1371"/>
                    <a:pt x="1" y="1515"/>
                    <a:pt x="87" y="1605"/>
                  </a:cubicBezTo>
                  <a:lnTo>
                    <a:pt x="2210" y="3728"/>
                  </a:lnTo>
                  <a:cubicBezTo>
                    <a:pt x="2255" y="3772"/>
                    <a:pt x="2313" y="3795"/>
                    <a:pt x="2372" y="3795"/>
                  </a:cubicBezTo>
                  <a:cubicBezTo>
                    <a:pt x="2430" y="3795"/>
                    <a:pt x="2489" y="3772"/>
                    <a:pt x="2533" y="3728"/>
                  </a:cubicBezTo>
                  <a:lnTo>
                    <a:pt x="3747" y="2511"/>
                  </a:lnTo>
                  <a:cubicBezTo>
                    <a:pt x="3837" y="2424"/>
                    <a:pt x="3837" y="2280"/>
                    <a:pt x="3747" y="2191"/>
                  </a:cubicBezTo>
                  <a:lnTo>
                    <a:pt x="1624" y="68"/>
                  </a:lnTo>
                  <a:cubicBezTo>
                    <a:pt x="1579" y="23"/>
                    <a:pt x="1521" y="1"/>
                    <a:pt x="14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7"/>
            <p:cNvSpPr/>
            <p:nvPr/>
          </p:nvSpPr>
          <p:spPr>
            <a:xfrm>
              <a:off x="7287973" y="1942490"/>
              <a:ext cx="170347" cy="170307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6"/>
                    <a:pt x="2124" y="4246"/>
                  </a:cubicBezTo>
                  <a:cubicBezTo>
                    <a:pt x="3295" y="4246"/>
                    <a:pt x="4246" y="3295"/>
                    <a:pt x="4246" y="2123"/>
                  </a:cubicBezTo>
                  <a:cubicBezTo>
                    <a:pt x="4246" y="951"/>
                    <a:pt x="3295" y="0"/>
                    <a:pt x="212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7"/>
            <p:cNvSpPr/>
            <p:nvPr/>
          </p:nvSpPr>
          <p:spPr>
            <a:xfrm>
              <a:off x="7287973" y="1942490"/>
              <a:ext cx="121654" cy="170307"/>
            </a:xfrm>
            <a:custGeom>
              <a:avLst/>
              <a:gdLst/>
              <a:ahLst/>
              <a:cxnLst/>
              <a:rect l="l" t="t" r="r" b="b"/>
              <a:pathLst>
                <a:path w="3033" h="4246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6"/>
                    <a:pt x="2124" y="4246"/>
                  </a:cubicBezTo>
                  <a:cubicBezTo>
                    <a:pt x="2450" y="4246"/>
                    <a:pt x="2758" y="4172"/>
                    <a:pt x="3033" y="4041"/>
                  </a:cubicBezTo>
                  <a:cubicBezTo>
                    <a:pt x="2316" y="3701"/>
                    <a:pt x="1819" y="2971"/>
                    <a:pt x="1819" y="2123"/>
                  </a:cubicBezTo>
                  <a:cubicBezTo>
                    <a:pt x="1819" y="1278"/>
                    <a:pt x="2316" y="548"/>
                    <a:pt x="3033" y="205"/>
                  </a:cubicBezTo>
                  <a:cubicBezTo>
                    <a:pt x="2758" y="74"/>
                    <a:pt x="2450" y="0"/>
                    <a:pt x="212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7"/>
            <p:cNvSpPr/>
            <p:nvPr/>
          </p:nvSpPr>
          <p:spPr>
            <a:xfrm>
              <a:off x="6743958" y="1398475"/>
              <a:ext cx="170227" cy="170187"/>
            </a:xfrm>
            <a:custGeom>
              <a:avLst/>
              <a:gdLst/>
              <a:ahLst/>
              <a:cxnLst/>
              <a:rect l="l" t="t" r="r" b="b"/>
              <a:pathLst>
                <a:path w="4244" h="4243" extrusionOk="0">
                  <a:moveTo>
                    <a:pt x="2120" y="0"/>
                  </a:moveTo>
                  <a:cubicBezTo>
                    <a:pt x="949" y="0"/>
                    <a:pt x="1" y="948"/>
                    <a:pt x="1" y="2123"/>
                  </a:cubicBezTo>
                  <a:cubicBezTo>
                    <a:pt x="1" y="3295"/>
                    <a:pt x="949" y="4243"/>
                    <a:pt x="2120" y="4243"/>
                  </a:cubicBezTo>
                  <a:cubicBezTo>
                    <a:pt x="3292" y="4243"/>
                    <a:pt x="4243" y="3295"/>
                    <a:pt x="4243" y="2123"/>
                  </a:cubicBezTo>
                  <a:cubicBezTo>
                    <a:pt x="4243" y="948"/>
                    <a:pt x="3292" y="0"/>
                    <a:pt x="212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7"/>
            <p:cNvSpPr/>
            <p:nvPr/>
          </p:nvSpPr>
          <p:spPr>
            <a:xfrm>
              <a:off x="6743958" y="1398475"/>
              <a:ext cx="121654" cy="170187"/>
            </a:xfrm>
            <a:custGeom>
              <a:avLst/>
              <a:gdLst/>
              <a:ahLst/>
              <a:cxnLst/>
              <a:rect l="l" t="t" r="r" b="b"/>
              <a:pathLst>
                <a:path w="3033" h="4243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3"/>
                    <a:pt x="2124" y="4243"/>
                  </a:cubicBezTo>
                  <a:cubicBezTo>
                    <a:pt x="2447" y="4243"/>
                    <a:pt x="2754" y="4169"/>
                    <a:pt x="3033" y="4038"/>
                  </a:cubicBezTo>
                  <a:cubicBezTo>
                    <a:pt x="2316" y="3698"/>
                    <a:pt x="1819" y="2968"/>
                    <a:pt x="1819" y="2123"/>
                  </a:cubicBezTo>
                  <a:cubicBezTo>
                    <a:pt x="1819" y="1275"/>
                    <a:pt x="2316" y="545"/>
                    <a:pt x="3033" y="205"/>
                  </a:cubicBezTo>
                  <a:cubicBezTo>
                    <a:pt x="2754" y="74"/>
                    <a:pt x="2447" y="0"/>
                    <a:pt x="21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7"/>
            <p:cNvSpPr/>
            <p:nvPr/>
          </p:nvSpPr>
          <p:spPr>
            <a:xfrm>
              <a:off x="6880734" y="814270"/>
              <a:ext cx="200670" cy="155667"/>
            </a:xfrm>
            <a:custGeom>
              <a:avLst/>
              <a:gdLst/>
              <a:ahLst/>
              <a:cxnLst/>
              <a:rect l="l" t="t" r="r" b="b"/>
              <a:pathLst>
                <a:path w="5003" h="3881" extrusionOk="0">
                  <a:moveTo>
                    <a:pt x="1659" y="0"/>
                  </a:moveTo>
                  <a:lnTo>
                    <a:pt x="1" y="3881"/>
                  </a:lnTo>
                  <a:lnTo>
                    <a:pt x="5002" y="3881"/>
                  </a:lnTo>
                  <a:lnTo>
                    <a:pt x="3340" y="0"/>
                  </a:lnTo>
                  <a:cubicBezTo>
                    <a:pt x="3087" y="119"/>
                    <a:pt x="2802" y="186"/>
                    <a:pt x="2501" y="186"/>
                  </a:cubicBezTo>
                  <a:cubicBezTo>
                    <a:pt x="2200" y="186"/>
                    <a:pt x="1915" y="119"/>
                    <a:pt x="165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7"/>
            <p:cNvSpPr/>
            <p:nvPr/>
          </p:nvSpPr>
          <p:spPr>
            <a:xfrm>
              <a:off x="6880734" y="814270"/>
              <a:ext cx="126026" cy="155667"/>
            </a:xfrm>
            <a:custGeom>
              <a:avLst/>
              <a:gdLst/>
              <a:ahLst/>
              <a:cxnLst/>
              <a:rect l="l" t="t" r="r" b="b"/>
              <a:pathLst>
                <a:path w="3142" h="3881" extrusionOk="0">
                  <a:moveTo>
                    <a:pt x="1659" y="0"/>
                  </a:moveTo>
                  <a:lnTo>
                    <a:pt x="1" y="3881"/>
                  </a:lnTo>
                  <a:lnTo>
                    <a:pt x="1515" y="3881"/>
                  </a:lnTo>
                  <a:lnTo>
                    <a:pt x="3142" y="80"/>
                  </a:lnTo>
                  <a:lnTo>
                    <a:pt x="3142" y="80"/>
                  </a:lnTo>
                  <a:cubicBezTo>
                    <a:pt x="2940" y="148"/>
                    <a:pt x="2726" y="186"/>
                    <a:pt x="2501" y="186"/>
                  </a:cubicBezTo>
                  <a:cubicBezTo>
                    <a:pt x="2200" y="186"/>
                    <a:pt x="1915" y="119"/>
                    <a:pt x="165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7"/>
            <p:cNvSpPr/>
            <p:nvPr/>
          </p:nvSpPr>
          <p:spPr>
            <a:xfrm>
              <a:off x="6900909" y="661290"/>
              <a:ext cx="160320" cy="160440"/>
            </a:xfrm>
            <a:custGeom>
              <a:avLst/>
              <a:gdLst/>
              <a:ahLst/>
              <a:cxnLst/>
              <a:rect l="l" t="t" r="r" b="b"/>
              <a:pathLst>
                <a:path w="3997" h="4000" extrusionOk="0">
                  <a:moveTo>
                    <a:pt x="1998" y="1"/>
                  </a:moveTo>
                  <a:cubicBezTo>
                    <a:pt x="894" y="1"/>
                    <a:pt x="0" y="897"/>
                    <a:pt x="0" y="2002"/>
                  </a:cubicBezTo>
                  <a:cubicBezTo>
                    <a:pt x="0" y="3103"/>
                    <a:pt x="894" y="4000"/>
                    <a:pt x="1998" y="4000"/>
                  </a:cubicBezTo>
                  <a:cubicBezTo>
                    <a:pt x="3103" y="4000"/>
                    <a:pt x="3996" y="3103"/>
                    <a:pt x="3996" y="2002"/>
                  </a:cubicBezTo>
                  <a:cubicBezTo>
                    <a:pt x="3996" y="897"/>
                    <a:pt x="3103" y="1"/>
                    <a:pt x="199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7"/>
            <p:cNvSpPr/>
            <p:nvPr/>
          </p:nvSpPr>
          <p:spPr>
            <a:xfrm>
              <a:off x="6900909" y="661290"/>
              <a:ext cx="118685" cy="160440"/>
            </a:xfrm>
            <a:custGeom>
              <a:avLst/>
              <a:gdLst/>
              <a:ahLst/>
              <a:cxnLst/>
              <a:rect l="l" t="t" r="r" b="b"/>
              <a:pathLst>
                <a:path w="2959" h="4000" extrusionOk="0">
                  <a:moveTo>
                    <a:pt x="1998" y="1"/>
                  </a:moveTo>
                  <a:cubicBezTo>
                    <a:pt x="894" y="1"/>
                    <a:pt x="0" y="897"/>
                    <a:pt x="0" y="2002"/>
                  </a:cubicBezTo>
                  <a:cubicBezTo>
                    <a:pt x="0" y="3103"/>
                    <a:pt x="894" y="4000"/>
                    <a:pt x="1998" y="4000"/>
                  </a:cubicBezTo>
                  <a:cubicBezTo>
                    <a:pt x="2347" y="4000"/>
                    <a:pt x="2674" y="3910"/>
                    <a:pt x="2959" y="3753"/>
                  </a:cubicBezTo>
                  <a:cubicBezTo>
                    <a:pt x="2341" y="3414"/>
                    <a:pt x="1922" y="2754"/>
                    <a:pt x="1922" y="2002"/>
                  </a:cubicBezTo>
                  <a:cubicBezTo>
                    <a:pt x="1922" y="1246"/>
                    <a:pt x="2341" y="587"/>
                    <a:pt x="2959" y="247"/>
                  </a:cubicBezTo>
                  <a:cubicBezTo>
                    <a:pt x="2674" y="91"/>
                    <a:pt x="2347" y="1"/>
                    <a:pt x="199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Hình ảnh 2">
            <a:extLst>
              <a:ext uri="{FF2B5EF4-FFF2-40B4-BE49-F238E27FC236}">
                <a16:creationId xmlns:a16="http://schemas.microsoft.com/office/drawing/2014/main" id="{A52C2769-467E-57D2-0E4A-D13946709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477" y="1240450"/>
            <a:ext cx="4788569" cy="37470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5" name="Google Shape;1135;p35"/>
          <p:cNvGrpSpPr/>
          <p:nvPr/>
        </p:nvGrpSpPr>
        <p:grpSpPr>
          <a:xfrm rot="-900010">
            <a:off x="6415213" y="2974054"/>
            <a:ext cx="1673645" cy="1673645"/>
            <a:chOff x="1233725" y="3010438"/>
            <a:chExt cx="1436736" cy="1436736"/>
          </a:xfrm>
        </p:grpSpPr>
        <p:sp>
          <p:nvSpPr>
            <p:cNvPr id="1136" name="Google Shape;1136;p35"/>
            <p:cNvSpPr/>
            <p:nvPr/>
          </p:nvSpPr>
          <p:spPr>
            <a:xfrm>
              <a:off x="1233725" y="3010438"/>
              <a:ext cx="1436736" cy="1436736"/>
            </a:xfrm>
            <a:custGeom>
              <a:avLst/>
              <a:gdLst/>
              <a:ahLst/>
              <a:cxnLst/>
              <a:rect l="l" t="t" r="r" b="b"/>
              <a:pathLst>
                <a:path w="41247" h="41247" extrusionOk="0">
                  <a:moveTo>
                    <a:pt x="1" y="1"/>
                  </a:moveTo>
                  <a:lnTo>
                    <a:pt x="1" y="41246"/>
                  </a:lnTo>
                  <a:lnTo>
                    <a:pt x="41247" y="41246"/>
                  </a:lnTo>
                  <a:lnTo>
                    <a:pt x="4124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5"/>
            <p:cNvSpPr/>
            <p:nvPr/>
          </p:nvSpPr>
          <p:spPr>
            <a:xfrm>
              <a:off x="1295307" y="3072020"/>
              <a:ext cx="1313708" cy="1313708"/>
            </a:xfrm>
            <a:custGeom>
              <a:avLst/>
              <a:gdLst/>
              <a:ahLst/>
              <a:cxnLst/>
              <a:rect l="l" t="t" r="r" b="b"/>
              <a:pathLst>
                <a:path w="37715" h="37715" extrusionOk="0">
                  <a:moveTo>
                    <a:pt x="0" y="0"/>
                  </a:moveTo>
                  <a:lnTo>
                    <a:pt x="0" y="37714"/>
                  </a:lnTo>
                  <a:lnTo>
                    <a:pt x="37715" y="37714"/>
                  </a:lnTo>
                  <a:lnTo>
                    <a:pt x="3771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5"/>
            <p:cNvSpPr/>
            <p:nvPr/>
          </p:nvSpPr>
          <p:spPr>
            <a:xfrm>
              <a:off x="1317600" y="3094312"/>
              <a:ext cx="1269122" cy="1268983"/>
            </a:xfrm>
            <a:custGeom>
              <a:avLst/>
              <a:gdLst/>
              <a:ahLst/>
              <a:cxnLst/>
              <a:rect l="l" t="t" r="r" b="b"/>
              <a:pathLst>
                <a:path w="36435" h="36431" extrusionOk="0">
                  <a:moveTo>
                    <a:pt x="1" y="0"/>
                  </a:moveTo>
                  <a:lnTo>
                    <a:pt x="1" y="36431"/>
                  </a:lnTo>
                  <a:lnTo>
                    <a:pt x="36434" y="36431"/>
                  </a:lnTo>
                  <a:lnTo>
                    <a:pt x="36434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5"/>
            <p:cNvSpPr/>
            <p:nvPr/>
          </p:nvSpPr>
          <p:spPr>
            <a:xfrm>
              <a:off x="2428276" y="3101766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5"/>
            <p:cNvSpPr/>
            <p:nvPr/>
          </p:nvSpPr>
          <p:spPr>
            <a:xfrm>
              <a:off x="2110890" y="3101766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5"/>
            <p:cNvSpPr/>
            <p:nvPr/>
          </p:nvSpPr>
          <p:spPr>
            <a:xfrm>
              <a:off x="1793609" y="3101766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5"/>
            <p:cNvSpPr/>
            <p:nvPr/>
          </p:nvSpPr>
          <p:spPr>
            <a:xfrm>
              <a:off x="1476292" y="3101766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8"/>
                  </a:lnTo>
                  <a:lnTo>
                    <a:pt x="4548" y="4548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5"/>
            <p:cNvSpPr/>
            <p:nvPr/>
          </p:nvSpPr>
          <p:spPr>
            <a:xfrm>
              <a:off x="2269583" y="3258265"/>
              <a:ext cx="158418" cy="158383"/>
            </a:xfrm>
            <a:custGeom>
              <a:avLst/>
              <a:gdLst/>
              <a:ahLst/>
              <a:cxnLst/>
              <a:rect l="l" t="t" r="r" b="b"/>
              <a:pathLst>
                <a:path w="4548" h="4547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5"/>
            <p:cNvSpPr/>
            <p:nvPr/>
          </p:nvSpPr>
          <p:spPr>
            <a:xfrm>
              <a:off x="1952301" y="3258265"/>
              <a:ext cx="158383" cy="158383"/>
            </a:xfrm>
            <a:custGeom>
              <a:avLst/>
              <a:gdLst/>
              <a:ahLst/>
              <a:cxnLst/>
              <a:rect l="l" t="t" r="r" b="b"/>
              <a:pathLst>
                <a:path w="4547" h="4547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5"/>
            <p:cNvSpPr/>
            <p:nvPr/>
          </p:nvSpPr>
          <p:spPr>
            <a:xfrm>
              <a:off x="1635020" y="3258265"/>
              <a:ext cx="158279" cy="158383"/>
            </a:xfrm>
            <a:custGeom>
              <a:avLst/>
              <a:gdLst/>
              <a:ahLst/>
              <a:cxnLst/>
              <a:rect l="l" t="t" r="r" b="b"/>
              <a:pathLst>
                <a:path w="4544" h="4547" extrusionOk="0">
                  <a:moveTo>
                    <a:pt x="0" y="0"/>
                  </a:moveTo>
                  <a:lnTo>
                    <a:pt x="0" y="4547"/>
                  </a:lnTo>
                  <a:lnTo>
                    <a:pt x="4544" y="4547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5"/>
            <p:cNvSpPr/>
            <p:nvPr/>
          </p:nvSpPr>
          <p:spPr>
            <a:xfrm>
              <a:off x="1317600" y="3258265"/>
              <a:ext cx="158418" cy="158383"/>
            </a:xfrm>
            <a:custGeom>
              <a:avLst/>
              <a:gdLst/>
              <a:ahLst/>
              <a:cxnLst/>
              <a:rect l="l" t="t" r="r" b="b"/>
              <a:pathLst>
                <a:path w="4548" h="4547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5"/>
            <p:cNvSpPr/>
            <p:nvPr/>
          </p:nvSpPr>
          <p:spPr>
            <a:xfrm>
              <a:off x="2428276" y="3414833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5"/>
            <p:cNvSpPr/>
            <p:nvPr/>
          </p:nvSpPr>
          <p:spPr>
            <a:xfrm>
              <a:off x="2110890" y="3414833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1793609" y="3414833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1476292" y="3414833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0"/>
                  </a:moveTo>
                  <a:lnTo>
                    <a:pt x="1" y="4547"/>
                  </a:lnTo>
                  <a:lnTo>
                    <a:pt x="4548" y="4547"/>
                  </a:lnTo>
                  <a:lnTo>
                    <a:pt x="4548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2269583" y="3571296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1952301" y="3571296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1635020" y="3571296"/>
              <a:ext cx="158279" cy="158418"/>
            </a:xfrm>
            <a:custGeom>
              <a:avLst/>
              <a:gdLst/>
              <a:ahLst/>
              <a:cxnLst/>
              <a:rect l="l" t="t" r="r" b="b"/>
              <a:pathLst>
                <a:path w="4544" h="4548" extrusionOk="0">
                  <a:moveTo>
                    <a:pt x="0" y="1"/>
                  </a:moveTo>
                  <a:lnTo>
                    <a:pt x="0" y="4547"/>
                  </a:lnTo>
                  <a:lnTo>
                    <a:pt x="4544" y="4547"/>
                  </a:lnTo>
                  <a:lnTo>
                    <a:pt x="454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1317600" y="3571296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2428276" y="3727864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2110890" y="3727864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1793609" y="3727864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1476292" y="3727864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8"/>
                  </a:lnTo>
                  <a:lnTo>
                    <a:pt x="4548" y="4548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2269583" y="3884363"/>
              <a:ext cx="158418" cy="158383"/>
            </a:xfrm>
            <a:custGeom>
              <a:avLst/>
              <a:gdLst/>
              <a:ahLst/>
              <a:cxnLst/>
              <a:rect l="l" t="t" r="r" b="b"/>
              <a:pathLst>
                <a:path w="4548" h="4547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1952301" y="3884363"/>
              <a:ext cx="158383" cy="158383"/>
            </a:xfrm>
            <a:custGeom>
              <a:avLst/>
              <a:gdLst/>
              <a:ahLst/>
              <a:cxnLst/>
              <a:rect l="l" t="t" r="r" b="b"/>
              <a:pathLst>
                <a:path w="4547" h="4547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1635020" y="3884363"/>
              <a:ext cx="158279" cy="158383"/>
            </a:xfrm>
            <a:custGeom>
              <a:avLst/>
              <a:gdLst/>
              <a:ahLst/>
              <a:cxnLst/>
              <a:rect l="l" t="t" r="r" b="b"/>
              <a:pathLst>
                <a:path w="4544" h="4547" extrusionOk="0">
                  <a:moveTo>
                    <a:pt x="0" y="0"/>
                  </a:moveTo>
                  <a:lnTo>
                    <a:pt x="0" y="4547"/>
                  </a:lnTo>
                  <a:lnTo>
                    <a:pt x="4544" y="4547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1317600" y="3884363"/>
              <a:ext cx="158418" cy="158383"/>
            </a:xfrm>
            <a:custGeom>
              <a:avLst/>
              <a:gdLst/>
              <a:ahLst/>
              <a:cxnLst/>
              <a:rect l="l" t="t" r="r" b="b"/>
              <a:pathLst>
                <a:path w="4548" h="4547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2428276" y="4040931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2110890" y="4040931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1793609" y="4040931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1476292" y="4040931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0"/>
                  </a:moveTo>
                  <a:lnTo>
                    <a:pt x="1" y="4547"/>
                  </a:lnTo>
                  <a:lnTo>
                    <a:pt x="4548" y="4547"/>
                  </a:lnTo>
                  <a:lnTo>
                    <a:pt x="4548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2269583" y="4197499"/>
              <a:ext cx="158418" cy="158314"/>
            </a:xfrm>
            <a:custGeom>
              <a:avLst/>
              <a:gdLst/>
              <a:ahLst/>
              <a:cxnLst/>
              <a:rect l="l" t="t" r="r" b="b"/>
              <a:pathLst>
                <a:path w="4548" h="4545" extrusionOk="0">
                  <a:moveTo>
                    <a:pt x="1" y="1"/>
                  </a:moveTo>
                  <a:lnTo>
                    <a:pt x="1" y="4544"/>
                  </a:lnTo>
                  <a:lnTo>
                    <a:pt x="4547" y="4544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1952301" y="4197499"/>
              <a:ext cx="158383" cy="158314"/>
            </a:xfrm>
            <a:custGeom>
              <a:avLst/>
              <a:gdLst/>
              <a:ahLst/>
              <a:cxnLst/>
              <a:rect l="l" t="t" r="r" b="b"/>
              <a:pathLst>
                <a:path w="4547" h="4545" extrusionOk="0">
                  <a:moveTo>
                    <a:pt x="0" y="1"/>
                  </a:moveTo>
                  <a:lnTo>
                    <a:pt x="0" y="4544"/>
                  </a:lnTo>
                  <a:lnTo>
                    <a:pt x="4547" y="4544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1635020" y="4197499"/>
              <a:ext cx="158279" cy="158314"/>
            </a:xfrm>
            <a:custGeom>
              <a:avLst/>
              <a:gdLst/>
              <a:ahLst/>
              <a:cxnLst/>
              <a:rect l="l" t="t" r="r" b="b"/>
              <a:pathLst>
                <a:path w="4544" h="4545" extrusionOk="0">
                  <a:moveTo>
                    <a:pt x="0" y="1"/>
                  </a:moveTo>
                  <a:lnTo>
                    <a:pt x="0" y="4544"/>
                  </a:lnTo>
                  <a:lnTo>
                    <a:pt x="4544" y="4544"/>
                  </a:lnTo>
                  <a:lnTo>
                    <a:pt x="454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1317600" y="4197499"/>
              <a:ext cx="158418" cy="158314"/>
            </a:xfrm>
            <a:custGeom>
              <a:avLst/>
              <a:gdLst/>
              <a:ahLst/>
              <a:cxnLst/>
              <a:rect l="l" t="t" r="r" b="b"/>
              <a:pathLst>
                <a:path w="4548" h="4545" extrusionOk="0">
                  <a:moveTo>
                    <a:pt x="1" y="1"/>
                  </a:moveTo>
                  <a:lnTo>
                    <a:pt x="1" y="4544"/>
                  </a:lnTo>
                  <a:lnTo>
                    <a:pt x="4547" y="4544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1" name="Google Shape;1171;p35"/>
          <p:cNvGrpSpPr/>
          <p:nvPr/>
        </p:nvGrpSpPr>
        <p:grpSpPr>
          <a:xfrm>
            <a:off x="5259391" y="795221"/>
            <a:ext cx="1867084" cy="2049723"/>
            <a:chOff x="6688125" y="661290"/>
            <a:chExt cx="1376094" cy="1510704"/>
          </a:xfrm>
        </p:grpSpPr>
        <p:sp>
          <p:nvSpPr>
            <p:cNvPr id="1172" name="Google Shape;1172;p35"/>
            <p:cNvSpPr/>
            <p:nvPr/>
          </p:nvSpPr>
          <p:spPr>
            <a:xfrm>
              <a:off x="6688125" y="795900"/>
              <a:ext cx="1376094" cy="1376094"/>
            </a:xfrm>
            <a:custGeom>
              <a:avLst/>
              <a:gdLst/>
              <a:ahLst/>
              <a:cxnLst/>
              <a:rect l="l" t="t" r="r" b="b"/>
              <a:pathLst>
                <a:path w="34308" h="34308" extrusionOk="0">
                  <a:moveTo>
                    <a:pt x="378" y="0"/>
                  </a:moveTo>
                  <a:cubicBezTo>
                    <a:pt x="170" y="0"/>
                    <a:pt x="0" y="170"/>
                    <a:pt x="0" y="378"/>
                  </a:cubicBezTo>
                  <a:lnTo>
                    <a:pt x="0" y="33930"/>
                  </a:lnTo>
                  <a:cubicBezTo>
                    <a:pt x="0" y="34141"/>
                    <a:pt x="170" y="34308"/>
                    <a:pt x="378" y="34308"/>
                  </a:cubicBezTo>
                  <a:lnTo>
                    <a:pt x="33930" y="34308"/>
                  </a:lnTo>
                  <a:cubicBezTo>
                    <a:pt x="34138" y="34308"/>
                    <a:pt x="34308" y="34141"/>
                    <a:pt x="34308" y="33930"/>
                  </a:cubicBezTo>
                  <a:lnTo>
                    <a:pt x="34308" y="378"/>
                  </a:lnTo>
                  <a:cubicBezTo>
                    <a:pt x="34308" y="170"/>
                    <a:pt x="34138" y="0"/>
                    <a:pt x="33930" y="0"/>
                  </a:cubicBezTo>
                  <a:lnTo>
                    <a:pt x="8770" y="0"/>
                  </a:lnTo>
                  <a:cubicBezTo>
                    <a:pt x="8405" y="397"/>
                    <a:pt x="7883" y="644"/>
                    <a:pt x="7303" y="644"/>
                  </a:cubicBezTo>
                  <a:cubicBezTo>
                    <a:pt x="6724" y="644"/>
                    <a:pt x="6199" y="397"/>
                    <a:pt x="58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6786355" y="894130"/>
              <a:ext cx="1179635" cy="1179635"/>
            </a:xfrm>
            <a:custGeom>
              <a:avLst/>
              <a:gdLst/>
              <a:ahLst/>
              <a:cxnLst/>
              <a:rect l="l" t="t" r="r" b="b"/>
              <a:pathLst>
                <a:path w="29410" h="29410" extrusionOk="0">
                  <a:moveTo>
                    <a:pt x="0" y="1"/>
                  </a:moveTo>
                  <a:lnTo>
                    <a:pt x="0" y="12859"/>
                  </a:lnTo>
                  <a:cubicBezTo>
                    <a:pt x="314" y="12677"/>
                    <a:pt x="676" y="12574"/>
                    <a:pt x="1063" y="12574"/>
                  </a:cubicBezTo>
                  <a:cubicBezTo>
                    <a:pt x="2235" y="12574"/>
                    <a:pt x="3186" y="13525"/>
                    <a:pt x="3186" y="14697"/>
                  </a:cubicBezTo>
                  <a:cubicBezTo>
                    <a:pt x="3186" y="15869"/>
                    <a:pt x="2235" y="16817"/>
                    <a:pt x="1063" y="16817"/>
                  </a:cubicBezTo>
                  <a:cubicBezTo>
                    <a:pt x="676" y="16817"/>
                    <a:pt x="314" y="16714"/>
                    <a:pt x="0" y="16532"/>
                  </a:cubicBezTo>
                  <a:lnTo>
                    <a:pt x="0" y="29409"/>
                  </a:lnTo>
                  <a:lnTo>
                    <a:pt x="12846" y="29409"/>
                  </a:lnTo>
                  <a:cubicBezTo>
                    <a:pt x="12632" y="29080"/>
                    <a:pt x="12507" y="28683"/>
                    <a:pt x="12507" y="28260"/>
                  </a:cubicBezTo>
                  <a:cubicBezTo>
                    <a:pt x="12507" y="27088"/>
                    <a:pt x="13458" y="26137"/>
                    <a:pt x="14630" y="26137"/>
                  </a:cubicBezTo>
                  <a:cubicBezTo>
                    <a:pt x="15801" y="26137"/>
                    <a:pt x="16752" y="27088"/>
                    <a:pt x="16752" y="28260"/>
                  </a:cubicBezTo>
                  <a:cubicBezTo>
                    <a:pt x="16752" y="28683"/>
                    <a:pt x="16628" y="29080"/>
                    <a:pt x="16413" y="29409"/>
                  </a:cubicBezTo>
                  <a:lnTo>
                    <a:pt x="29409" y="29409"/>
                  </a:lnTo>
                  <a:lnTo>
                    <a:pt x="29409" y="4877"/>
                  </a:lnTo>
                  <a:cubicBezTo>
                    <a:pt x="28775" y="5700"/>
                    <a:pt x="27776" y="6232"/>
                    <a:pt x="26656" y="6232"/>
                  </a:cubicBezTo>
                  <a:cubicBezTo>
                    <a:pt x="24735" y="6232"/>
                    <a:pt x="23178" y="4675"/>
                    <a:pt x="23178" y="2758"/>
                  </a:cubicBezTo>
                  <a:cubicBezTo>
                    <a:pt x="23178" y="1634"/>
                    <a:pt x="23710" y="638"/>
                    <a:pt x="24536" y="4"/>
                  </a:cubicBezTo>
                  <a:lnTo>
                    <a:pt x="6548" y="4"/>
                  </a:lnTo>
                  <a:lnTo>
                    <a:pt x="7355" y="1890"/>
                  </a:lnTo>
                  <a:lnTo>
                    <a:pt x="2354" y="1890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7069132" y="1583905"/>
              <a:ext cx="167780" cy="170227"/>
            </a:xfrm>
            <a:custGeom>
              <a:avLst/>
              <a:gdLst/>
              <a:ahLst/>
              <a:cxnLst/>
              <a:rect l="l" t="t" r="r" b="b"/>
              <a:pathLst>
                <a:path w="4183" h="4244" extrusionOk="0">
                  <a:moveTo>
                    <a:pt x="2124" y="1"/>
                  </a:moveTo>
                  <a:cubicBezTo>
                    <a:pt x="952" y="1"/>
                    <a:pt x="1" y="948"/>
                    <a:pt x="1" y="2120"/>
                  </a:cubicBezTo>
                  <a:cubicBezTo>
                    <a:pt x="1" y="3292"/>
                    <a:pt x="952" y="4243"/>
                    <a:pt x="2124" y="4243"/>
                  </a:cubicBezTo>
                  <a:cubicBezTo>
                    <a:pt x="3116" y="4243"/>
                    <a:pt x="3952" y="3558"/>
                    <a:pt x="4182" y="2636"/>
                  </a:cubicBezTo>
                  <a:lnTo>
                    <a:pt x="3312" y="2636"/>
                  </a:lnTo>
                  <a:cubicBezTo>
                    <a:pt x="3071" y="2636"/>
                    <a:pt x="2876" y="2441"/>
                    <a:pt x="2876" y="2200"/>
                  </a:cubicBezTo>
                  <a:lnTo>
                    <a:pt x="2876" y="138"/>
                  </a:lnTo>
                  <a:cubicBezTo>
                    <a:pt x="2642" y="49"/>
                    <a:pt x="2389" y="1"/>
                    <a:pt x="212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7069132" y="1583905"/>
              <a:ext cx="121654" cy="170227"/>
            </a:xfrm>
            <a:custGeom>
              <a:avLst/>
              <a:gdLst/>
              <a:ahLst/>
              <a:cxnLst/>
              <a:rect l="l" t="t" r="r" b="b"/>
              <a:pathLst>
                <a:path w="3033" h="4244" extrusionOk="0">
                  <a:moveTo>
                    <a:pt x="2124" y="1"/>
                  </a:moveTo>
                  <a:cubicBezTo>
                    <a:pt x="952" y="1"/>
                    <a:pt x="1" y="948"/>
                    <a:pt x="1" y="2120"/>
                  </a:cubicBezTo>
                  <a:cubicBezTo>
                    <a:pt x="1" y="3292"/>
                    <a:pt x="952" y="4243"/>
                    <a:pt x="2124" y="4243"/>
                  </a:cubicBezTo>
                  <a:cubicBezTo>
                    <a:pt x="2447" y="4243"/>
                    <a:pt x="2758" y="4170"/>
                    <a:pt x="3033" y="4038"/>
                  </a:cubicBezTo>
                  <a:cubicBezTo>
                    <a:pt x="2316" y="3699"/>
                    <a:pt x="1819" y="2969"/>
                    <a:pt x="1819" y="2120"/>
                  </a:cubicBezTo>
                  <a:cubicBezTo>
                    <a:pt x="1819" y="1339"/>
                    <a:pt x="2245" y="654"/>
                    <a:pt x="2876" y="289"/>
                  </a:cubicBezTo>
                  <a:lnTo>
                    <a:pt x="2876" y="138"/>
                  </a:lnTo>
                  <a:cubicBezTo>
                    <a:pt x="2642" y="49"/>
                    <a:pt x="2389" y="1"/>
                    <a:pt x="212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678635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890"/>
                  </a:lnTo>
                  <a:lnTo>
                    <a:pt x="2354" y="1890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698297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1646" y="1"/>
                  </a:moveTo>
                  <a:lnTo>
                    <a:pt x="2453" y="1890"/>
                  </a:lnTo>
                  <a:lnTo>
                    <a:pt x="0" y="1890"/>
                  </a:ln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717959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7376215" y="89413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899" y="4903"/>
                  </a:lnTo>
                  <a:lnTo>
                    <a:pt x="489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7572835" y="89413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313" y="4903"/>
                  </a:lnTo>
                  <a:cubicBezTo>
                    <a:pt x="3849" y="4314"/>
                    <a:pt x="3570" y="3568"/>
                    <a:pt x="3570" y="2758"/>
                  </a:cubicBezTo>
                  <a:cubicBezTo>
                    <a:pt x="3570" y="1647"/>
                    <a:pt x="4092" y="660"/>
                    <a:pt x="4899" y="23"/>
                  </a:cubicBezTo>
                  <a:lnTo>
                    <a:pt x="489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6786355" y="109075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7769335" y="109075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4880" y="1"/>
                  </a:moveTo>
                  <a:cubicBezTo>
                    <a:pt x="4243" y="811"/>
                    <a:pt x="3256" y="1330"/>
                    <a:pt x="2149" y="1330"/>
                  </a:cubicBezTo>
                  <a:cubicBezTo>
                    <a:pt x="1339" y="1330"/>
                    <a:pt x="593" y="1054"/>
                    <a:pt x="0" y="587"/>
                  </a:cubicBez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6786355" y="128737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3055"/>
                  </a:lnTo>
                  <a:cubicBezTo>
                    <a:pt x="314" y="2876"/>
                    <a:pt x="676" y="2770"/>
                    <a:pt x="1063" y="2770"/>
                  </a:cubicBezTo>
                  <a:cubicBezTo>
                    <a:pt x="2235" y="2770"/>
                    <a:pt x="3186" y="3721"/>
                    <a:pt x="3186" y="4893"/>
                  </a:cubicBezTo>
                  <a:cubicBezTo>
                    <a:pt x="3186" y="4896"/>
                    <a:pt x="3186" y="4900"/>
                    <a:pt x="3186" y="4903"/>
                  </a:cubicBez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7769335" y="128737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6786355" y="148399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3186" y="1"/>
                  </a:moveTo>
                  <a:cubicBezTo>
                    <a:pt x="3180" y="1166"/>
                    <a:pt x="2232" y="2111"/>
                    <a:pt x="1063" y="2111"/>
                  </a:cubicBezTo>
                  <a:cubicBezTo>
                    <a:pt x="676" y="2111"/>
                    <a:pt x="314" y="2008"/>
                    <a:pt x="0" y="1826"/>
                  </a:cubicBez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7769335" y="148399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6786355" y="1680610"/>
              <a:ext cx="196659" cy="196539"/>
            </a:xfrm>
            <a:custGeom>
              <a:avLst/>
              <a:gdLst/>
              <a:ahLst/>
              <a:cxnLst/>
              <a:rect l="l" t="t" r="r" b="b"/>
              <a:pathLst>
                <a:path w="4903" h="4900" extrusionOk="0">
                  <a:moveTo>
                    <a:pt x="0" y="1"/>
                  </a:moveTo>
                  <a:lnTo>
                    <a:pt x="0" y="4899"/>
                  </a:lnTo>
                  <a:lnTo>
                    <a:pt x="4902" y="4899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7769335" y="1680610"/>
              <a:ext cx="196659" cy="196539"/>
            </a:xfrm>
            <a:custGeom>
              <a:avLst/>
              <a:gdLst/>
              <a:ahLst/>
              <a:cxnLst/>
              <a:rect l="l" t="t" r="r" b="b"/>
              <a:pathLst>
                <a:path w="4903" h="4900" extrusionOk="0">
                  <a:moveTo>
                    <a:pt x="0" y="1"/>
                  </a:moveTo>
                  <a:lnTo>
                    <a:pt x="0" y="4899"/>
                  </a:lnTo>
                  <a:lnTo>
                    <a:pt x="4902" y="4899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678635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rgbClr val="FD475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698297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717959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3042" y="4902"/>
                  </a:lnTo>
                  <a:cubicBezTo>
                    <a:pt x="2828" y="4573"/>
                    <a:pt x="2703" y="4176"/>
                    <a:pt x="2703" y="3753"/>
                  </a:cubicBezTo>
                  <a:cubicBezTo>
                    <a:pt x="2703" y="2581"/>
                    <a:pt x="3654" y="1630"/>
                    <a:pt x="4826" y="1630"/>
                  </a:cubicBezTo>
                  <a:cubicBezTo>
                    <a:pt x="4851" y="1630"/>
                    <a:pt x="4877" y="1633"/>
                    <a:pt x="4902" y="1633"/>
                  </a:cubicBezTo>
                  <a:lnTo>
                    <a:pt x="490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7376215" y="187711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0"/>
                  </a:moveTo>
                  <a:lnTo>
                    <a:pt x="0" y="1633"/>
                  </a:lnTo>
                  <a:cubicBezTo>
                    <a:pt x="1137" y="1675"/>
                    <a:pt x="2046" y="2607"/>
                    <a:pt x="2046" y="3753"/>
                  </a:cubicBezTo>
                  <a:cubicBezTo>
                    <a:pt x="2046" y="4176"/>
                    <a:pt x="1922" y="4573"/>
                    <a:pt x="1707" y="4902"/>
                  </a:cubicBezTo>
                  <a:lnTo>
                    <a:pt x="4899" y="4902"/>
                  </a:lnTo>
                  <a:lnTo>
                    <a:pt x="489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7572835" y="187711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899" y="4902"/>
                  </a:lnTo>
                  <a:lnTo>
                    <a:pt x="489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776933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7069412" y="1177187"/>
              <a:ext cx="341657" cy="181377"/>
            </a:xfrm>
            <a:custGeom>
              <a:avLst/>
              <a:gdLst/>
              <a:ahLst/>
              <a:cxnLst/>
              <a:rect l="l" t="t" r="r" b="b"/>
              <a:pathLst>
                <a:path w="8518" h="4522" extrusionOk="0">
                  <a:moveTo>
                    <a:pt x="228" y="1"/>
                  </a:moveTo>
                  <a:cubicBezTo>
                    <a:pt x="103" y="1"/>
                    <a:pt x="0" y="103"/>
                    <a:pt x="0" y="228"/>
                  </a:cubicBezTo>
                  <a:lnTo>
                    <a:pt x="0" y="4294"/>
                  </a:lnTo>
                  <a:cubicBezTo>
                    <a:pt x="0" y="4419"/>
                    <a:pt x="103" y="4522"/>
                    <a:pt x="228" y="4522"/>
                  </a:cubicBezTo>
                  <a:lnTo>
                    <a:pt x="8290" y="4522"/>
                  </a:lnTo>
                  <a:cubicBezTo>
                    <a:pt x="8415" y="4522"/>
                    <a:pt x="8517" y="4419"/>
                    <a:pt x="8517" y="4294"/>
                  </a:cubicBezTo>
                  <a:lnTo>
                    <a:pt x="8517" y="228"/>
                  </a:lnTo>
                  <a:cubicBezTo>
                    <a:pt x="8517" y="103"/>
                    <a:pt x="8415" y="1"/>
                    <a:pt x="829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7069412" y="1177187"/>
              <a:ext cx="112268" cy="181377"/>
            </a:xfrm>
            <a:custGeom>
              <a:avLst/>
              <a:gdLst/>
              <a:ahLst/>
              <a:cxnLst/>
              <a:rect l="l" t="t" r="r" b="b"/>
              <a:pathLst>
                <a:path w="2799" h="4522" extrusionOk="0">
                  <a:moveTo>
                    <a:pt x="228" y="1"/>
                  </a:moveTo>
                  <a:cubicBezTo>
                    <a:pt x="103" y="1"/>
                    <a:pt x="0" y="103"/>
                    <a:pt x="0" y="228"/>
                  </a:cubicBezTo>
                  <a:lnTo>
                    <a:pt x="0" y="4294"/>
                  </a:lnTo>
                  <a:cubicBezTo>
                    <a:pt x="0" y="4419"/>
                    <a:pt x="103" y="4522"/>
                    <a:pt x="228" y="4522"/>
                  </a:cubicBezTo>
                  <a:lnTo>
                    <a:pt x="2799" y="4522"/>
                  </a:lnTo>
                  <a:cubicBezTo>
                    <a:pt x="2674" y="4522"/>
                    <a:pt x="2571" y="4419"/>
                    <a:pt x="2571" y="4294"/>
                  </a:cubicBezTo>
                  <a:lnTo>
                    <a:pt x="2571" y="228"/>
                  </a:lnTo>
                  <a:cubicBezTo>
                    <a:pt x="2571" y="103"/>
                    <a:pt x="2674" y="1"/>
                    <a:pt x="2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7341279" y="1609455"/>
              <a:ext cx="341657" cy="181257"/>
            </a:xfrm>
            <a:custGeom>
              <a:avLst/>
              <a:gdLst/>
              <a:ahLst/>
              <a:cxnLst/>
              <a:rect l="l" t="t" r="r" b="b"/>
              <a:pathLst>
                <a:path w="8518" h="4519" extrusionOk="0">
                  <a:moveTo>
                    <a:pt x="1739" y="1"/>
                  </a:moveTo>
                  <a:lnTo>
                    <a:pt x="1739" y="1563"/>
                  </a:lnTo>
                  <a:cubicBezTo>
                    <a:pt x="1739" y="1804"/>
                    <a:pt x="1544" y="1999"/>
                    <a:pt x="1304" y="1999"/>
                  </a:cubicBezTo>
                  <a:lnTo>
                    <a:pt x="1" y="1999"/>
                  </a:lnTo>
                  <a:lnTo>
                    <a:pt x="1" y="4291"/>
                  </a:lnTo>
                  <a:cubicBezTo>
                    <a:pt x="1" y="4416"/>
                    <a:pt x="103" y="4519"/>
                    <a:pt x="228" y="4519"/>
                  </a:cubicBezTo>
                  <a:lnTo>
                    <a:pt x="8290" y="4519"/>
                  </a:lnTo>
                  <a:cubicBezTo>
                    <a:pt x="8415" y="4519"/>
                    <a:pt x="8517" y="4416"/>
                    <a:pt x="8517" y="4291"/>
                  </a:cubicBezTo>
                  <a:lnTo>
                    <a:pt x="8517" y="228"/>
                  </a:lnTo>
                  <a:cubicBezTo>
                    <a:pt x="8517" y="103"/>
                    <a:pt x="8415" y="1"/>
                    <a:pt x="829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7341279" y="1609455"/>
              <a:ext cx="137056" cy="181257"/>
            </a:xfrm>
            <a:custGeom>
              <a:avLst/>
              <a:gdLst/>
              <a:ahLst/>
              <a:cxnLst/>
              <a:rect l="l" t="t" r="r" b="b"/>
              <a:pathLst>
                <a:path w="3417" h="4519" extrusionOk="0">
                  <a:moveTo>
                    <a:pt x="1739" y="1"/>
                  </a:moveTo>
                  <a:lnTo>
                    <a:pt x="1739" y="1563"/>
                  </a:lnTo>
                  <a:cubicBezTo>
                    <a:pt x="1739" y="1804"/>
                    <a:pt x="1544" y="1999"/>
                    <a:pt x="1304" y="1999"/>
                  </a:cubicBezTo>
                  <a:lnTo>
                    <a:pt x="1" y="1999"/>
                  </a:lnTo>
                  <a:lnTo>
                    <a:pt x="1" y="4291"/>
                  </a:lnTo>
                  <a:cubicBezTo>
                    <a:pt x="1" y="4416"/>
                    <a:pt x="103" y="4519"/>
                    <a:pt x="228" y="4519"/>
                  </a:cubicBezTo>
                  <a:lnTo>
                    <a:pt x="3417" y="4519"/>
                  </a:lnTo>
                  <a:cubicBezTo>
                    <a:pt x="3292" y="4519"/>
                    <a:pt x="3190" y="4416"/>
                    <a:pt x="3190" y="4291"/>
                  </a:cubicBezTo>
                  <a:lnTo>
                    <a:pt x="3190" y="228"/>
                  </a:lnTo>
                  <a:cubicBezTo>
                    <a:pt x="3190" y="103"/>
                    <a:pt x="3292" y="1"/>
                    <a:pt x="341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7716029" y="865250"/>
              <a:ext cx="278845" cy="278845"/>
            </a:xfrm>
            <a:custGeom>
              <a:avLst/>
              <a:gdLst/>
              <a:ahLst/>
              <a:cxnLst/>
              <a:rect l="l" t="t" r="r" b="b"/>
              <a:pathLst>
                <a:path w="6952" h="6952" extrusionOk="0">
                  <a:moveTo>
                    <a:pt x="3478" y="0"/>
                  </a:moveTo>
                  <a:cubicBezTo>
                    <a:pt x="1557" y="0"/>
                    <a:pt x="0" y="1556"/>
                    <a:pt x="0" y="3478"/>
                  </a:cubicBezTo>
                  <a:cubicBezTo>
                    <a:pt x="0" y="5395"/>
                    <a:pt x="1557" y="6952"/>
                    <a:pt x="3478" y="6952"/>
                  </a:cubicBezTo>
                  <a:cubicBezTo>
                    <a:pt x="5396" y="6952"/>
                    <a:pt x="6952" y="5395"/>
                    <a:pt x="6952" y="3478"/>
                  </a:cubicBezTo>
                  <a:cubicBezTo>
                    <a:pt x="6952" y="1556"/>
                    <a:pt x="5396" y="0"/>
                    <a:pt x="347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7716029" y="865250"/>
              <a:ext cx="190362" cy="278845"/>
            </a:xfrm>
            <a:custGeom>
              <a:avLst/>
              <a:gdLst/>
              <a:ahLst/>
              <a:cxnLst/>
              <a:rect l="l" t="t" r="r" b="b"/>
              <a:pathLst>
                <a:path w="4746" h="6952" extrusionOk="0">
                  <a:moveTo>
                    <a:pt x="3478" y="0"/>
                  </a:moveTo>
                  <a:cubicBezTo>
                    <a:pt x="1557" y="0"/>
                    <a:pt x="0" y="1556"/>
                    <a:pt x="0" y="3478"/>
                  </a:cubicBezTo>
                  <a:cubicBezTo>
                    <a:pt x="0" y="5395"/>
                    <a:pt x="1557" y="6952"/>
                    <a:pt x="3478" y="6952"/>
                  </a:cubicBezTo>
                  <a:cubicBezTo>
                    <a:pt x="3923" y="6952"/>
                    <a:pt x="4352" y="6868"/>
                    <a:pt x="4746" y="6715"/>
                  </a:cubicBezTo>
                  <a:cubicBezTo>
                    <a:pt x="3452" y="6206"/>
                    <a:pt x="2536" y="4950"/>
                    <a:pt x="2536" y="3478"/>
                  </a:cubicBezTo>
                  <a:cubicBezTo>
                    <a:pt x="2536" y="2005"/>
                    <a:pt x="3452" y="746"/>
                    <a:pt x="4746" y="241"/>
                  </a:cubicBezTo>
                  <a:cubicBezTo>
                    <a:pt x="4352" y="87"/>
                    <a:pt x="3923" y="0"/>
                    <a:pt x="347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7803108" y="952450"/>
              <a:ext cx="104687" cy="104567"/>
            </a:xfrm>
            <a:custGeom>
              <a:avLst/>
              <a:gdLst/>
              <a:ahLst/>
              <a:cxnLst/>
              <a:rect l="l" t="t" r="r" b="b"/>
              <a:pathLst>
                <a:path w="2610" h="2607" extrusionOk="0">
                  <a:moveTo>
                    <a:pt x="1307" y="0"/>
                  </a:moveTo>
                  <a:cubicBezTo>
                    <a:pt x="586" y="0"/>
                    <a:pt x="0" y="583"/>
                    <a:pt x="0" y="1304"/>
                  </a:cubicBezTo>
                  <a:cubicBezTo>
                    <a:pt x="0" y="2024"/>
                    <a:pt x="586" y="2607"/>
                    <a:pt x="1307" y="2607"/>
                  </a:cubicBezTo>
                  <a:cubicBezTo>
                    <a:pt x="2024" y="2607"/>
                    <a:pt x="2610" y="2024"/>
                    <a:pt x="2610" y="1304"/>
                  </a:cubicBezTo>
                  <a:cubicBezTo>
                    <a:pt x="2610" y="583"/>
                    <a:pt x="2024" y="0"/>
                    <a:pt x="130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7184488" y="1463053"/>
              <a:ext cx="226581" cy="226581"/>
            </a:xfrm>
            <a:custGeom>
              <a:avLst/>
              <a:gdLst/>
              <a:ahLst/>
              <a:cxnLst/>
              <a:rect l="l" t="t" r="r" b="b"/>
              <a:pathLst>
                <a:path w="5649" h="5649" extrusionOk="0">
                  <a:moveTo>
                    <a:pt x="436" y="1"/>
                  </a:moveTo>
                  <a:cubicBezTo>
                    <a:pt x="195" y="1"/>
                    <a:pt x="0" y="196"/>
                    <a:pt x="0" y="436"/>
                  </a:cubicBezTo>
                  <a:lnTo>
                    <a:pt x="0" y="5213"/>
                  </a:lnTo>
                  <a:cubicBezTo>
                    <a:pt x="0" y="5454"/>
                    <a:pt x="195" y="5649"/>
                    <a:pt x="436" y="5649"/>
                  </a:cubicBezTo>
                  <a:lnTo>
                    <a:pt x="5213" y="5649"/>
                  </a:lnTo>
                  <a:cubicBezTo>
                    <a:pt x="5453" y="5649"/>
                    <a:pt x="5648" y="5454"/>
                    <a:pt x="5648" y="5213"/>
                  </a:cubicBezTo>
                  <a:lnTo>
                    <a:pt x="5648" y="436"/>
                  </a:lnTo>
                  <a:cubicBezTo>
                    <a:pt x="5648" y="196"/>
                    <a:pt x="5453" y="1"/>
                    <a:pt x="521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5"/>
            <p:cNvSpPr/>
            <p:nvPr/>
          </p:nvSpPr>
          <p:spPr>
            <a:xfrm>
              <a:off x="7184488" y="1463053"/>
              <a:ext cx="93657" cy="226581"/>
            </a:xfrm>
            <a:custGeom>
              <a:avLst/>
              <a:gdLst/>
              <a:ahLst/>
              <a:cxnLst/>
              <a:rect l="l" t="t" r="r" b="b"/>
              <a:pathLst>
                <a:path w="2335" h="5649" extrusionOk="0">
                  <a:moveTo>
                    <a:pt x="436" y="1"/>
                  </a:moveTo>
                  <a:cubicBezTo>
                    <a:pt x="195" y="1"/>
                    <a:pt x="0" y="196"/>
                    <a:pt x="0" y="436"/>
                  </a:cubicBezTo>
                  <a:lnTo>
                    <a:pt x="0" y="5213"/>
                  </a:lnTo>
                  <a:cubicBezTo>
                    <a:pt x="0" y="5454"/>
                    <a:pt x="195" y="5649"/>
                    <a:pt x="436" y="5649"/>
                  </a:cubicBezTo>
                  <a:lnTo>
                    <a:pt x="2334" y="5649"/>
                  </a:lnTo>
                  <a:cubicBezTo>
                    <a:pt x="2094" y="5649"/>
                    <a:pt x="1899" y="5454"/>
                    <a:pt x="1899" y="5213"/>
                  </a:cubicBezTo>
                  <a:lnTo>
                    <a:pt x="1899" y="436"/>
                  </a:lnTo>
                  <a:cubicBezTo>
                    <a:pt x="1899" y="196"/>
                    <a:pt x="2094" y="1"/>
                    <a:pt x="233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7501800" y="1320381"/>
              <a:ext cx="153902" cy="152217"/>
            </a:xfrm>
            <a:custGeom>
              <a:avLst/>
              <a:gdLst/>
              <a:ahLst/>
              <a:cxnLst/>
              <a:rect l="l" t="t" r="r" b="b"/>
              <a:pathLst>
                <a:path w="3837" h="3795" extrusionOk="0">
                  <a:moveTo>
                    <a:pt x="1463" y="1"/>
                  </a:moveTo>
                  <a:cubicBezTo>
                    <a:pt x="1405" y="1"/>
                    <a:pt x="1347" y="23"/>
                    <a:pt x="1304" y="68"/>
                  </a:cubicBezTo>
                  <a:lnTo>
                    <a:pt x="87" y="1281"/>
                  </a:lnTo>
                  <a:cubicBezTo>
                    <a:pt x="1" y="1371"/>
                    <a:pt x="1" y="1515"/>
                    <a:pt x="87" y="1605"/>
                  </a:cubicBezTo>
                  <a:lnTo>
                    <a:pt x="2210" y="3728"/>
                  </a:lnTo>
                  <a:cubicBezTo>
                    <a:pt x="2255" y="3772"/>
                    <a:pt x="2313" y="3795"/>
                    <a:pt x="2372" y="3795"/>
                  </a:cubicBezTo>
                  <a:cubicBezTo>
                    <a:pt x="2430" y="3795"/>
                    <a:pt x="2489" y="3772"/>
                    <a:pt x="2533" y="3728"/>
                  </a:cubicBezTo>
                  <a:lnTo>
                    <a:pt x="3747" y="2511"/>
                  </a:lnTo>
                  <a:cubicBezTo>
                    <a:pt x="3837" y="2424"/>
                    <a:pt x="3837" y="2280"/>
                    <a:pt x="3747" y="2191"/>
                  </a:cubicBezTo>
                  <a:lnTo>
                    <a:pt x="1624" y="68"/>
                  </a:lnTo>
                  <a:cubicBezTo>
                    <a:pt x="1579" y="23"/>
                    <a:pt x="1521" y="1"/>
                    <a:pt x="14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7287973" y="1942490"/>
              <a:ext cx="170347" cy="170307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6"/>
                    <a:pt x="2124" y="4246"/>
                  </a:cubicBezTo>
                  <a:cubicBezTo>
                    <a:pt x="3295" y="4246"/>
                    <a:pt x="4246" y="3295"/>
                    <a:pt x="4246" y="2123"/>
                  </a:cubicBezTo>
                  <a:cubicBezTo>
                    <a:pt x="4246" y="951"/>
                    <a:pt x="3295" y="0"/>
                    <a:pt x="212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7287973" y="1942490"/>
              <a:ext cx="121654" cy="170307"/>
            </a:xfrm>
            <a:custGeom>
              <a:avLst/>
              <a:gdLst/>
              <a:ahLst/>
              <a:cxnLst/>
              <a:rect l="l" t="t" r="r" b="b"/>
              <a:pathLst>
                <a:path w="3033" h="4246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6"/>
                    <a:pt x="2124" y="4246"/>
                  </a:cubicBezTo>
                  <a:cubicBezTo>
                    <a:pt x="2450" y="4246"/>
                    <a:pt x="2758" y="4172"/>
                    <a:pt x="3033" y="4041"/>
                  </a:cubicBezTo>
                  <a:cubicBezTo>
                    <a:pt x="2316" y="3701"/>
                    <a:pt x="1819" y="2971"/>
                    <a:pt x="1819" y="2123"/>
                  </a:cubicBezTo>
                  <a:cubicBezTo>
                    <a:pt x="1819" y="1278"/>
                    <a:pt x="2316" y="548"/>
                    <a:pt x="3033" y="205"/>
                  </a:cubicBezTo>
                  <a:cubicBezTo>
                    <a:pt x="2758" y="74"/>
                    <a:pt x="2450" y="0"/>
                    <a:pt x="212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6743958" y="1398475"/>
              <a:ext cx="170227" cy="170187"/>
            </a:xfrm>
            <a:custGeom>
              <a:avLst/>
              <a:gdLst/>
              <a:ahLst/>
              <a:cxnLst/>
              <a:rect l="l" t="t" r="r" b="b"/>
              <a:pathLst>
                <a:path w="4244" h="4243" extrusionOk="0">
                  <a:moveTo>
                    <a:pt x="2120" y="0"/>
                  </a:moveTo>
                  <a:cubicBezTo>
                    <a:pt x="949" y="0"/>
                    <a:pt x="1" y="948"/>
                    <a:pt x="1" y="2123"/>
                  </a:cubicBezTo>
                  <a:cubicBezTo>
                    <a:pt x="1" y="3295"/>
                    <a:pt x="949" y="4243"/>
                    <a:pt x="2120" y="4243"/>
                  </a:cubicBezTo>
                  <a:cubicBezTo>
                    <a:pt x="3292" y="4243"/>
                    <a:pt x="4243" y="3295"/>
                    <a:pt x="4243" y="2123"/>
                  </a:cubicBezTo>
                  <a:cubicBezTo>
                    <a:pt x="4243" y="948"/>
                    <a:pt x="3292" y="0"/>
                    <a:pt x="212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6743958" y="1398475"/>
              <a:ext cx="121654" cy="170187"/>
            </a:xfrm>
            <a:custGeom>
              <a:avLst/>
              <a:gdLst/>
              <a:ahLst/>
              <a:cxnLst/>
              <a:rect l="l" t="t" r="r" b="b"/>
              <a:pathLst>
                <a:path w="3033" h="4243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3"/>
                    <a:pt x="2124" y="4243"/>
                  </a:cubicBezTo>
                  <a:cubicBezTo>
                    <a:pt x="2447" y="4243"/>
                    <a:pt x="2754" y="4169"/>
                    <a:pt x="3033" y="4038"/>
                  </a:cubicBezTo>
                  <a:cubicBezTo>
                    <a:pt x="2316" y="3698"/>
                    <a:pt x="1819" y="2968"/>
                    <a:pt x="1819" y="2123"/>
                  </a:cubicBezTo>
                  <a:cubicBezTo>
                    <a:pt x="1819" y="1275"/>
                    <a:pt x="2316" y="545"/>
                    <a:pt x="3033" y="205"/>
                  </a:cubicBezTo>
                  <a:cubicBezTo>
                    <a:pt x="2754" y="74"/>
                    <a:pt x="2447" y="0"/>
                    <a:pt x="21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6880734" y="814270"/>
              <a:ext cx="200670" cy="155667"/>
            </a:xfrm>
            <a:custGeom>
              <a:avLst/>
              <a:gdLst/>
              <a:ahLst/>
              <a:cxnLst/>
              <a:rect l="l" t="t" r="r" b="b"/>
              <a:pathLst>
                <a:path w="5003" h="3881" extrusionOk="0">
                  <a:moveTo>
                    <a:pt x="1659" y="0"/>
                  </a:moveTo>
                  <a:lnTo>
                    <a:pt x="1" y="3881"/>
                  </a:lnTo>
                  <a:lnTo>
                    <a:pt x="5002" y="3881"/>
                  </a:lnTo>
                  <a:lnTo>
                    <a:pt x="3340" y="0"/>
                  </a:lnTo>
                  <a:cubicBezTo>
                    <a:pt x="3087" y="119"/>
                    <a:pt x="2802" y="186"/>
                    <a:pt x="2501" y="186"/>
                  </a:cubicBezTo>
                  <a:cubicBezTo>
                    <a:pt x="2200" y="186"/>
                    <a:pt x="1915" y="119"/>
                    <a:pt x="165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6880734" y="814270"/>
              <a:ext cx="126026" cy="155667"/>
            </a:xfrm>
            <a:custGeom>
              <a:avLst/>
              <a:gdLst/>
              <a:ahLst/>
              <a:cxnLst/>
              <a:rect l="l" t="t" r="r" b="b"/>
              <a:pathLst>
                <a:path w="3142" h="3881" extrusionOk="0">
                  <a:moveTo>
                    <a:pt x="1659" y="0"/>
                  </a:moveTo>
                  <a:lnTo>
                    <a:pt x="1" y="3881"/>
                  </a:lnTo>
                  <a:lnTo>
                    <a:pt x="1515" y="3881"/>
                  </a:lnTo>
                  <a:lnTo>
                    <a:pt x="3142" y="80"/>
                  </a:lnTo>
                  <a:lnTo>
                    <a:pt x="3142" y="80"/>
                  </a:lnTo>
                  <a:cubicBezTo>
                    <a:pt x="2940" y="148"/>
                    <a:pt x="2726" y="186"/>
                    <a:pt x="2501" y="186"/>
                  </a:cubicBezTo>
                  <a:cubicBezTo>
                    <a:pt x="2200" y="186"/>
                    <a:pt x="1915" y="119"/>
                    <a:pt x="165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6900909" y="661290"/>
              <a:ext cx="160320" cy="160440"/>
            </a:xfrm>
            <a:custGeom>
              <a:avLst/>
              <a:gdLst/>
              <a:ahLst/>
              <a:cxnLst/>
              <a:rect l="l" t="t" r="r" b="b"/>
              <a:pathLst>
                <a:path w="3997" h="4000" extrusionOk="0">
                  <a:moveTo>
                    <a:pt x="1998" y="1"/>
                  </a:moveTo>
                  <a:cubicBezTo>
                    <a:pt x="894" y="1"/>
                    <a:pt x="0" y="897"/>
                    <a:pt x="0" y="2002"/>
                  </a:cubicBezTo>
                  <a:cubicBezTo>
                    <a:pt x="0" y="3103"/>
                    <a:pt x="894" y="4000"/>
                    <a:pt x="1998" y="4000"/>
                  </a:cubicBezTo>
                  <a:cubicBezTo>
                    <a:pt x="3103" y="4000"/>
                    <a:pt x="3996" y="3103"/>
                    <a:pt x="3996" y="2002"/>
                  </a:cubicBezTo>
                  <a:cubicBezTo>
                    <a:pt x="3996" y="897"/>
                    <a:pt x="3103" y="1"/>
                    <a:pt x="199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6900909" y="661290"/>
              <a:ext cx="118685" cy="160440"/>
            </a:xfrm>
            <a:custGeom>
              <a:avLst/>
              <a:gdLst/>
              <a:ahLst/>
              <a:cxnLst/>
              <a:rect l="l" t="t" r="r" b="b"/>
              <a:pathLst>
                <a:path w="2959" h="4000" extrusionOk="0">
                  <a:moveTo>
                    <a:pt x="1998" y="1"/>
                  </a:moveTo>
                  <a:cubicBezTo>
                    <a:pt x="894" y="1"/>
                    <a:pt x="0" y="897"/>
                    <a:pt x="0" y="2002"/>
                  </a:cubicBezTo>
                  <a:cubicBezTo>
                    <a:pt x="0" y="3103"/>
                    <a:pt x="894" y="4000"/>
                    <a:pt x="1998" y="4000"/>
                  </a:cubicBezTo>
                  <a:cubicBezTo>
                    <a:pt x="2347" y="4000"/>
                    <a:pt x="2674" y="3910"/>
                    <a:pt x="2959" y="3753"/>
                  </a:cubicBezTo>
                  <a:cubicBezTo>
                    <a:pt x="2341" y="3414"/>
                    <a:pt x="1922" y="2754"/>
                    <a:pt x="1922" y="2002"/>
                  </a:cubicBezTo>
                  <a:cubicBezTo>
                    <a:pt x="1922" y="1246"/>
                    <a:pt x="2341" y="587"/>
                    <a:pt x="2959" y="247"/>
                  </a:cubicBezTo>
                  <a:cubicBezTo>
                    <a:pt x="2674" y="91"/>
                    <a:pt x="2347" y="1"/>
                    <a:pt x="199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3" name="Google Shape;1213;p35"/>
          <p:cNvSpPr txBox="1">
            <a:spLocks noGrp="1"/>
          </p:cNvSpPr>
          <p:nvPr>
            <p:ph type="title"/>
          </p:nvPr>
        </p:nvSpPr>
        <p:spPr>
          <a:xfrm>
            <a:off x="713225" y="1984965"/>
            <a:ext cx="4310700" cy="16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Package</a:t>
            </a:r>
            <a:endParaRPr/>
          </a:p>
        </p:txBody>
      </p:sp>
      <p:sp>
        <p:nvSpPr>
          <p:cNvPr id="1215" name="Google Shape;1215;p35"/>
          <p:cNvSpPr txBox="1">
            <a:spLocks noGrp="1"/>
          </p:cNvSpPr>
          <p:nvPr>
            <p:ph type="title" idx="2"/>
          </p:nvPr>
        </p:nvSpPr>
        <p:spPr>
          <a:xfrm>
            <a:off x="2040875" y="869451"/>
            <a:ext cx="1655400" cy="10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16" name="Google Shape;1216;p35"/>
          <p:cNvSpPr/>
          <p:nvPr/>
        </p:nvSpPr>
        <p:spPr>
          <a:xfrm>
            <a:off x="7025745" y="2579147"/>
            <a:ext cx="56488" cy="56488"/>
          </a:xfrm>
          <a:custGeom>
            <a:avLst/>
            <a:gdLst/>
            <a:ahLst/>
            <a:cxnLst/>
            <a:rect l="l" t="t" r="r" b="b"/>
            <a:pathLst>
              <a:path w="939" h="939" extrusionOk="0">
                <a:moveTo>
                  <a:pt x="468" y="0"/>
                </a:moveTo>
                <a:cubicBezTo>
                  <a:pt x="208" y="0"/>
                  <a:pt x="0" y="212"/>
                  <a:pt x="0" y="471"/>
                </a:cubicBezTo>
                <a:cubicBezTo>
                  <a:pt x="0" y="730"/>
                  <a:pt x="208" y="939"/>
                  <a:pt x="468" y="939"/>
                </a:cubicBezTo>
                <a:cubicBezTo>
                  <a:pt x="727" y="939"/>
                  <a:pt x="938" y="730"/>
                  <a:pt x="938" y="471"/>
                </a:cubicBezTo>
                <a:cubicBezTo>
                  <a:pt x="938" y="212"/>
                  <a:pt x="727" y="0"/>
                  <a:pt x="4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35"/>
          <p:cNvSpPr/>
          <p:nvPr/>
        </p:nvSpPr>
        <p:spPr>
          <a:xfrm>
            <a:off x="7025745" y="2788496"/>
            <a:ext cx="56488" cy="56488"/>
          </a:xfrm>
          <a:custGeom>
            <a:avLst/>
            <a:gdLst/>
            <a:ahLst/>
            <a:cxnLst/>
            <a:rect l="l" t="t" r="r" b="b"/>
            <a:pathLst>
              <a:path w="939" h="939" extrusionOk="0">
                <a:moveTo>
                  <a:pt x="468" y="1"/>
                </a:moveTo>
                <a:cubicBezTo>
                  <a:pt x="208" y="1"/>
                  <a:pt x="0" y="212"/>
                  <a:pt x="0" y="471"/>
                </a:cubicBezTo>
                <a:cubicBezTo>
                  <a:pt x="0" y="731"/>
                  <a:pt x="208" y="939"/>
                  <a:pt x="468" y="939"/>
                </a:cubicBezTo>
                <a:cubicBezTo>
                  <a:pt x="727" y="939"/>
                  <a:pt x="938" y="731"/>
                  <a:pt x="938" y="471"/>
                </a:cubicBezTo>
                <a:cubicBezTo>
                  <a:pt x="938" y="212"/>
                  <a:pt x="727" y="1"/>
                  <a:pt x="46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8" name="Google Shape;1218;p35"/>
          <p:cNvGrpSpPr/>
          <p:nvPr/>
        </p:nvGrpSpPr>
        <p:grpSpPr>
          <a:xfrm>
            <a:off x="5375200" y="2517125"/>
            <a:ext cx="1919446" cy="1672500"/>
            <a:chOff x="5088650" y="2517125"/>
            <a:chExt cx="1919446" cy="1672500"/>
          </a:xfrm>
        </p:grpSpPr>
        <p:sp>
          <p:nvSpPr>
            <p:cNvPr id="1219" name="Google Shape;1219;p35"/>
            <p:cNvSpPr/>
            <p:nvPr/>
          </p:nvSpPr>
          <p:spPr>
            <a:xfrm>
              <a:off x="5990472" y="2517125"/>
              <a:ext cx="382602" cy="637429"/>
            </a:xfrm>
            <a:custGeom>
              <a:avLst/>
              <a:gdLst/>
              <a:ahLst/>
              <a:cxnLst/>
              <a:rect l="l" t="t" r="r" b="b"/>
              <a:pathLst>
                <a:path w="6360" h="10596" extrusionOk="0"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10141"/>
                  </a:lnTo>
                  <a:cubicBezTo>
                    <a:pt x="1" y="10390"/>
                    <a:pt x="205" y="10595"/>
                    <a:pt x="455" y="10595"/>
                  </a:cubicBezTo>
                  <a:lnTo>
                    <a:pt x="5905" y="10595"/>
                  </a:lnTo>
                  <a:cubicBezTo>
                    <a:pt x="6154" y="10595"/>
                    <a:pt x="6359" y="10390"/>
                    <a:pt x="6359" y="10141"/>
                  </a:cubicBezTo>
                  <a:lnTo>
                    <a:pt x="6359" y="455"/>
                  </a:lnTo>
                  <a:cubicBezTo>
                    <a:pt x="6359" y="202"/>
                    <a:pt x="6154" y="0"/>
                    <a:pt x="590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6029213" y="2829764"/>
              <a:ext cx="305119" cy="12152"/>
            </a:xfrm>
            <a:custGeom>
              <a:avLst/>
              <a:gdLst/>
              <a:ahLst/>
              <a:cxnLst/>
              <a:rect l="l" t="t" r="r" b="b"/>
              <a:pathLst>
                <a:path w="5072" h="202" extrusionOk="0">
                  <a:moveTo>
                    <a:pt x="103" y="0"/>
                  </a:moveTo>
                  <a:cubicBezTo>
                    <a:pt x="45" y="0"/>
                    <a:pt x="0" y="45"/>
                    <a:pt x="0" y="99"/>
                  </a:cubicBezTo>
                  <a:cubicBezTo>
                    <a:pt x="0" y="157"/>
                    <a:pt x="45" y="202"/>
                    <a:pt x="103" y="202"/>
                  </a:cubicBezTo>
                  <a:lnTo>
                    <a:pt x="4969" y="202"/>
                  </a:lnTo>
                  <a:cubicBezTo>
                    <a:pt x="5027" y="202"/>
                    <a:pt x="5072" y="157"/>
                    <a:pt x="5072" y="99"/>
                  </a:cubicBezTo>
                  <a:cubicBezTo>
                    <a:pt x="5072" y="45"/>
                    <a:pt x="5027" y="0"/>
                    <a:pt x="49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6258233" y="3039112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11" y="0"/>
                    <a:pt x="0" y="212"/>
                    <a:pt x="0" y="471"/>
                  </a:cubicBezTo>
                  <a:cubicBezTo>
                    <a:pt x="0" y="730"/>
                    <a:pt x="211" y="939"/>
                    <a:pt x="468" y="939"/>
                  </a:cubicBezTo>
                  <a:cubicBezTo>
                    <a:pt x="727" y="939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6048825" y="3039112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1" y="212"/>
                    <a:pt x="1" y="471"/>
                  </a:cubicBezTo>
                  <a:cubicBezTo>
                    <a:pt x="1" y="730"/>
                    <a:pt x="212" y="939"/>
                    <a:pt x="471" y="939"/>
                  </a:cubicBezTo>
                  <a:cubicBezTo>
                    <a:pt x="728" y="939"/>
                    <a:pt x="939" y="730"/>
                    <a:pt x="939" y="471"/>
                  </a:cubicBezTo>
                  <a:cubicBezTo>
                    <a:pt x="939" y="212"/>
                    <a:pt x="728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6258233" y="2902554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0"/>
                  </a:moveTo>
                  <a:cubicBezTo>
                    <a:pt x="211" y="0"/>
                    <a:pt x="0" y="208"/>
                    <a:pt x="0" y="468"/>
                  </a:cubicBezTo>
                  <a:cubicBezTo>
                    <a:pt x="0" y="725"/>
                    <a:pt x="208" y="935"/>
                    <a:pt x="462" y="935"/>
                  </a:cubicBezTo>
                  <a:cubicBezTo>
                    <a:pt x="464" y="935"/>
                    <a:pt x="466" y="935"/>
                    <a:pt x="468" y="935"/>
                  </a:cubicBezTo>
                  <a:cubicBezTo>
                    <a:pt x="727" y="935"/>
                    <a:pt x="938" y="727"/>
                    <a:pt x="938" y="468"/>
                  </a:cubicBezTo>
                  <a:cubicBezTo>
                    <a:pt x="938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6048825" y="2902554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71" y="0"/>
                  </a:moveTo>
                  <a:cubicBezTo>
                    <a:pt x="212" y="0"/>
                    <a:pt x="1" y="208"/>
                    <a:pt x="1" y="468"/>
                  </a:cubicBezTo>
                  <a:cubicBezTo>
                    <a:pt x="1" y="725"/>
                    <a:pt x="209" y="935"/>
                    <a:pt x="466" y="935"/>
                  </a:cubicBezTo>
                  <a:cubicBezTo>
                    <a:pt x="468" y="935"/>
                    <a:pt x="469" y="935"/>
                    <a:pt x="471" y="935"/>
                  </a:cubicBezTo>
                  <a:cubicBezTo>
                    <a:pt x="728" y="935"/>
                    <a:pt x="939" y="727"/>
                    <a:pt x="939" y="468"/>
                  </a:cubicBezTo>
                  <a:cubicBezTo>
                    <a:pt x="939" y="208"/>
                    <a:pt x="728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6239343" y="2598037"/>
              <a:ext cx="64369" cy="56488"/>
            </a:xfrm>
            <a:custGeom>
              <a:avLst/>
              <a:gdLst/>
              <a:ahLst/>
              <a:cxnLst/>
              <a:rect l="l" t="t" r="r" b="b"/>
              <a:pathLst>
                <a:path w="1070" h="939" extrusionOk="0">
                  <a:moveTo>
                    <a:pt x="535" y="0"/>
                  </a:moveTo>
                  <a:cubicBezTo>
                    <a:pt x="453" y="0"/>
                    <a:pt x="370" y="22"/>
                    <a:pt x="295" y="67"/>
                  </a:cubicBezTo>
                  <a:cubicBezTo>
                    <a:pt x="71" y="199"/>
                    <a:pt x="0" y="487"/>
                    <a:pt x="132" y="711"/>
                  </a:cubicBezTo>
                  <a:cubicBezTo>
                    <a:pt x="220" y="857"/>
                    <a:pt x="376" y="939"/>
                    <a:pt x="535" y="939"/>
                  </a:cubicBezTo>
                  <a:cubicBezTo>
                    <a:pt x="617" y="939"/>
                    <a:pt x="700" y="917"/>
                    <a:pt x="775" y="871"/>
                  </a:cubicBezTo>
                  <a:cubicBezTo>
                    <a:pt x="999" y="737"/>
                    <a:pt x="1070" y="448"/>
                    <a:pt x="935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6059833" y="2705779"/>
              <a:ext cx="64369" cy="56488"/>
            </a:xfrm>
            <a:custGeom>
              <a:avLst/>
              <a:gdLst/>
              <a:ahLst/>
              <a:cxnLst/>
              <a:rect l="l" t="t" r="r" b="b"/>
              <a:pathLst>
                <a:path w="1070" h="939" extrusionOk="0">
                  <a:moveTo>
                    <a:pt x="534" y="0"/>
                  </a:moveTo>
                  <a:cubicBezTo>
                    <a:pt x="452" y="0"/>
                    <a:pt x="370" y="22"/>
                    <a:pt x="295" y="66"/>
                  </a:cubicBezTo>
                  <a:cubicBezTo>
                    <a:pt x="71" y="201"/>
                    <a:pt x="0" y="489"/>
                    <a:pt x="135" y="710"/>
                  </a:cubicBezTo>
                  <a:cubicBezTo>
                    <a:pt x="221" y="857"/>
                    <a:pt x="375" y="938"/>
                    <a:pt x="533" y="938"/>
                  </a:cubicBezTo>
                  <a:cubicBezTo>
                    <a:pt x="616" y="938"/>
                    <a:pt x="699" y="916"/>
                    <a:pt x="775" y="870"/>
                  </a:cubicBezTo>
                  <a:cubicBezTo>
                    <a:pt x="999" y="739"/>
                    <a:pt x="1070" y="451"/>
                    <a:pt x="938" y="230"/>
                  </a:cubicBezTo>
                  <a:cubicBezTo>
                    <a:pt x="849" y="81"/>
                    <a:pt x="693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6370667" y="2520975"/>
              <a:ext cx="637429" cy="382421"/>
            </a:xfrm>
            <a:custGeom>
              <a:avLst/>
              <a:gdLst/>
              <a:ahLst/>
              <a:cxnLst/>
              <a:rect l="l" t="t" r="r" b="b"/>
              <a:pathLst>
                <a:path w="10596" h="6357" extrusionOk="0">
                  <a:moveTo>
                    <a:pt x="456" y="1"/>
                  </a:moveTo>
                  <a:cubicBezTo>
                    <a:pt x="206" y="1"/>
                    <a:pt x="1" y="202"/>
                    <a:pt x="1" y="455"/>
                  </a:cubicBezTo>
                  <a:lnTo>
                    <a:pt x="1" y="5901"/>
                  </a:lnTo>
                  <a:cubicBezTo>
                    <a:pt x="1" y="6151"/>
                    <a:pt x="206" y="6356"/>
                    <a:pt x="456" y="6356"/>
                  </a:cubicBezTo>
                  <a:lnTo>
                    <a:pt x="10141" y="6356"/>
                  </a:lnTo>
                  <a:cubicBezTo>
                    <a:pt x="10394" y="6356"/>
                    <a:pt x="10596" y="6151"/>
                    <a:pt x="10596" y="5901"/>
                  </a:cubicBezTo>
                  <a:lnTo>
                    <a:pt x="10596" y="455"/>
                  </a:lnTo>
                  <a:cubicBezTo>
                    <a:pt x="10596" y="202"/>
                    <a:pt x="10394" y="1"/>
                    <a:pt x="1014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6683306" y="2559476"/>
              <a:ext cx="12212" cy="305179"/>
            </a:xfrm>
            <a:custGeom>
              <a:avLst/>
              <a:gdLst/>
              <a:ahLst/>
              <a:cxnLst/>
              <a:rect l="l" t="t" r="r" b="b"/>
              <a:pathLst>
                <a:path w="203" h="5073" extrusionOk="0">
                  <a:moveTo>
                    <a:pt x="103" y="1"/>
                  </a:moveTo>
                  <a:cubicBezTo>
                    <a:pt x="45" y="1"/>
                    <a:pt x="1" y="49"/>
                    <a:pt x="1" y="103"/>
                  </a:cubicBezTo>
                  <a:lnTo>
                    <a:pt x="1" y="4973"/>
                  </a:lnTo>
                  <a:cubicBezTo>
                    <a:pt x="1" y="5028"/>
                    <a:pt x="45" y="5073"/>
                    <a:pt x="103" y="5073"/>
                  </a:cubicBezTo>
                  <a:cubicBezTo>
                    <a:pt x="157" y="5073"/>
                    <a:pt x="202" y="5028"/>
                    <a:pt x="202" y="4973"/>
                  </a:cubicBezTo>
                  <a:lnTo>
                    <a:pt x="202" y="103"/>
                  </a:lnTo>
                  <a:cubicBezTo>
                    <a:pt x="202" y="49"/>
                    <a:pt x="157" y="1"/>
                    <a:pt x="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6731252" y="2579147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0"/>
                  </a:moveTo>
                  <a:cubicBezTo>
                    <a:pt x="209" y="0"/>
                    <a:pt x="1" y="212"/>
                    <a:pt x="1" y="471"/>
                  </a:cubicBezTo>
                  <a:cubicBezTo>
                    <a:pt x="1" y="730"/>
                    <a:pt x="209" y="939"/>
                    <a:pt x="468" y="939"/>
                  </a:cubicBezTo>
                  <a:cubicBezTo>
                    <a:pt x="728" y="939"/>
                    <a:pt x="936" y="730"/>
                    <a:pt x="936" y="471"/>
                  </a:cubicBezTo>
                  <a:cubicBezTo>
                    <a:pt x="936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6731252" y="2788496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1"/>
                  </a:moveTo>
                  <a:cubicBezTo>
                    <a:pt x="209" y="1"/>
                    <a:pt x="1" y="212"/>
                    <a:pt x="1" y="471"/>
                  </a:cubicBezTo>
                  <a:cubicBezTo>
                    <a:pt x="1" y="731"/>
                    <a:pt x="209" y="939"/>
                    <a:pt x="468" y="939"/>
                  </a:cubicBezTo>
                  <a:cubicBezTo>
                    <a:pt x="728" y="939"/>
                    <a:pt x="936" y="731"/>
                    <a:pt x="936" y="471"/>
                  </a:cubicBezTo>
                  <a:cubicBezTo>
                    <a:pt x="936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6817758" y="2579147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9" y="0"/>
                    <a:pt x="0" y="212"/>
                    <a:pt x="0" y="471"/>
                  </a:cubicBezTo>
                  <a:cubicBezTo>
                    <a:pt x="0" y="730"/>
                    <a:pt x="209" y="939"/>
                    <a:pt x="468" y="939"/>
                  </a:cubicBezTo>
                  <a:cubicBezTo>
                    <a:pt x="727" y="939"/>
                    <a:pt x="939" y="730"/>
                    <a:pt x="939" y="471"/>
                  </a:cubicBezTo>
                  <a:cubicBezTo>
                    <a:pt x="939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6817758" y="278849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09" y="1"/>
                    <a:pt x="0" y="212"/>
                    <a:pt x="0" y="471"/>
                  </a:cubicBezTo>
                  <a:cubicBezTo>
                    <a:pt x="0" y="731"/>
                    <a:pt x="209" y="939"/>
                    <a:pt x="468" y="939"/>
                  </a:cubicBezTo>
                  <a:cubicBezTo>
                    <a:pt x="727" y="939"/>
                    <a:pt x="939" y="731"/>
                    <a:pt x="939" y="471"/>
                  </a:cubicBezTo>
                  <a:cubicBezTo>
                    <a:pt x="939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6447729" y="2594187"/>
              <a:ext cx="64429" cy="56488"/>
            </a:xfrm>
            <a:custGeom>
              <a:avLst/>
              <a:gdLst/>
              <a:ahLst/>
              <a:cxnLst/>
              <a:rect l="l" t="t" r="r" b="b"/>
              <a:pathLst>
                <a:path w="1071" h="939" extrusionOk="0">
                  <a:moveTo>
                    <a:pt x="534" y="0"/>
                  </a:moveTo>
                  <a:cubicBezTo>
                    <a:pt x="452" y="0"/>
                    <a:pt x="368" y="22"/>
                    <a:pt x="292" y="67"/>
                  </a:cubicBezTo>
                  <a:cubicBezTo>
                    <a:pt x="71" y="202"/>
                    <a:pt x="1" y="487"/>
                    <a:pt x="132" y="711"/>
                  </a:cubicBezTo>
                  <a:cubicBezTo>
                    <a:pt x="221" y="857"/>
                    <a:pt x="376" y="938"/>
                    <a:pt x="536" y="938"/>
                  </a:cubicBezTo>
                  <a:cubicBezTo>
                    <a:pt x="618" y="938"/>
                    <a:pt x="700" y="917"/>
                    <a:pt x="776" y="871"/>
                  </a:cubicBezTo>
                  <a:cubicBezTo>
                    <a:pt x="1000" y="737"/>
                    <a:pt x="1070" y="448"/>
                    <a:pt x="936" y="228"/>
                  </a:cubicBezTo>
                  <a:cubicBezTo>
                    <a:pt x="849" y="82"/>
                    <a:pt x="694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6555411" y="2773697"/>
              <a:ext cx="64609" cy="56428"/>
            </a:xfrm>
            <a:custGeom>
              <a:avLst/>
              <a:gdLst/>
              <a:ahLst/>
              <a:cxnLst/>
              <a:rect l="l" t="t" r="r" b="b"/>
              <a:pathLst>
                <a:path w="1074" h="938" extrusionOk="0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4" y="199"/>
                    <a:pt x="1" y="487"/>
                    <a:pt x="135" y="711"/>
                  </a:cubicBezTo>
                  <a:cubicBezTo>
                    <a:pt x="224" y="857"/>
                    <a:pt x="378" y="937"/>
                    <a:pt x="537" y="937"/>
                  </a:cubicBezTo>
                  <a:cubicBezTo>
                    <a:pt x="619" y="937"/>
                    <a:pt x="702" y="916"/>
                    <a:pt x="779" y="871"/>
                  </a:cubicBezTo>
                  <a:cubicBezTo>
                    <a:pt x="999" y="737"/>
                    <a:pt x="1073" y="449"/>
                    <a:pt x="939" y="228"/>
                  </a:cubicBezTo>
                  <a:cubicBezTo>
                    <a:pt x="850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5729689" y="3157201"/>
              <a:ext cx="637429" cy="382361"/>
            </a:xfrm>
            <a:custGeom>
              <a:avLst/>
              <a:gdLst/>
              <a:ahLst/>
              <a:cxnLst/>
              <a:rect l="l" t="t" r="r" b="b"/>
              <a:pathLst>
                <a:path w="10596" h="6356" extrusionOk="0">
                  <a:moveTo>
                    <a:pt x="455" y="0"/>
                  </a:moveTo>
                  <a:cubicBezTo>
                    <a:pt x="202" y="0"/>
                    <a:pt x="0" y="202"/>
                    <a:pt x="0" y="455"/>
                  </a:cubicBezTo>
                  <a:lnTo>
                    <a:pt x="0" y="5901"/>
                  </a:lnTo>
                  <a:cubicBezTo>
                    <a:pt x="0" y="6151"/>
                    <a:pt x="205" y="6356"/>
                    <a:pt x="455" y="6356"/>
                  </a:cubicBezTo>
                  <a:lnTo>
                    <a:pt x="10140" y="6356"/>
                  </a:lnTo>
                  <a:cubicBezTo>
                    <a:pt x="10390" y="6356"/>
                    <a:pt x="10595" y="6151"/>
                    <a:pt x="10595" y="5901"/>
                  </a:cubicBezTo>
                  <a:lnTo>
                    <a:pt x="10595" y="455"/>
                  </a:lnTo>
                  <a:cubicBezTo>
                    <a:pt x="10595" y="202"/>
                    <a:pt x="10390" y="0"/>
                    <a:pt x="1014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6042267" y="3195883"/>
              <a:ext cx="12212" cy="304999"/>
            </a:xfrm>
            <a:custGeom>
              <a:avLst/>
              <a:gdLst/>
              <a:ahLst/>
              <a:cxnLst/>
              <a:rect l="l" t="t" r="r" b="b"/>
              <a:pathLst>
                <a:path w="203" h="5070" extrusionOk="0">
                  <a:moveTo>
                    <a:pt x="100" y="1"/>
                  </a:moveTo>
                  <a:cubicBezTo>
                    <a:pt x="46" y="1"/>
                    <a:pt x="1" y="45"/>
                    <a:pt x="1" y="100"/>
                  </a:cubicBezTo>
                  <a:lnTo>
                    <a:pt x="1" y="4970"/>
                  </a:lnTo>
                  <a:cubicBezTo>
                    <a:pt x="1" y="5024"/>
                    <a:pt x="46" y="5069"/>
                    <a:pt x="100" y="5069"/>
                  </a:cubicBezTo>
                  <a:cubicBezTo>
                    <a:pt x="158" y="5069"/>
                    <a:pt x="203" y="5024"/>
                    <a:pt x="203" y="4970"/>
                  </a:cubicBezTo>
                  <a:lnTo>
                    <a:pt x="203" y="100"/>
                  </a:lnTo>
                  <a:cubicBezTo>
                    <a:pt x="203" y="45"/>
                    <a:pt x="158" y="1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6251676" y="3215374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0" y="211"/>
                    <a:pt x="0" y="471"/>
                  </a:cubicBezTo>
                  <a:cubicBezTo>
                    <a:pt x="0" y="730"/>
                    <a:pt x="212" y="938"/>
                    <a:pt x="471" y="938"/>
                  </a:cubicBezTo>
                  <a:cubicBezTo>
                    <a:pt x="730" y="938"/>
                    <a:pt x="938" y="730"/>
                    <a:pt x="938" y="471"/>
                  </a:cubicBezTo>
                  <a:cubicBezTo>
                    <a:pt x="938" y="211"/>
                    <a:pt x="730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6251676" y="3424722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0" y="212"/>
                    <a:pt x="0" y="471"/>
                  </a:cubicBezTo>
                  <a:cubicBezTo>
                    <a:pt x="0" y="730"/>
                    <a:pt x="212" y="939"/>
                    <a:pt x="471" y="939"/>
                  </a:cubicBezTo>
                  <a:cubicBezTo>
                    <a:pt x="730" y="939"/>
                    <a:pt x="938" y="730"/>
                    <a:pt x="938" y="471"/>
                  </a:cubicBezTo>
                  <a:cubicBezTo>
                    <a:pt x="938" y="212"/>
                    <a:pt x="730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6110666" y="3215193"/>
              <a:ext cx="64188" cy="56428"/>
            </a:xfrm>
            <a:custGeom>
              <a:avLst/>
              <a:gdLst/>
              <a:ahLst/>
              <a:cxnLst/>
              <a:rect l="l" t="t" r="r" b="b"/>
              <a:pathLst>
                <a:path w="1067" h="938" extrusionOk="0">
                  <a:moveTo>
                    <a:pt x="535" y="0"/>
                  </a:moveTo>
                  <a:cubicBezTo>
                    <a:pt x="474" y="0"/>
                    <a:pt x="412" y="12"/>
                    <a:pt x="353" y="38"/>
                  </a:cubicBezTo>
                  <a:cubicBezTo>
                    <a:pt x="113" y="138"/>
                    <a:pt x="1" y="413"/>
                    <a:pt x="103" y="650"/>
                  </a:cubicBezTo>
                  <a:cubicBezTo>
                    <a:pt x="177" y="830"/>
                    <a:pt x="350" y="938"/>
                    <a:pt x="533" y="938"/>
                  </a:cubicBezTo>
                  <a:cubicBezTo>
                    <a:pt x="595" y="938"/>
                    <a:pt x="657" y="925"/>
                    <a:pt x="718" y="900"/>
                  </a:cubicBezTo>
                  <a:cubicBezTo>
                    <a:pt x="955" y="800"/>
                    <a:pt x="1067" y="525"/>
                    <a:pt x="967" y="288"/>
                  </a:cubicBezTo>
                  <a:cubicBezTo>
                    <a:pt x="891" y="108"/>
                    <a:pt x="717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6115118" y="3424722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8" y="0"/>
                    <a:pt x="0" y="212"/>
                    <a:pt x="0" y="471"/>
                  </a:cubicBezTo>
                  <a:cubicBezTo>
                    <a:pt x="0" y="730"/>
                    <a:pt x="208" y="939"/>
                    <a:pt x="468" y="939"/>
                  </a:cubicBezTo>
                  <a:cubicBezTo>
                    <a:pt x="727" y="939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5806510" y="3230353"/>
              <a:ext cx="64609" cy="56548"/>
            </a:xfrm>
            <a:custGeom>
              <a:avLst/>
              <a:gdLst/>
              <a:ahLst/>
              <a:cxnLst/>
              <a:rect l="l" t="t" r="r" b="b"/>
              <a:pathLst>
                <a:path w="1074" h="940" extrusionOk="0">
                  <a:moveTo>
                    <a:pt x="535" y="1"/>
                  </a:moveTo>
                  <a:cubicBezTo>
                    <a:pt x="453" y="1"/>
                    <a:pt x="371" y="22"/>
                    <a:pt x="295" y="68"/>
                  </a:cubicBezTo>
                  <a:cubicBezTo>
                    <a:pt x="74" y="203"/>
                    <a:pt x="1" y="487"/>
                    <a:pt x="135" y="712"/>
                  </a:cubicBezTo>
                  <a:cubicBezTo>
                    <a:pt x="224" y="857"/>
                    <a:pt x="378" y="939"/>
                    <a:pt x="537" y="939"/>
                  </a:cubicBezTo>
                  <a:cubicBezTo>
                    <a:pt x="619" y="939"/>
                    <a:pt x="703" y="917"/>
                    <a:pt x="779" y="872"/>
                  </a:cubicBezTo>
                  <a:cubicBezTo>
                    <a:pt x="1000" y="737"/>
                    <a:pt x="1073" y="449"/>
                    <a:pt x="939" y="228"/>
                  </a:cubicBezTo>
                  <a:cubicBezTo>
                    <a:pt x="850" y="82"/>
                    <a:pt x="694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5914372" y="3409863"/>
              <a:ext cx="64429" cy="56428"/>
            </a:xfrm>
            <a:custGeom>
              <a:avLst/>
              <a:gdLst/>
              <a:ahLst/>
              <a:cxnLst/>
              <a:rect l="l" t="t" r="r" b="b"/>
              <a:pathLst>
                <a:path w="1071" h="938" extrusionOk="0">
                  <a:moveTo>
                    <a:pt x="535" y="1"/>
                  </a:moveTo>
                  <a:cubicBezTo>
                    <a:pt x="453" y="1"/>
                    <a:pt x="371" y="22"/>
                    <a:pt x="295" y="68"/>
                  </a:cubicBezTo>
                  <a:cubicBezTo>
                    <a:pt x="71" y="199"/>
                    <a:pt x="1" y="488"/>
                    <a:pt x="132" y="712"/>
                  </a:cubicBezTo>
                  <a:cubicBezTo>
                    <a:pt x="221" y="857"/>
                    <a:pt x="377" y="938"/>
                    <a:pt x="536" y="938"/>
                  </a:cubicBezTo>
                  <a:cubicBezTo>
                    <a:pt x="618" y="938"/>
                    <a:pt x="701" y="916"/>
                    <a:pt x="776" y="872"/>
                  </a:cubicBezTo>
                  <a:cubicBezTo>
                    <a:pt x="1000" y="737"/>
                    <a:pt x="1070" y="449"/>
                    <a:pt x="936" y="228"/>
                  </a:cubicBezTo>
                  <a:cubicBezTo>
                    <a:pt x="849" y="82"/>
                    <a:pt x="694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5864502" y="3324560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0"/>
                  </a:moveTo>
                  <a:cubicBezTo>
                    <a:pt x="209" y="0"/>
                    <a:pt x="1" y="209"/>
                    <a:pt x="1" y="468"/>
                  </a:cubicBezTo>
                  <a:cubicBezTo>
                    <a:pt x="1" y="727"/>
                    <a:pt x="209" y="935"/>
                    <a:pt x="468" y="935"/>
                  </a:cubicBezTo>
                  <a:cubicBezTo>
                    <a:pt x="727" y="935"/>
                    <a:pt x="939" y="727"/>
                    <a:pt x="939" y="468"/>
                  </a:cubicBezTo>
                  <a:cubicBezTo>
                    <a:pt x="939" y="209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5095568" y="3545458"/>
              <a:ext cx="382421" cy="637429"/>
            </a:xfrm>
            <a:custGeom>
              <a:avLst/>
              <a:gdLst/>
              <a:ahLst/>
              <a:cxnLst/>
              <a:rect l="l" t="t" r="r" b="b"/>
              <a:pathLst>
                <a:path w="6357" h="10596" extrusionOk="0">
                  <a:moveTo>
                    <a:pt x="456" y="1"/>
                  </a:moveTo>
                  <a:cubicBezTo>
                    <a:pt x="206" y="1"/>
                    <a:pt x="1" y="206"/>
                    <a:pt x="1" y="456"/>
                  </a:cubicBezTo>
                  <a:lnTo>
                    <a:pt x="1" y="10141"/>
                  </a:lnTo>
                  <a:cubicBezTo>
                    <a:pt x="1" y="10391"/>
                    <a:pt x="206" y="10596"/>
                    <a:pt x="456" y="10596"/>
                  </a:cubicBezTo>
                  <a:lnTo>
                    <a:pt x="5902" y="10596"/>
                  </a:lnTo>
                  <a:cubicBezTo>
                    <a:pt x="6155" y="10596"/>
                    <a:pt x="6357" y="10391"/>
                    <a:pt x="6357" y="10141"/>
                  </a:cubicBezTo>
                  <a:lnTo>
                    <a:pt x="6357" y="456"/>
                  </a:lnTo>
                  <a:cubicBezTo>
                    <a:pt x="6357" y="203"/>
                    <a:pt x="6155" y="1"/>
                    <a:pt x="590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5261844" y="3990804"/>
              <a:ext cx="64549" cy="56428"/>
            </a:xfrm>
            <a:custGeom>
              <a:avLst/>
              <a:gdLst/>
              <a:ahLst/>
              <a:cxnLst/>
              <a:rect l="l" t="t" r="r" b="b"/>
              <a:pathLst>
                <a:path w="1073" h="938" extrusionOk="0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4" y="199"/>
                    <a:pt x="0" y="487"/>
                    <a:pt x="135" y="711"/>
                  </a:cubicBezTo>
                  <a:cubicBezTo>
                    <a:pt x="223" y="857"/>
                    <a:pt x="378" y="937"/>
                    <a:pt x="537" y="937"/>
                  </a:cubicBezTo>
                  <a:cubicBezTo>
                    <a:pt x="619" y="937"/>
                    <a:pt x="702" y="916"/>
                    <a:pt x="778" y="871"/>
                  </a:cubicBezTo>
                  <a:cubicBezTo>
                    <a:pt x="999" y="737"/>
                    <a:pt x="1073" y="449"/>
                    <a:pt x="938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5134310" y="3858097"/>
              <a:ext cx="305179" cy="12212"/>
            </a:xfrm>
            <a:custGeom>
              <a:avLst/>
              <a:gdLst/>
              <a:ahLst/>
              <a:cxnLst/>
              <a:rect l="l" t="t" r="r" b="b"/>
              <a:pathLst>
                <a:path w="5073" h="203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7"/>
                    <a:pt x="45" y="202"/>
                    <a:pt x="100" y="202"/>
                  </a:cubicBezTo>
                  <a:lnTo>
                    <a:pt x="4970" y="202"/>
                  </a:lnTo>
                  <a:cubicBezTo>
                    <a:pt x="5027" y="202"/>
                    <a:pt x="5072" y="157"/>
                    <a:pt x="5072" y="100"/>
                  </a:cubicBezTo>
                  <a:cubicBezTo>
                    <a:pt x="5072" y="45"/>
                    <a:pt x="5024" y="0"/>
                    <a:pt x="4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5363329" y="4067445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09" y="1"/>
                    <a:pt x="0" y="212"/>
                    <a:pt x="0" y="472"/>
                  </a:cubicBezTo>
                  <a:cubicBezTo>
                    <a:pt x="0" y="731"/>
                    <a:pt x="209" y="939"/>
                    <a:pt x="468" y="939"/>
                  </a:cubicBezTo>
                  <a:cubicBezTo>
                    <a:pt x="727" y="939"/>
                    <a:pt x="939" y="731"/>
                    <a:pt x="939" y="472"/>
                  </a:cubicBezTo>
                  <a:cubicBezTo>
                    <a:pt x="939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5153981" y="4067445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08" y="1"/>
                    <a:pt x="0" y="212"/>
                    <a:pt x="0" y="472"/>
                  </a:cubicBezTo>
                  <a:cubicBezTo>
                    <a:pt x="0" y="731"/>
                    <a:pt x="208" y="939"/>
                    <a:pt x="468" y="939"/>
                  </a:cubicBezTo>
                  <a:cubicBezTo>
                    <a:pt x="727" y="939"/>
                    <a:pt x="938" y="731"/>
                    <a:pt x="938" y="472"/>
                  </a:cubicBezTo>
                  <a:cubicBezTo>
                    <a:pt x="938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5363329" y="3930887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1"/>
                  </a:moveTo>
                  <a:cubicBezTo>
                    <a:pt x="209" y="1"/>
                    <a:pt x="0" y="209"/>
                    <a:pt x="0" y="468"/>
                  </a:cubicBezTo>
                  <a:cubicBezTo>
                    <a:pt x="0" y="728"/>
                    <a:pt x="209" y="936"/>
                    <a:pt x="468" y="936"/>
                  </a:cubicBezTo>
                  <a:cubicBezTo>
                    <a:pt x="727" y="936"/>
                    <a:pt x="939" y="728"/>
                    <a:pt x="939" y="468"/>
                  </a:cubicBezTo>
                  <a:cubicBezTo>
                    <a:pt x="939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5153981" y="3930887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1"/>
                  </a:moveTo>
                  <a:cubicBezTo>
                    <a:pt x="208" y="1"/>
                    <a:pt x="0" y="209"/>
                    <a:pt x="0" y="468"/>
                  </a:cubicBezTo>
                  <a:cubicBezTo>
                    <a:pt x="0" y="726"/>
                    <a:pt x="205" y="936"/>
                    <a:pt x="462" y="936"/>
                  </a:cubicBezTo>
                  <a:cubicBezTo>
                    <a:pt x="464" y="936"/>
                    <a:pt x="466" y="936"/>
                    <a:pt x="468" y="936"/>
                  </a:cubicBezTo>
                  <a:cubicBezTo>
                    <a:pt x="727" y="936"/>
                    <a:pt x="938" y="728"/>
                    <a:pt x="938" y="468"/>
                  </a:cubicBezTo>
                  <a:cubicBezTo>
                    <a:pt x="938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5261844" y="3665352"/>
              <a:ext cx="64549" cy="56428"/>
            </a:xfrm>
            <a:custGeom>
              <a:avLst/>
              <a:gdLst/>
              <a:ahLst/>
              <a:cxnLst/>
              <a:rect l="l" t="t" r="r" b="b"/>
              <a:pathLst>
                <a:path w="1073" h="938" extrusionOk="0">
                  <a:moveTo>
                    <a:pt x="535" y="1"/>
                  </a:moveTo>
                  <a:cubicBezTo>
                    <a:pt x="453" y="1"/>
                    <a:pt x="370" y="22"/>
                    <a:pt x="295" y="67"/>
                  </a:cubicBezTo>
                  <a:cubicBezTo>
                    <a:pt x="74" y="201"/>
                    <a:pt x="0" y="489"/>
                    <a:pt x="135" y="710"/>
                  </a:cubicBezTo>
                  <a:cubicBezTo>
                    <a:pt x="223" y="856"/>
                    <a:pt x="378" y="938"/>
                    <a:pt x="537" y="938"/>
                  </a:cubicBezTo>
                  <a:cubicBezTo>
                    <a:pt x="619" y="938"/>
                    <a:pt x="702" y="916"/>
                    <a:pt x="778" y="870"/>
                  </a:cubicBezTo>
                  <a:cubicBezTo>
                    <a:pt x="999" y="739"/>
                    <a:pt x="1073" y="451"/>
                    <a:pt x="938" y="227"/>
                  </a:cubicBezTo>
                  <a:cubicBezTo>
                    <a:pt x="849" y="81"/>
                    <a:pt x="694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5363329" y="3740429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9" y="0"/>
                    <a:pt x="0" y="212"/>
                    <a:pt x="0" y="471"/>
                  </a:cubicBezTo>
                  <a:cubicBezTo>
                    <a:pt x="0" y="730"/>
                    <a:pt x="209" y="938"/>
                    <a:pt x="468" y="938"/>
                  </a:cubicBezTo>
                  <a:cubicBezTo>
                    <a:pt x="727" y="938"/>
                    <a:pt x="939" y="730"/>
                    <a:pt x="939" y="471"/>
                  </a:cubicBezTo>
                  <a:cubicBezTo>
                    <a:pt x="939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5153981" y="3740429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8" y="0"/>
                    <a:pt x="0" y="212"/>
                    <a:pt x="0" y="471"/>
                  </a:cubicBezTo>
                  <a:cubicBezTo>
                    <a:pt x="0" y="730"/>
                    <a:pt x="208" y="938"/>
                    <a:pt x="468" y="938"/>
                  </a:cubicBezTo>
                  <a:cubicBezTo>
                    <a:pt x="727" y="938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5363329" y="3603871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0"/>
                  </a:moveTo>
                  <a:cubicBezTo>
                    <a:pt x="209" y="0"/>
                    <a:pt x="0" y="208"/>
                    <a:pt x="0" y="468"/>
                  </a:cubicBezTo>
                  <a:cubicBezTo>
                    <a:pt x="0" y="727"/>
                    <a:pt x="209" y="935"/>
                    <a:pt x="468" y="935"/>
                  </a:cubicBezTo>
                  <a:cubicBezTo>
                    <a:pt x="727" y="935"/>
                    <a:pt x="939" y="727"/>
                    <a:pt x="939" y="468"/>
                  </a:cubicBezTo>
                  <a:cubicBezTo>
                    <a:pt x="939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5153981" y="3603871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0"/>
                  </a:moveTo>
                  <a:cubicBezTo>
                    <a:pt x="208" y="0"/>
                    <a:pt x="0" y="208"/>
                    <a:pt x="0" y="468"/>
                  </a:cubicBezTo>
                  <a:cubicBezTo>
                    <a:pt x="0" y="725"/>
                    <a:pt x="205" y="935"/>
                    <a:pt x="462" y="935"/>
                  </a:cubicBezTo>
                  <a:cubicBezTo>
                    <a:pt x="464" y="935"/>
                    <a:pt x="466" y="935"/>
                    <a:pt x="468" y="935"/>
                  </a:cubicBezTo>
                  <a:cubicBezTo>
                    <a:pt x="727" y="935"/>
                    <a:pt x="938" y="727"/>
                    <a:pt x="938" y="468"/>
                  </a:cubicBezTo>
                  <a:cubicBezTo>
                    <a:pt x="938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5088650" y="3158705"/>
              <a:ext cx="637248" cy="382602"/>
            </a:xfrm>
            <a:custGeom>
              <a:avLst/>
              <a:gdLst/>
              <a:ahLst/>
              <a:cxnLst/>
              <a:rect l="l" t="t" r="r" b="b"/>
              <a:pathLst>
                <a:path w="10593" h="6360" extrusionOk="0">
                  <a:moveTo>
                    <a:pt x="452" y="1"/>
                  </a:moveTo>
                  <a:cubicBezTo>
                    <a:pt x="202" y="1"/>
                    <a:pt x="1" y="206"/>
                    <a:pt x="1" y="455"/>
                  </a:cubicBezTo>
                  <a:lnTo>
                    <a:pt x="1" y="5905"/>
                  </a:lnTo>
                  <a:cubicBezTo>
                    <a:pt x="1" y="6155"/>
                    <a:pt x="202" y="6356"/>
                    <a:pt x="452" y="6360"/>
                  </a:cubicBezTo>
                  <a:lnTo>
                    <a:pt x="10138" y="6360"/>
                  </a:lnTo>
                  <a:cubicBezTo>
                    <a:pt x="10391" y="6360"/>
                    <a:pt x="10592" y="6155"/>
                    <a:pt x="10592" y="5905"/>
                  </a:cubicBezTo>
                  <a:lnTo>
                    <a:pt x="10592" y="455"/>
                  </a:lnTo>
                  <a:cubicBezTo>
                    <a:pt x="10592" y="206"/>
                    <a:pt x="10391" y="1"/>
                    <a:pt x="1013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5401048" y="3197447"/>
              <a:ext cx="12212" cy="305119"/>
            </a:xfrm>
            <a:custGeom>
              <a:avLst/>
              <a:gdLst/>
              <a:ahLst/>
              <a:cxnLst/>
              <a:rect l="l" t="t" r="r" b="b"/>
              <a:pathLst>
                <a:path w="203" h="5072" extrusionOk="0">
                  <a:moveTo>
                    <a:pt x="103" y="0"/>
                  </a:moveTo>
                  <a:cubicBezTo>
                    <a:pt x="49" y="0"/>
                    <a:pt x="1" y="45"/>
                    <a:pt x="1" y="100"/>
                  </a:cubicBezTo>
                  <a:lnTo>
                    <a:pt x="1" y="4969"/>
                  </a:lnTo>
                  <a:cubicBezTo>
                    <a:pt x="1" y="5027"/>
                    <a:pt x="49" y="5072"/>
                    <a:pt x="103" y="5072"/>
                  </a:cubicBezTo>
                  <a:cubicBezTo>
                    <a:pt x="158" y="5072"/>
                    <a:pt x="203" y="5027"/>
                    <a:pt x="203" y="4969"/>
                  </a:cubicBezTo>
                  <a:lnTo>
                    <a:pt x="203" y="100"/>
                  </a:lnTo>
                  <a:cubicBezTo>
                    <a:pt x="203" y="45"/>
                    <a:pt x="158" y="0"/>
                    <a:pt x="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5542238" y="3324560"/>
              <a:ext cx="56548" cy="56307"/>
            </a:xfrm>
            <a:custGeom>
              <a:avLst/>
              <a:gdLst/>
              <a:ahLst/>
              <a:cxnLst/>
              <a:rect l="l" t="t" r="r" b="b"/>
              <a:pathLst>
                <a:path w="940" h="936" extrusionOk="0">
                  <a:moveTo>
                    <a:pt x="472" y="0"/>
                  </a:moveTo>
                  <a:cubicBezTo>
                    <a:pt x="212" y="0"/>
                    <a:pt x="1" y="209"/>
                    <a:pt x="1" y="468"/>
                  </a:cubicBezTo>
                  <a:cubicBezTo>
                    <a:pt x="1" y="727"/>
                    <a:pt x="212" y="935"/>
                    <a:pt x="472" y="935"/>
                  </a:cubicBezTo>
                  <a:cubicBezTo>
                    <a:pt x="728" y="935"/>
                    <a:pt x="939" y="727"/>
                    <a:pt x="939" y="468"/>
                  </a:cubicBezTo>
                  <a:cubicBezTo>
                    <a:pt x="939" y="209"/>
                    <a:pt x="728" y="0"/>
                    <a:pt x="4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5610637" y="342646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9" y="0"/>
                    <a:pt x="1" y="208"/>
                    <a:pt x="1" y="468"/>
                  </a:cubicBezTo>
                  <a:cubicBezTo>
                    <a:pt x="1" y="727"/>
                    <a:pt x="209" y="938"/>
                    <a:pt x="468" y="938"/>
                  </a:cubicBezTo>
                  <a:cubicBezTo>
                    <a:pt x="727" y="938"/>
                    <a:pt x="939" y="727"/>
                    <a:pt x="939" y="468"/>
                  </a:cubicBezTo>
                  <a:cubicBezTo>
                    <a:pt x="939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5473899" y="3217058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1"/>
                  </a:moveTo>
                  <a:cubicBezTo>
                    <a:pt x="212" y="1"/>
                    <a:pt x="0" y="212"/>
                    <a:pt x="0" y="468"/>
                  </a:cubicBezTo>
                  <a:cubicBezTo>
                    <a:pt x="0" y="728"/>
                    <a:pt x="212" y="939"/>
                    <a:pt x="471" y="939"/>
                  </a:cubicBezTo>
                  <a:cubicBezTo>
                    <a:pt x="727" y="939"/>
                    <a:pt x="938" y="728"/>
                    <a:pt x="938" y="468"/>
                  </a:cubicBezTo>
                  <a:cubicBezTo>
                    <a:pt x="938" y="212"/>
                    <a:pt x="730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5233509" y="3326304"/>
              <a:ext cx="64369" cy="56488"/>
            </a:xfrm>
            <a:custGeom>
              <a:avLst/>
              <a:gdLst/>
              <a:ahLst/>
              <a:cxnLst/>
              <a:rect l="l" t="t" r="r" b="b"/>
              <a:pathLst>
                <a:path w="1070" h="939" extrusionOk="0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1" y="199"/>
                    <a:pt x="0" y="487"/>
                    <a:pt x="132" y="711"/>
                  </a:cubicBezTo>
                  <a:cubicBezTo>
                    <a:pt x="220" y="857"/>
                    <a:pt x="376" y="939"/>
                    <a:pt x="535" y="939"/>
                  </a:cubicBezTo>
                  <a:cubicBezTo>
                    <a:pt x="617" y="939"/>
                    <a:pt x="700" y="917"/>
                    <a:pt x="775" y="871"/>
                  </a:cubicBezTo>
                  <a:cubicBezTo>
                    <a:pt x="999" y="737"/>
                    <a:pt x="1070" y="449"/>
                    <a:pt x="935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5162223" y="3423759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1" y="209"/>
                    <a:pt x="1" y="468"/>
                  </a:cubicBezTo>
                  <a:cubicBezTo>
                    <a:pt x="1" y="727"/>
                    <a:pt x="212" y="939"/>
                    <a:pt x="471" y="939"/>
                  </a:cubicBezTo>
                  <a:cubicBezTo>
                    <a:pt x="731" y="939"/>
                    <a:pt x="939" y="727"/>
                    <a:pt x="939" y="468"/>
                  </a:cubicBezTo>
                  <a:cubicBezTo>
                    <a:pt x="939" y="209"/>
                    <a:pt x="731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5162223" y="3214411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1" y="208"/>
                    <a:pt x="1" y="468"/>
                  </a:cubicBezTo>
                  <a:cubicBezTo>
                    <a:pt x="1" y="727"/>
                    <a:pt x="212" y="938"/>
                    <a:pt x="471" y="938"/>
                  </a:cubicBezTo>
                  <a:cubicBezTo>
                    <a:pt x="731" y="938"/>
                    <a:pt x="939" y="727"/>
                    <a:pt x="939" y="468"/>
                  </a:cubicBezTo>
                  <a:cubicBezTo>
                    <a:pt x="939" y="208"/>
                    <a:pt x="731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5299021" y="3423759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7" y="0"/>
                  </a:moveTo>
                  <a:cubicBezTo>
                    <a:pt x="211" y="0"/>
                    <a:pt x="0" y="209"/>
                    <a:pt x="0" y="468"/>
                  </a:cubicBezTo>
                  <a:cubicBezTo>
                    <a:pt x="0" y="727"/>
                    <a:pt x="211" y="939"/>
                    <a:pt x="467" y="939"/>
                  </a:cubicBezTo>
                  <a:cubicBezTo>
                    <a:pt x="727" y="939"/>
                    <a:pt x="938" y="727"/>
                    <a:pt x="938" y="468"/>
                  </a:cubicBezTo>
                  <a:cubicBezTo>
                    <a:pt x="938" y="209"/>
                    <a:pt x="727" y="0"/>
                    <a:pt x="4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5299021" y="3214411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7" y="0"/>
                  </a:moveTo>
                  <a:cubicBezTo>
                    <a:pt x="211" y="0"/>
                    <a:pt x="0" y="208"/>
                    <a:pt x="0" y="468"/>
                  </a:cubicBezTo>
                  <a:cubicBezTo>
                    <a:pt x="0" y="727"/>
                    <a:pt x="211" y="938"/>
                    <a:pt x="467" y="938"/>
                  </a:cubicBezTo>
                  <a:cubicBezTo>
                    <a:pt x="727" y="938"/>
                    <a:pt x="938" y="727"/>
                    <a:pt x="938" y="468"/>
                  </a:cubicBezTo>
                  <a:cubicBezTo>
                    <a:pt x="938" y="208"/>
                    <a:pt x="727" y="0"/>
                    <a:pt x="4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5476967" y="3807264"/>
              <a:ext cx="637429" cy="382361"/>
            </a:xfrm>
            <a:custGeom>
              <a:avLst/>
              <a:gdLst/>
              <a:ahLst/>
              <a:cxnLst/>
              <a:rect l="l" t="t" r="r" b="b"/>
              <a:pathLst>
                <a:path w="10596" h="6356" extrusionOk="0">
                  <a:moveTo>
                    <a:pt x="455" y="0"/>
                  </a:moveTo>
                  <a:cubicBezTo>
                    <a:pt x="202" y="0"/>
                    <a:pt x="1" y="202"/>
                    <a:pt x="1" y="455"/>
                  </a:cubicBezTo>
                  <a:lnTo>
                    <a:pt x="1" y="5901"/>
                  </a:lnTo>
                  <a:cubicBezTo>
                    <a:pt x="1" y="6151"/>
                    <a:pt x="202" y="6356"/>
                    <a:pt x="455" y="6356"/>
                  </a:cubicBezTo>
                  <a:lnTo>
                    <a:pt x="10141" y="6356"/>
                  </a:lnTo>
                  <a:cubicBezTo>
                    <a:pt x="10390" y="6356"/>
                    <a:pt x="10595" y="6151"/>
                    <a:pt x="10595" y="5901"/>
                  </a:cubicBezTo>
                  <a:lnTo>
                    <a:pt x="10595" y="455"/>
                  </a:lnTo>
                  <a:cubicBezTo>
                    <a:pt x="10595" y="202"/>
                    <a:pt x="10390" y="0"/>
                    <a:pt x="1014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5"/>
            <p:cNvSpPr/>
            <p:nvPr/>
          </p:nvSpPr>
          <p:spPr>
            <a:xfrm>
              <a:off x="5789606" y="3845764"/>
              <a:ext cx="12152" cy="305179"/>
            </a:xfrm>
            <a:custGeom>
              <a:avLst/>
              <a:gdLst/>
              <a:ahLst/>
              <a:cxnLst/>
              <a:rect l="l" t="t" r="r" b="b"/>
              <a:pathLst>
                <a:path w="202" h="5073" extrusionOk="0">
                  <a:moveTo>
                    <a:pt x="99" y="1"/>
                  </a:moveTo>
                  <a:cubicBezTo>
                    <a:pt x="45" y="1"/>
                    <a:pt x="0" y="45"/>
                    <a:pt x="0" y="103"/>
                  </a:cubicBezTo>
                  <a:lnTo>
                    <a:pt x="0" y="4973"/>
                  </a:lnTo>
                  <a:cubicBezTo>
                    <a:pt x="0" y="5027"/>
                    <a:pt x="45" y="5072"/>
                    <a:pt x="99" y="5072"/>
                  </a:cubicBezTo>
                  <a:cubicBezTo>
                    <a:pt x="157" y="5072"/>
                    <a:pt x="202" y="5027"/>
                    <a:pt x="202" y="4973"/>
                  </a:cubicBezTo>
                  <a:lnTo>
                    <a:pt x="202" y="103"/>
                  </a:lnTo>
                  <a:cubicBezTo>
                    <a:pt x="202" y="49"/>
                    <a:pt x="157" y="1"/>
                    <a:pt x="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5"/>
            <p:cNvSpPr/>
            <p:nvPr/>
          </p:nvSpPr>
          <p:spPr>
            <a:xfrm>
              <a:off x="5998954" y="386543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0" y="211"/>
                    <a:pt x="0" y="471"/>
                  </a:cubicBezTo>
                  <a:cubicBezTo>
                    <a:pt x="0" y="730"/>
                    <a:pt x="212" y="938"/>
                    <a:pt x="471" y="938"/>
                  </a:cubicBezTo>
                  <a:cubicBezTo>
                    <a:pt x="727" y="938"/>
                    <a:pt x="939" y="730"/>
                    <a:pt x="939" y="471"/>
                  </a:cubicBezTo>
                  <a:cubicBezTo>
                    <a:pt x="939" y="211"/>
                    <a:pt x="727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5"/>
            <p:cNvSpPr/>
            <p:nvPr/>
          </p:nvSpPr>
          <p:spPr>
            <a:xfrm>
              <a:off x="5998954" y="4074784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1"/>
                  </a:moveTo>
                  <a:cubicBezTo>
                    <a:pt x="212" y="1"/>
                    <a:pt x="0" y="212"/>
                    <a:pt x="0" y="471"/>
                  </a:cubicBezTo>
                  <a:cubicBezTo>
                    <a:pt x="0" y="731"/>
                    <a:pt x="212" y="939"/>
                    <a:pt x="471" y="939"/>
                  </a:cubicBezTo>
                  <a:cubicBezTo>
                    <a:pt x="727" y="939"/>
                    <a:pt x="939" y="731"/>
                    <a:pt x="939" y="471"/>
                  </a:cubicBezTo>
                  <a:cubicBezTo>
                    <a:pt x="939" y="212"/>
                    <a:pt x="727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5"/>
            <p:cNvSpPr/>
            <p:nvPr/>
          </p:nvSpPr>
          <p:spPr>
            <a:xfrm>
              <a:off x="5862216" y="386543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1" y="0"/>
                    <a:pt x="0" y="211"/>
                    <a:pt x="0" y="471"/>
                  </a:cubicBezTo>
                  <a:cubicBezTo>
                    <a:pt x="0" y="730"/>
                    <a:pt x="211" y="938"/>
                    <a:pt x="471" y="938"/>
                  </a:cubicBezTo>
                  <a:cubicBezTo>
                    <a:pt x="730" y="938"/>
                    <a:pt x="938" y="730"/>
                    <a:pt x="938" y="471"/>
                  </a:cubicBezTo>
                  <a:cubicBezTo>
                    <a:pt x="938" y="211"/>
                    <a:pt x="730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5"/>
            <p:cNvSpPr/>
            <p:nvPr/>
          </p:nvSpPr>
          <p:spPr>
            <a:xfrm>
              <a:off x="5862216" y="4074784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1"/>
                  </a:moveTo>
                  <a:cubicBezTo>
                    <a:pt x="211" y="1"/>
                    <a:pt x="0" y="212"/>
                    <a:pt x="0" y="471"/>
                  </a:cubicBezTo>
                  <a:cubicBezTo>
                    <a:pt x="0" y="731"/>
                    <a:pt x="211" y="939"/>
                    <a:pt x="471" y="939"/>
                  </a:cubicBezTo>
                  <a:cubicBezTo>
                    <a:pt x="730" y="939"/>
                    <a:pt x="938" y="731"/>
                    <a:pt x="938" y="471"/>
                  </a:cubicBezTo>
                  <a:cubicBezTo>
                    <a:pt x="938" y="212"/>
                    <a:pt x="730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5"/>
            <p:cNvSpPr/>
            <p:nvPr/>
          </p:nvSpPr>
          <p:spPr>
            <a:xfrm>
              <a:off x="5609314" y="3981480"/>
              <a:ext cx="64549" cy="56428"/>
            </a:xfrm>
            <a:custGeom>
              <a:avLst/>
              <a:gdLst/>
              <a:ahLst/>
              <a:cxnLst/>
              <a:rect l="l" t="t" r="r" b="b"/>
              <a:pathLst>
                <a:path w="1073" h="938" extrusionOk="0">
                  <a:moveTo>
                    <a:pt x="534" y="0"/>
                  </a:moveTo>
                  <a:cubicBezTo>
                    <a:pt x="452" y="0"/>
                    <a:pt x="370" y="21"/>
                    <a:pt x="295" y="66"/>
                  </a:cubicBezTo>
                  <a:cubicBezTo>
                    <a:pt x="74" y="200"/>
                    <a:pt x="0" y="489"/>
                    <a:pt x="135" y="709"/>
                  </a:cubicBezTo>
                  <a:cubicBezTo>
                    <a:pt x="223" y="857"/>
                    <a:pt x="378" y="938"/>
                    <a:pt x="536" y="938"/>
                  </a:cubicBezTo>
                  <a:cubicBezTo>
                    <a:pt x="619" y="938"/>
                    <a:pt x="702" y="916"/>
                    <a:pt x="778" y="870"/>
                  </a:cubicBezTo>
                  <a:cubicBezTo>
                    <a:pt x="999" y="738"/>
                    <a:pt x="1073" y="450"/>
                    <a:pt x="938" y="229"/>
                  </a:cubicBezTo>
                  <a:cubicBezTo>
                    <a:pt x="849" y="81"/>
                    <a:pt x="693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5"/>
            <p:cNvSpPr/>
            <p:nvPr/>
          </p:nvSpPr>
          <p:spPr>
            <a:xfrm>
              <a:off x="5538207" y="4078815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12" y="1"/>
                    <a:pt x="1" y="212"/>
                    <a:pt x="1" y="471"/>
                  </a:cubicBezTo>
                  <a:cubicBezTo>
                    <a:pt x="1" y="731"/>
                    <a:pt x="212" y="939"/>
                    <a:pt x="468" y="939"/>
                  </a:cubicBezTo>
                  <a:cubicBezTo>
                    <a:pt x="728" y="939"/>
                    <a:pt x="939" y="731"/>
                    <a:pt x="939" y="471"/>
                  </a:cubicBezTo>
                  <a:cubicBezTo>
                    <a:pt x="939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5"/>
            <p:cNvSpPr/>
            <p:nvPr/>
          </p:nvSpPr>
          <p:spPr>
            <a:xfrm>
              <a:off x="5538207" y="3869467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12" y="0"/>
                    <a:pt x="1" y="212"/>
                    <a:pt x="1" y="471"/>
                  </a:cubicBezTo>
                  <a:cubicBezTo>
                    <a:pt x="1" y="730"/>
                    <a:pt x="212" y="939"/>
                    <a:pt x="468" y="939"/>
                  </a:cubicBezTo>
                  <a:cubicBezTo>
                    <a:pt x="728" y="939"/>
                    <a:pt x="939" y="730"/>
                    <a:pt x="939" y="471"/>
                  </a:cubicBezTo>
                  <a:cubicBezTo>
                    <a:pt x="939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5"/>
            <p:cNvSpPr/>
            <p:nvPr/>
          </p:nvSpPr>
          <p:spPr>
            <a:xfrm>
              <a:off x="5674945" y="4078815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1"/>
                  </a:moveTo>
                  <a:cubicBezTo>
                    <a:pt x="209" y="1"/>
                    <a:pt x="1" y="212"/>
                    <a:pt x="1" y="471"/>
                  </a:cubicBezTo>
                  <a:cubicBezTo>
                    <a:pt x="1" y="731"/>
                    <a:pt x="209" y="939"/>
                    <a:pt x="468" y="939"/>
                  </a:cubicBezTo>
                  <a:cubicBezTo>
                    <a:pt x="728" y="939"/>
                    <a:pt x="936" y="731"/>
                    <a:pt x="936" y="471"/>
                  </a:cubicBezTo>
                  <a:cubicBezTo>
                    <a:pt x="936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5"/>
            <p:cNvSpPr/>
            <p:nvPr/>
          </p:nvSpPr>
          <p:spPr>
            <a:xfrm>
              <a:off x="5674945" y="3869467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0"/>
                  </a:moveTo>
                  <a:cubicBezTo>
                    <a:pt x="209" y="0"/>
                    <a:pt x="1" y="212"/>
                    <a:pt x="1" y="471"/>
                  </a:cubicBezTo>
                  <a:cubicBezTo>
                    <a:pt x="1" y="730"/>
                    <a:pt x="209" y="939"/>
                    <a:pt x="468" y="939"/>
                  </a:cubicBezTo>
                  <a:cubicBezTo>
                    <a:pt x="728" y="939"/>
                    <a:pt x="936" y="730"/>
                    <a:pt x="936" y="471"/>
                  </a:cubicBezTo>
                  <a:cubicBezTo>
                    <a:pt x="936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35"/>
          <p:cNvGrpSpPr/>
          <p:nvPr/>
        </p:nvGrpSpPr>
        <p:grpSpPr>
          <a:xfrm rot="-4133846">
            <a:off x="7295023" y="2110274"/>
            <a:ext cx="1150855" cy="1150750"/>
            <a:chOff x="7890475" y="3195525"/>
            <a:chExt cx="819850" cy="819775"/>
          </a:xfrm>
        </p:grpSpPr>
        <p:sp>
          <p:nvSpPr>
            <p:cNvPr id="1278" name="Google Shape;1278;p35"/>
            <p:cNvSpPr/>
            <p:nvPr/>
          </p:nvSpPr>
          <p:spPr>
            <a:xfrm>
              <a:off x="7890475" y="3851350"/>
              <a:ext cx="163950" cy="163950"/>
            </a:xfrm>
            <a:custGeom>
              <a:avLst/>
              <a:gdLst/>
              <a:ahLst/>
              <a:cxnLst/>
              <a:rect l="l" t="t" r="r" b="b"/>
              <a:pathLst>
                <a:path w="6558" h="6558" extrusionOk="0">
                  <a:moveTo>
                    <a:pt x="1124" y="0"/>
                  </a:moveTo>
                  <a:cubicBezTo>
                    <a:pt x="503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4" y="6558"/>
                  </a:cubicBezTo>
                  <a:lnTo>
                    <a:pt x="5434" y="6558"/>
                  </a:lnTo>
                  <a:cubicBezTo>
                    <a:pt x="6055" y="6558"/>
                    <a:pt x="6557" y="6055"/>
                    <a:pt x="6557" y="5434"/>
                  </a:cubicBezTo>
                  <a:lnTo>
                    <a:pt x="6557" y="1124"/>
                  </a:lnTo>
                  <a:cubicBezTo>
                    <a:pt x="6557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5"/>
            <p:cNvSpPr/>
            <p:nvPr/>
          </p:nvSpPr>
          <p:spPr>
            <a:xfrm>
              <a:off x="8054400" y="3851350"/>
              <a:ext cx="164025" cy="163950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5"/>
            <p:cNvSpPr/>
            <p:nvPr/>
          </p:nvSpPr>
          <p:spPr>
            <a:xfrm>
              <a:off x="8054400" y="3687425"/>
              <a:ext cx="164025" cy="163950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7"/>
                    <a:pt x="1127" y="6557"/>
                  </a:cubicBezTo>
                  <a:lnTo>
                    <a:pt x="5434" y="6557"/>
                  </a:lnTo>
                  <a:cubicBezTo>
                    <a:pt x="6055" y="6557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5"/>
            <p:cNvSpPr/>
            <p:nvPr/>
          </p:nvSpPr>
          <p:spPr>
            <a:xfrm>
              <a:off x="8218400" y="3851350"/>
              <a:ext cx="163975" cy="163950"/>
            </a:xfrm>
            <a:custGeom>
              <a:avLst/>
              <a:gdLst/>
              <a:ahLst/>
              <a:cxnLst/>
              <a:rect l="l" t="t" r="r" b="b"/>
              <a:pathLst>
                <a:path w="6559" h="6558" extrusionOk="0">
                  <a:moveTo>
                    <a:pt x="1125" y="0"/>
                  </a:moveTo>
                  <a:cubicBezTo>
                    <a:pt x="504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6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5"/>
            <p:cNvSpPr/>
            <p:nvPr/>
          </p:nvSpPr>
          <p:spPr>
            <a:xfrm>
              <a:off x="8382350" y="3851350"/>
              <a:ext cx="163950" cy="163950"/>
            </a:xfrm>
            <a:custGeom>
              <a:avLst/>
              <a:gdLst/>
              <a:ahLst/>
              <a:cxnLst/>
              <a:rect l="l" t="t" r="r" b="b"/>
              <a:pathLst>
                <a:path w="6558" h="6558" extrusionOk="0">
                  <a:moveTo>
                    <a:pt x="1124" y="0"/>
                  </a:moveTo>
                  <a:cubicBezTo>
                    <a:pt x="503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4" y="6558"/>
                  </a:cubicBezTo>
                  <a:lnTo>
                    <a:pt x="5434" y="6558"/>
                  </a:lnTo>
                  <a:cubicBezTo>
                    <a:pt x="6055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5"/>
            <p:cNvSpPr/>
            <p:nvPr/>
          </p:nvSpPr>
          <p:spPr>
            <a:xfrm>
              <a:off x="8546275" y="3851350"/>
              <a:ext cx="164050" cy="163950"/>
            </a:xfrm>
            <a:custGeom>
              <a:avLst/>
              <a:gdLst/>
              <a:ahLst/>
              <a:cxnLst/>
              <a:rect l="l" t="t" r="r" b="b"/>
              <a:pathLst>
                <a:path w="6562" h="6558" extrusionOk="0">
                  <a:moveTo>
                    <a:pt x="1128" y="0"/>
                  </a:moveTo>
                  <a:cubicBezTo>
                    <a:pt x="507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3" y="6558"/>
                    <a:pt x="1128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5"/>
            <p:cNvSpPr/>
            <p:nvPr/>
          </p:nvSpPr>
          <p:spPr>
            <a:xfrm>
              <a:off x="8546275" y="3687425"/>
              <a:ext cx="164050" cy="163950"/>
            </a:xfrm>
            <a:custGeom>
              <a:avLst/>
              <a:gdLst/>
              <a:ahLst/>
              <a:cxnLst/>
              <a:rect l="l" t="t" r="r" b="b"/>
              <a:pathLst>
                <a:path w="6562" h="6558" extrusionOk="0">
                  <a:moveTo>
                    <a:pt x="1128" y="0"/>
                  </a:moveTo>
                  <a:cubicBezTo>
                    <a:pt x="507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3" y="6557"/>
                    <a:pt x="1128" y="6557"/>
                  </a:cubicBezTo>
                  <a:lnTo>
                    <a:pt x="5434" y="6557"/>
                  </a:lnTo>
                  <a:cubicBezTo>
                    <a:pt x="6055" y="6557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5"/>
            <p:cNvSpPr/>
            <p:nvPr/>
          </p:nvSpPr>
          <p:spPr>
            <a:xfrm>
              <a:off x="8546275" y="3523400"/>
              <a:ext cx="164050" cy="164050"/>
            </a:xfrm>
            <a:custGeom>
              <a:avLst/>
              <a:gdLst/>
              <a:ahLst/>
              <a:cxnLst/>
              <a:rect l="l" t="t" r="r" b="b"/>
              <a:pathLst>
                <a:path w="6562" h="6562" extrusionOk="0">
                  <a:moveTo>
                    <a:pt x="1128" y="1"/>
                  </a:moveTo>
                  <a:cubicBezTo>
                    <a:pt x="507" y="1"/>
                    <a:pt x="1" y="506"/>
                    <a:pt x="1" y="1128"/>
                  </a:cubicBezTo>
                  <a:lnTo>
                    <a:pt x="1" y="5434"/>
                  </a:lnTo>
                  <a:cubicBezTo>
                    <a:pt x="1" y="6055"/>
                    <a:pt x="503" y="6561"/>
                    <a:pt x="1128" y="6561"/>
                  </a:cubicBezTo>
                  <a:lnTo>
                    <a:pt x="5434" y="6561"/>
                  </a:lnTo>
                  <a:cubicBezTo>
                    <a:pt x="6055" y="6561"/>
                    <a:pt x="6561" y="6055"/>
                    <a:pt x="6561" y="5434"/>
                  </a:cubicBezTo>
                  <a:lnTo>
                    <a:pt x="6561" y="1128"/>
                  </a:lnTo>
                  <a:cubicBezTo>
                    <a:pt x="6558" y="506"/>
                    <a:pt x="6055" y="1"/>
                    <a:pt x="543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5"/>
            <p:cNvSpPr/>
            <p:nvPr/>
          </p:nvSpPr>
          <p:spPr>
            <a:xfrm>
              <a:off x="8054400" y="3195525"/>
              <a:ext cx="164025" cy="163975"/>
            </a:xfrm>
            <a:custGeom>
              <a:avLst/>
              <a:gdLst/>
              <a:ahLst/>
              <a:cxnLst/>
              <a:rect l="l" t="t" r="r" b="b"/>
              <a:pathLst>
                <a:path w="6561" h="6559" extrusionOk="0">
                  <a:moveTo>
                    <a:pt x="1127" y="1"/>
                  </a:moveTo>
                  <a:cubicBezTo>
                    <a:pt x="506" y="1"/>
                    <a:pt x="0" y="504"/>
                    <a:pt x="0" y="1125"/>
                  </a:cubicBezTo>
                  <a:lnTo>
                    <a:pt x="0" y="5434"/>
                  </a:lnTo>
                  <a:cubicBezTo>
                    <a:pt x="0" y="6056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6"/>
                    <a:pt x="6561" y="5434"/>
                  </a:cubicBezTo>
                  <a:lnTo>
                    <a:pt x="6561" y="1125"/>
                  </a:lnTo>
                  <a:cubicBezTo>
                    <a:pt x="6558" y="504"/>
                    <a:pt x="6055" y="1"/>
                    <a:pt x="54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5"/>
            <p:cNvSpPr/>
            <p:nvPr/>
          </p:nvSpPr>
          <p:spPr>
            <a:xfrm>
              <a:off x="8054400" y="3359475"/>
              <a:ext cx="164025" cy="163950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5"/>
            <p:cNvSpPr/>
            <p:nvPr/>
          </p:nvSpPr>
          <p:spPr>
            <a:xfrm>
              <a:off x="8218400" y="3359475"/>
              <a:ext cx="163975" cy="163950"/>
            </a:xfrm>
            <a:custGeom>
              <a:avLst/>
              <a:gdLst/>
              <a:ahLst/>
              <a:cxnLst/>
              <a:rect l="l" t="t" r="r" b="b"/>
              <a:pathLst>
                <a:path w="6559" h="6558" extrusionOk="0">
                  <a:moveTo>
                    <a:pt x="1125" y="0"/>
                  </a:moveTo>
                  <a:cubicBezTo>
                    <a:pt x="504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6" y="0"/>
                    <a:pt x="54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5"/>
            <p:cNvSpPr/>
            <p:nvPr/>
          </p:nvSpPr>
          <p:spPr>
            <a:xfrm>
              <a:off x="8218400" y="3195525"/>
              <a:ext cx="163975" cy="163975"/>
            </a:xfrm>
            <a:custGeom>
              <a:avLst/>
              <a:gdLst/>
              <a:ahLst/>
              <a:cxnLst/>
              <a:rect l="l" t="t" r="r" b="b"/>
              <a:pathLst>
                <a:path w="6559" h="6559" extrusionOk="0">
                  <a:moveTo>
                    <a:pt x="1125" y="1"/>
                  </a:moveTo>
                  <a:cubicBezTo>
                    <a:pt x="504" y="1"/>
                    <a:pt x="1" y="504"/>
                    <a:pt x="1" y="1125"/>
                  </a:cubicBezTo>
                  <a:lnTo>
                    <a:pt x="1" y="5434"/>
                  </a:lnTo>
                  <a:cubicBezTo>
                    <a:pt x="1" y="6056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6"/>
                    <a:pt x="6558" y="5434"/>
                  </a:cubicBezTo>
                  <a:lnTo>
                    <a:pt x="6558" y="1125"/>
                  </a:lnTo>
                  <a:cubicBezTo>
                    <a:pt x="6558" y="504"/>
                    <a:pt x="6056" y="1"/>
                    <a:pt x="54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0" name="Google Shape;1290;p35"/>
          <p:cNvGrpSpPr/>
          <p:nvPr/>
        </p:nvGrpSpPr>
        <p:grpSpPr>
          <a:xfrm>
            <a:off x="7712013" y="1941638"/>
            <a:ext cx="316871" cy="316855"/>
            <a:chOff x="291850" y="2324188"/>
            <a:chExt cx="316871" cy="316855"/>
          </a:xfrm>
        </p:grpSpPr>
        <p:sp>
          <p:nvSpPr>
            <p:cNvPr id="1291" name="Google Shape;1291;p35"/>
            <p:cNvSpPr/>
            <p:nvPr/>
          </p:nvSpPr>
          <p:spPr>
            <a:xfrm>
              <a:off x="291850" y="2324188"/>
              <a:ext cx="316871" cy="316855"/>
            </a:xfrm>
            <a:custGeom>
              <a:avLst/>
              <a:gdLst/>
              <a:ahLst/>
              <a:cxnLst/>
              <a:rect l="l" t="t" r="r" b="b"/>
              <a:pathLst>
                <a:path w="6584" h="6584" extrusionOk="0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4970" y="6584"/>
                  </a:lnTo>
                  <a:cubicBezTo>
                    <a:pt x="5863" y="6584"/>
                    <a:pt x="6584" y="5863"/>
                    <a:pt x="6584" y="4973"/>
                  </a:cubicBezTo>
                  <a:lnTo>
                    <a:pt x="6584" y="1614"/>
                  </a:lnTo>
                  <a:cubicBezTo>
                    <a:pt x="6584" y="724"/>
                    <a:pt x="5863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5"/>
            <p:cNvSpPr/>
            <p:nvPr/>
          </p:nvSpPr>
          <p:spPr>
            <a:xfrm>
              <a:off x="291850" y="2324188"/>
              <a:ext cx="126287" cy="316855"/>
            </a:xfrm>
            <a:custGeom>
              <a:avLst/>
              <a:gdLst/>
              <a:ahLst/>
              <a:cxnLst/>
              <a:rect l="l" t="t" r="r" b="b"/>
              <a:pathLst>
                <a:path w="2624" h="6584" extrusionOk="0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2623" y="6584"/>
                  </a:lnTo>
                  <a:cubicBezTo>
                    <a:pt x="1733" y="6584"/>
                    <a:pt x="1009" y="5863"/>
                    <a:pt x="1009" y="4973"/>
                  </a:cubicBezTo>
                  <a:lnTo>
                    <a:pt x="1009" y="1614"/>
                  </a:lnTo>
                  <a:cubicBezTo>
                    <a:pt x="1009" y="724"/>
                    <a:pt x="1733" y="1"/>
                    <a:pt x="26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5"/>
            <p:cNvSpPr/>
            <p:nvPr/>
          </p:nvSpPr>
          <p:spPr>
            <a:xfrm>
              <a:off x="450281" y="2457160"/>
              <a:ext cx="47646" cy="49376"/>
            </a:xfrm>
            <a:custGeom>
              <a:avLst/>
              <a:gdLst/>
              <a:ahLst/>
              <a:cxnLst/>
              <a:rect l="l" t="t" r="r" b="b"/>
              <a:pathLst>
                <a:path w="990" h="1026" extrusionOk="0">
                  <a:moveTo>
                    <a:pt x="493" y="1"/>
                  </a:moveTo>
                  <a:cubicBezTo>
                    <a:pt x="221" y="1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5"/>
                    <a:pt x="493" y="1025"/>
                  </a:cubicBezTo>
                  <a:cubicBezTo>
                    <a:pt x="765" y="1025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5"/>
                    <a:pt x="765" y="1"/>
                    <a:pt x="4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5"/>
            <p:cNvSpPr/>
            <p:nvPr/>
          </p:nvSpPr>
          <p:spPr>
            <a:xfrm>
              <a:off x="523914" y="2383527"/>
              <a:ext cx="47646" cy="49184"/>
            </a:xfrm>
            <a:custGeom>
              <a:avLst/>
              <a:gdLst/>
              <a:ahLst/>
              <a:cxnLst/>
              <a:rect l="l" t="t" r="r" b="b"/>
              <a:pathLst>
                <a:path w="990" h="1022" extrusionOk="0">
                  <a:moveTo>
                    <a:pt x="497" y="0"/>
                  </a:moveTo>
                  <a:cubicBezTo>
                    <a:pt x="225" y="0"/>
                    <a:pt x="1" y="221"/>
                    <a:pt x="1" y="493"/>
                  </a:cubicBezTo>
                  <a:lnTo>
                    <a:pt x="1" y="525"/>
                  </a:lnTo>
                  <a:cubicBezTo>
                    <a:pt x="1" y="801"/>
                    <a:pt x="225" y="1022"/>
                    <a:pt x="497" y="1022"/>
                  </a:cubicBezTo>
                  <a:cubicBezTo>
                    <a:pt x="769" y="1022"/>
                    <a:pt x="990" y="798"/>
                    <a:pt x="990" y="525"/>
                  </a:cubicBezTo>
                  <a:lnTo>
                    <a:pt x="990" y="493"/>
                  </a:lnTo>
                  <a:cubicBezTo>
                    <a:pt x="990" y="221"/>
                    <a:pt x="769" y="0"/>
                    <a:pt x="4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5"/>
            <p:cNvSpPr/>
            <p:nvPr/>
          </p:nvSpPr>
          <p:spPr>
            <a:xfrm>
              <a:off x="376455" y="2530985"/>
              <a:ext cx="47646" cy="49184"/>
            </a:xfrm>
            <a:custGeom>
              <a:avLst/>
              <a:gdLst/>
              <a:ahLst/>
              <a:cxnLst/>
              <a:rect l="l" t="t" r="r" b="b"/>
              <a:pathLst>
                <a:path w="990" h="1022" extrusionOk="0">
                  <a:moveTo>
                    <a:pt x="494" y="0"/>
                  </a:moveTo>
                  <a:cubicBezTo>
                    <a:pt x="221" y="0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4" y="1022"/>
                  </a:cubicBezTo>
                  <a:cubicBezTo>
                    <a:pt x="769" y="1022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1"/>
                    <a:pt x="769" y="0"/>
                    <a:pt x="4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6" name="Google Shape;1296;p35"/>
          <p:cNvSpPr/>
          <p:nvPr/>
        </p:nvSpPr>
        <p:spPr>
          <a:xfrm rot="-1319639">
            <a:off x="6959310" y="738707"/>
            <a:ext cx="585460" cy="409040"/>
          </a:xfrm>
          <a:custGeom>
            <a:avLst/>
            <a:gdLst/>
            <a:ahLst/>
            <a:cxnLst/>
            <a:rect l="l" t="t" r="r" b="b"/>
            <a:pathLst>
              <a:path w="23419" h="16362" extrusionOk="0">
                <a:moveTo>
                  <a:pt x="1128" y="0"/>
                </a:moveTo>
                <a:cubicBezTo>
                  <a:pt x="507" y="0"/>
                  <a:pt x="1" y="506"/>
                  <a:pt x="1" y="1127"/>
                </a:cubicBezTo>
                <a:lnTo>
                  <a:pt x="1" y="15235"/>
                </a:lnTo>
                <a:cubicBezTo>
                  <a:pt x="1" y="15856"/>
                  <a:pt x="507" y="16362"/>
                  <a:pt x="1128" y="16362"/>
                </a:cubicBezTo>
                <a:lnTo>
                  <a:pt x="6225" y="16362"/>
                </a:lnTo>
                <a:cubicBezTo>
                  <a:pt x="6526" y="16362"/>
                  <a:pt x="6773" y="16118"/>
                  <a:pt x="6773" y="15814"/>
                </a:cubicBezTo>
                <a:lnTo>
                  <a:pt x="6773" y="14514"/>
                </a:lnTo>
                <a:cubicBezTo>
                  <a:pt x="6773" y="14341"/>
                  <a:pt x="6686" y="14188"/>
                  <a:pt x="6555" y="14076"/>
                </a:cubicBezTo>
                <a:cubicBezTo>
                  <a:pt x="5998" y="13611"/>
                  <a:pt x="5642" y="12913"/>
                  <a:pt x="5642" y="12129"/>
                </a:cubicBezTo>
                <a:cubicBezTo>
                  <a:pt x="5642" y="10729"/>
                  <a:pt x="6779" y="9590"/>
                  <a:pt x="8182" y="9590"/>
                </a:cubicBezTo>
                <a:cubicBezTo>
                  <a:pt x="8361" y="9590"/>
                  <a:pt x="8544" y="9609"/>
                  <a:pt x="8729" y="9647"/>
                </a:cubicBezTo>
                <a:cubicBezTo>
                  <a:pt x="9728" y="9856"/>
                  <a:pt x="10519" y="10688"/>
                  <a:pt x="10685" y="11697"/>
                </a:cubicBezTo>
                <a:cubicBezTo>
                  <a:pt x="10842" y="12651"/>
                  <a:pt x="10468" y="13528"/>
                  <a:pt x="9811" y="14076"/>
                </a:cubicBezTo>
                <a:cubicBezTo>
                  <a:pt x="9680" y="14188"/>
                  <a:pt x="9593" y="14341"/>
                  <a:pt x="9593" y="14514"/>
                </a:cubicBezTo>
                <a:lnTo>
                  <a:pt x="9593" y="15814"/>
                </a:lnTo>
                <a:cubicBezTo>
                  <a:pt x="9593" y="16118"/>
                  <a:pt x="9840" y="16362"/>
                  <a:pt x="10141" y="16362"/>
                </a:cubicBezTo>
                <a:lnTo>
                  <a:pt x="16365" y="16362"/>
                </a:lnTo>
                <a:lnTo>
                  <a:pt x="16362" y="10141"/>
                </a:lnTo>
                <a:cubicBezTo>
                  <a:pt x="16362" y="9836"/>
                  <a:pt x="16609" y="9593"/>
                  <a:pt x="16910" y="9593"/>
                </a:cubicBezTo>
                <a:lnTo>
                  <a:pt x="18213" y="9593"/>
                </a:lnTo>
                <a:cubicBezTo>
                  <a:pt x="18382" y="9593"/>
                  <a:pt x="18539" y="9679"/>
                  <a:pt x="18648" y="9811"/>
                </a:cubicBezTo>
                <a:cubicBezTo>
                  <a:pt x="19115" y="10367"/>
                  <a:pt x="19813" y="10720"/>
                  <a:pt x="20597" y="10720"/>
                </a:cubicBezTo>
                <a:cubicBezTo>
                  <a:pt x="20739" y="10720"/>
                  <a:pt x="20884" y="10709"/>
                  <a:pt x="21030" y="10685"/>
                </a:cubicBezTo>
                <a:cubicBezTo>
                  <a:pt x="22036" y="10518"/>
                  <a:pt x="22868" y="9727"/>
                  <a:pt x="23076" y="8729"/>
                </a:cubicBezTo>
                <a:cubicBezTo>
                  <a:pt x="23419" y="7086"/>
                  <a:pt x="22177" y="5642"/>
                  <a:pt x="20595" y="5642"/>
                </a:cubicBezTo>
                <a:cubicBezTo>
                  <a:pt x="19814" y="5642"/>
                  <a:pt x="19113" y="5997"/>
                  <a:pt x="18648" y="6551"/>
                </a:cubicBezTo>
                <a:cubicBezTo>
                  <a:pt x="18539" y="6683"/>
                  <a:pt x="18382" y="6769"/>
                  <a:pt x="18213" y="6769"/>
                </a:cubicBezTo>
                <a:lnTo>
                  <a:pt x="16910" y="6769"/>
                </a:lnTo>
                <a:cubicBezTo>
                  <a:pt x="16609" y="6769"/>
                  <a:pt x="16362" y="6526"/>
                  <a:pt x="16362" y="6225"/>
                </a:cubicBezTo>
                <a:lnTo>
                  <a:pt x="16362" y="1127"/>
                </a:lnTo>
                <a:cubicBezTo>
                  <a:pt x="16362" y="506"/>
                  <a:pt x="15856" y="0"/>
                  <a:pt x="15235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9465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Package</a:t>
            </a:r>
            <a:endParaRPr/>
          </a:p>
        </p:txBody>
      </p:sp>
      <p:grpSp>
        <p:nvGrpSpPr>
          <p:cNvPr id="1053" name="Google Shape;1053;p33"/>
          <p:cNvGrpSpPr/>
          <p:nvPr/>
        </p:nvGrpSpPr>
        <p:grpSpPr>
          <a:xfrm>
            <a:off x="771109" y="714713"/>
            <a:ext cx="397547" cy="397495"/>
            <a:chOff x="291850" y="2324188"/>
            <a:chExt cx="316871" cy="316855"/>
          </a:xfrm>
        </p:grpSpPr>
        <p:sp>
          <p:nvSpPr>
            <p:cNvPr id="1054" name="Google Shape;1054;p33"/>
            <p:cNvSpPr/>
            <p:nvPr/>
          </p:nvSpPr>
          <p:spPr>
            <a:xfrm>
              <a:off x="291850" y="2324188"/>
              <a:ext cx="316871" cy="316855"/>
            </a:xfrm>
            <a:custGeom>
              <a:avLst/>
              <a:gdLst/>
              <a:ahLst/>
              <a:cxnLst/>
              <a:rect l="l" t="t" r="r" b="b"/>
              <a:pathLst>
                <a:path w="6584" h="6584" extrusionOk="0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4970" y="6584"/>
                  </a:lnTo>
                  <a:cubicBezTo>
                    <a:pt x="5863" y="6584"/>
                    <a:pt x="6584" y="5863"/>
                    <a:pt x="6584" y="4973"/>
                  </a:cubicBezTo>
                  <a:lnTo>
                    <a:pt x="6584" y="1614"/>
                  </a:lnTo>
                  <a:cubicBezTo>
                    <a:pt x="6584" y="724"/>
                    <a:pt x="5863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3"/>
            <p:cNvSpPr/>
            <p:nvPr/>
          </p:nvSpPr>
          <p:spPr>
            <a:xfrm>
              <a:off x="291850" y="2324188"/>
              <a:ext cx="126287" cy="316855"/>
            </a:xfrm>
            <a:custGeom>
              <a:avLst/>
              <a:gdLst/>
              <a:ahLst/>
              <a:cxnLst/>
              <a:rect l="l" t="t" r="r" b="b"/>
              <a:pathLst>
                <a:path w="2624" h="6584" extrusionOk="0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2623" y="6584"/>
                  </a:lnTo>
                  <a:cubicBezTo>
                    <a:pt x="1733" y="6584"/>
                    <a:pt x="1009" y="5863"/>
                    <a:pt x="1009" y="4973"/>
                  </a:cubicBezTo>
                  <a:lnTo>
                    <a:pt x="1009" y="1614"/>
                  </a:lnTo>
                  <a:cubicBezTo>
                    <a:pt x="1009" y="724"/>
                    <a:pt x="1733" y="1"/>
                    <a:pt x="26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3"/>
            <p:cNvSpPr/>
            <p:nvPr/>
          </p:nvSpPr>
          <p:spPr>
            <a:xfrm>
              <a:off x="450281" y="2457160"/>
              <a:ext cx="47646" cy="49376"/>
            </a:xfrm>
            <a:custGeom>
              <a:avLst/>
              <a:gdLst/>
              <a:ahLst/>
              <a:cxnLst/>
              <a:rect l="l" t="t" r="r" b="b"/>
              <a:pathLst>
                <a:path w="990" h="1026" extrusionOk="0">
                  <a:moveTo>
                    <a:pt x="493" y="1"/>
                  </a:moveTo>
                  <a:cubicBezTo>
                    <a:pt x="221" y="1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5"/>
                    <a:pt x="493" y="1025"/>
                  </a:cubicBezTo>
                  <a:cubicBezTo>
                    <a:pt x="765" y="1025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5"/>
                    <a:pt x="765" y="1"/>
                    <a:pt x="4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3"/>
            <p:cNvSpPr/>
            <p:nvPr/>
          </p:nvSpPr>
          <p:spPr>
            <a:xfrm>
              <a:off x="523914" y="2383527"/>
              <a:ext cx="47646" cy="49184"/>
            </a:xfrm>
            <a:custGeom>
              <a:avLst/>
              <a:gdLst/>
              <a:ahLst/>
              <a:cxnLst/>
              <a:rect l="l" t="t" r="r" b="b"/>
              <a:pathLst>
                <a:path w="990" h="1022" extrusionOk="0">
                  <a:moveTo>
                    <a:pt x="497" y="0"/>
                  </a:moveTo>
                  <a:cubicBezTo>
                    <a:pt x="225" y="0"/>
                    <a:pt x="1" y="221"/>
                    <a:pt x="1" y="493"/>
                  </a:cubicBezTo>
                  <a:lnTo>
                    <a:pt x="1" y="525"/>
                  </a:lnTo>
                  <a:cubicBezTo>
                    <a:pt x="1" y="801"/>
                    <a:pt x="225" y="1022"/>
                    <a:pt x="497" y="1022"/>
                  </a:cubicBezTo>
                  <a:cubicBezTo>
                    <a:pt x="769" y="1022"/>
                    <a:pt x="990" y="798"/>
                    <a:pt x="990" y="525"/>
                  </a:cubicBezTo>
                  <a:lnTo>
                    <a:pt x="990" y="493"/>
                  </a:lnTo>
                  <a:cubicBezTo>
                    <a:pt x="990" y="221"/>
                    <a:pt x="769" y="0"/>
                    <a:pt x="4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3"/>
            <p:cNvSpPr/>
            <p:nvPr/>
          </p:nvSpPr>
          <p:spPr>
            <a:xfrm>
              <a:off x="376455" y="2530985"/>
              <a:ext cx="47646" cy="49184"/>
            </a:xfrm>
            <a:custGeom>
              <a:avLst/>
              <a:gdLst/>
              <a:ahLst/>
              <a:cxnLst/>
              <a:rect l="l" t="t" r="r" b="b"/>
              <a:pathLst>
                <a:path w="990" h="1022" extrusionOk="0">
                  <a:moveTo>
                    <a:pt x="494" y="0"/>
                  </a:moveTo>
                  <a:cubicBezTo>
                    <a:pt x="221" y="0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4" y="1022"/>
                  </a:cubicBezTo>
                  <a:cubicBezTo>
                    <a:pt x="769" y="1022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1"/>
                    <a:pt x="769" y="0"/>
                    <a:pt x="4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9" name="Google Shape;1059;p33"/>
          <p:cNvGrpSpPr/>
          <p:nvPr/>
        </p:nvGrpSpPr>
        <p:grpSpPr>
          <a:xfrm>
            <a:off x="8044883" y="4089281"/>
            <a:ext cx="544036" cy="544036"/>
            <a:chOff x="7879273" y="4810679"/>
            <a:chExt cx="425228" cy="425228"/>
          </a:xfrm>
        </p:grpSpPr>
        <p:sp>
          <p:nvSpPr>
            <p:cNvPr id="1060" name="Google Shape;1060;p33"/>
            <p:cNvSpPr/>
            <p:nvPr/>
          </p:nvSpPr>
          <p:spPr>
            <a:xfrm rot="-1596938">
              <a:off x="7933461" y="4864866"/>
              <a:ext cx="316853" cy="316853"/>
            </a:xfrm>
            <a:custGeom>
              <a:avLst/>
              <a:gdLst/>
              <a:ahLst/>
              <a:cxnLst/>
              <a:rect l="l" t="t" r="r" b="b"/>
              <a:pathLst>
                <a:path w="6584" h="6584" extrusionOk="0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4970" y="6584"/>
                  </a:lnTo>
                  <a:cubicBezTo>
                    <a:pt x="5860" y="6584"/>
                    <a:pt x="6581" y="5860"/>
                    <a:pt x="6584" y="4970"/>
                  </a:cubicBezTo>
                  <a:lnTo>
                    <a:pt x="6584" y="1611"/>
                  </a:lnTo>
                  <a:cubicBezTo>
                    <a:pt x="6584" y="721"/>
                    <a:pt x="5860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3"/>
            <p:cNvSpPr/>
            <p:nvPr/>
          </p:nvSpPr>
          <p:spPr>
            <a:xfrm rot="-1596938">
              <a:off x="7943566" y="4907588"/>
              <a:ext cx="126135" cy="316853"/>
            </a:xfrm>
            <a:custGeom>
              <a:avLst/>
              <a:gdLst/>
              <a:ahLst/>
              <a:cxnLst/>
              <a:rect l="l" t="t" r="r" b="b"/>
              <a:pathLst>
                <a:path w="2621" h="6584" extrusionOk="0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2620" y="6584"/>
                  </a:lnTo>
                  <a:cubicBezTo>
                    <a:pt x="1730" y="6584"/>
                    <a:pt x="1010" y="5860"/>
                    <a:pt x="1010" y="4970"/>
                  </a:cubicBezTo>
                  <a:lnTo>
                    <a:pt x="1010" y="1611"/>
                  </a:lnTo>
                  <a:cubicBezTo>
                    <a:pt x="1010" y="721"/>
                    <a:pt x="1730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3"/>
            <p:cNvSpPr/>
            <p:nvPr/>
          </p:nvSpPr>
          <p:spPr>
            <a:xfrm rot="-1596938">
              <a:off x="8084615" y="4989440"/>
              <a:ext cx="47643" cy="49232"/>
            </a:xfrm>
            <a:custGeom>
              <a:avLst/>
              <a:gdLst/>
              <a:ahLst/>
              <a:cxnLst/>
              <a:rect l="l" t="t" r="r" b="b"/>
              <a:pathLst>
                <a:path w="990" h="1023" extrusionOk="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Hình ảnh 2">
            <a:extLst>
              <a:ext uri="{FF2B5EF4-FFF2-40B4-BE49-F238E27FC236}">
                <a16:creationId xmlns:a16="http://schemas.microsoft.com/office/drawing/2014/main" id="{EE03E815-D145-D8FD-DC34-33277BC00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034" y="1112200"/>
            <a:ext cx="5182323" cy="192431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5" name="Google Shape;1135;p35"/>
          <p:cNvGrpSpPr/>
          <p:nvPr/>
        </p:nvGrpSpPr>
        <p:grpSpPr>
          <a:xfrm rot="-900010">
            <a:off x="6415213" y="2974054"/>
            <a:ext cx="1673645" cy="1673645"/>
            <a:chOff x="1233725" y="3010438"/>
            <a:chExt cx="1436736" cy="1436736"/>
          </a:xfrm>
        </p:grpSpPr>
        <p:sp>
          <p:nvSpPr>
            <p:cNvPr id="1136" name="Google Shape;1136;p35"/>
            <p:cNvSpPr/>
            <p:nvPr/>
          </p:nvSpPr>
          <p:spPr>
            <a:xfrm>
              <a:off x="1233725" y="3010438"/>
              <a:ext cx="1436736" cy="1436736"/>
            </a:xfrm>
            <a:custGeom>
              <a:avLst/>
              <a:gdLst/>
              <a:ahLst/>
              <a:cxnLst/>
              <a:rect l="l" t="t" r="r" b="b"/>
              <a:pathLst>
                <a:path w="41247" h="41247" extrusionOk="0">
                  <a:moveTo>
                    <a:pt x="1" y="1"/>
                  </a:moveTo>
                  <a:lnTo>
                    <a:pt x="1" y="41246"/>
                  </a:lnTo>
                  <a:lnTo>
                    <a:pt x="41247" y="41246"/>
                  </a:lnTo>
                  <a:lnTo>
                    <a:pt x="4124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5"/>
            <p:cNvSpPr/>
            <p:nvPr/>
          </p:nvSpPr>
          <p:spPr>
            <a:xfrm>
              <a:off x="1295307" y="3072020"/>
              <a:ext cx="1313708" cy="1313708"/>
            </a:xfrm>
            <a:custGeom>
              <a:avLst/>
              <a:gdLst/>
              <a:ahLst/>
              <a:cxnLst/>
              <a:rect l="l" t="t" r="r" b="b"/>
              <a:pathLst>
                <a:path w="37715" h="37715" extrusionOk="0">
                  <a:moveTo>
                    <a:pt x="0" y="0"/>
                  </a:moveTo>
                  <a:lnTo>
                    <a:pt x="0" y="37714"/>
                  </a:lnTo>
                  <a:lnTo>
                    <a:pt x="37715" y="37714"/>
                  </a:lnTo>
                  <a:lnTo>
                    <a:pt x="3771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5"/>
            <p:cNvSpPr/>
            <p:nvPr/>
          </p:nvSpPr>
          <p:spPr>
            <a:xfrm>
              <a:off x="1317600" y="3094312"/>
              <a:ext cx="1269122" cy="1268983"/>
            </a:xfrm>
            <a:custGeom>
              <a:avLst/>
              <a:gdLst/>
              <a:ahLst/>
              <a:cxnLst/>
              <a:rect l="l" t="t" r="r" b="b"/>
              <a:pathLst>
                <a:path w="36435" h="36431" extrusionOk="0">
                  <a:moveTo>
                    <a:pt x="1" y="0"/>
                  </a:moveTo>
                  <a:lnTo>
                    <a:pt x="1" y="36431"/>
                  </a:lnTo>
                  <a:lnTo>
                    <a:pt x="36434" y="36431"/>
                  </a:lnTo>
                  <a:lnTo>
                    <a:pt x="36434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5"/>
            <p:cNvSpPr/>
            <p:nvPr/>
          </p:nvSpPr>
          <p:spPr>
            <a:xfrm>
              <a:off x="2428276" y="3101766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5"/>
            <p:cNvSpPr/>
            <p:nvPr/>
          </p:nvSpPr>
          <p:spPr>
            <a:xfrm>
              <a:off x="2110890" y="3101766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5"/>
            <p:cNvSpPr/>
            <p:nvPr/>
          </p:nvSpPr>
          <p:spPr>
            <a:xfrm>
              <a:off x="1793609" y="3101766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5"/>
            <p:cNvSpPr/>
            <p:nvPr/>
          </p:nvSpPr>
          <p:spPr>
            <a:xfrm>
              <a:off x="1476292" y="3101766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8"/>
                  </a:lnTo>
                  <a:lnTo>
                    <a:pt x="4548" y="4548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5"/>
            <p:cNvSpPr/>
            <p:nvPr/>
          </p:nvSpPr>
          <p:spPr>
            <a:xfrm>
              <a:off x="2269583" y="3258265"/>
              <a:ext cx="158418" cy="158383"/>
            </a:xfrm>
            <a:custGeom>
              <a:avLst/>
              <a:gdLst/>
              <a:ahLst/>
              <a:cxnLst/>
              <a:rect l="l" t="t" r="r" b="b"/>
              <a:pathLst>
                <a:path w="4548" h="4547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5"/>
            <p:cNvSpPr/>
            <p:nvPr/>
          </p:nvSpPr>
          <p:spPr>
            <a:xfrm>
              <a:off x="1952301" y="3258265"/>
              <a:ext cx="158383" cy="158383"/>
            </a:xfrm>
            <a:custGeom>
              <a:avLst/>
              <a:gdLst/>
              <a:ahLst/>
              <a:cxnLst/>
              <a:rect l="l" t="t" r="r" b="b"/>
              <a:pathLst>
                <a:path w="4547" h="4547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5"/>
            <p:cNvSpPr/>
            <p:nvPr/>
          </p:nvSpPr>
          <p:spPr>
            <a:xfrm>
              <a:off x="1635020" y="3258265"/>
              <a:ext cx="158279" cy="158383"/>
            </a:xfrm>
            <a:custGeom>
              <a:avLst/>
              <a:gdLst/>
              <a:ahLst/>
              <a:cxnLst/>
              <a:rect l="l" t="t" r="r" b="b"/>
              <a:pathLst>
                <a:path w="4544" h="4547" extrusionOk="0">
                  <a:moveTo>
                    <a:pt x="0" y="0"/>
                  </a:moveTo>
                  <a:lnTo>
                    <a:pt x="0" y="4547"/>
                  </a:lnTo>
                  <a:lnTo>
                    <a:pt x="4544" y="4547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5"/>
            <p:cNvSpPr/>
            <p:nvPr/>
          </p:nvSpPr>
          <p:spPr>
            <a:xfrm>
              <a:off x="1317600" y="3258265"/>
              <a:ext cx="158418" cy="158383"/>
            </a:xfrm>
            <a:custGeom>
              <a:avLst/>
              <a:gdLst/>
              <a:ahLst/>
              <a:cxnLst/>
              <a:rect l="l" t="t" r="r" b="b"/>
              <a:pathLst>
                <a:path w="4548" h="4547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5"/>
            <p:cNvSpPr/>
            <p:nvPr/>
          </p:nvSpPr>
          <p:spPr>
            <a:xfrm>
              <a:off x="2428276" y="3414833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5"/>
            <p:cNvSpPr/>
            <p:nvPr/>
          </p:nvSpPr>
          <p:spPr>
            <a:xfrm>
              <a:off x="2110890" y="3414833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1793609" y="3414833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1476292" y="3414833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0"/>
                  </a:moveTo>
                  <a:lnTo>
                    <a:pt x="1" y="4547"/>
                  </a:lnTo>
                  <a:lnTo>
                    <a:pt x="4548" y="4547"/>
                  </a:lnTo>
                  <a:lnTo>
                    <a:pt x="4548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2269583" y="3571296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1952301" y="3571296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1635020" y="3571296"/>
              <a:ext cx="158279" cy="158418"/>
            </a:xfrm>
            <a:custGeom>
              <a:avLst/>
              <a:gdLst/>
              <a:ahLst/>
              <a:cxnLst/>
              <a:rect l="l" t="t" r="r" b="b"/>
              <a:pathLst>
                <a:path w="4544" h="4548" extrusionOk="0">
                  <a:moveTo>
                    <a:pt x="0" y="1"/>
                  </a:moveTo>
                  <a:lnTo>
                    <a:pt x="0" y="4547"/>
                  </a:lnTo>
                  <a:lnTo>
                    <a:pt x="4544" y="4547"/>
                  </a:lnTo>
                  <a:lnTo>
                    <a:pt x="454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1317600" y="3571296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2428276" y="3727864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2110890" y="3727864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1793609" y="3727864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1476292" y="3727864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8"/>
                  </a:lnTo>
                  <a:lnTo>
                    <a:pt x="4548" y="4548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2269583" y="3884363"/>
              <a:ext cx="158418" cy="158383"/>
            </a:xfrm>
            <a:custGeom>
              <a:avLst/>
              <a:gdLst/>
              <a:ahLst/>
              <a:cxnLst/>
              <a:rect l="l" t="t" r="r" b="b"/>
              <a:pathLst>
                <a:path w="4548" h="4547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1952301" y="3884363"/>
              <a:ext cx="158383" cy="158383"/>
            </a:xfrm>
            <a:custGeom>
              <a:avLst/>
              <a:gdLst/>
              <a:ahLst/>
              <a:cxnLst/>
              <a:rect l="l" t="t" r="r" b="b"/>
              <a:pathLst>
                <a:path w="4547" h="4547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1635020" y="3884363"/>
              <a:ext cx="158279" cy="158383"/>
            </a:xfrm>
            <a:custGeom>
              <a:avLst/>
              <a:gdLst/>
              <a:ahLst/>
              <a:cxnLst/>
              <a:rect l="l" t="t" r="r" b="b"/>
              <a:pathLst>
                <a:path w="4544" h="4547" extrusionOk="0">
                  <a:moveTo>
                    <a:pt x="0" y="0"/>
                  </a:moveTo>
                  <a:lnTo>
                    <a:pt x="0" y="4547"/>
                  </a:lnTo>
                  <a:lnTo>
                    <a:pt x="4544" y="4547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1317600" y="3884363"/>
              <a:ext cx="158418" cy="158383"/>
            </a:xfrm>
            <a:custGeom>
              <a:avLst/>
              <a:gdLst/>
              <a:ahLst/>
              <a:cxnLst/>
              <a:rect l="l" t="t" r="r" b="b"/>
              <a:pathLst>
                <a:path w="4548" h="4547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2428276" y="4040931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2110890" y="4040931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1793609" y="4040931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1476292" y="4040931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0"/>
                  </a:moveTo>
                  <a:lnTo>
                    <a:pt x="1" y="4547"/>
                  </a:lnTo>
                  <a:lnTo>
                    <a:pt x="4548" y="4547"/>
                  </a:lnTo>
                  <a:lnTo>
                    <a:pt x="4548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2269583" y="4197499"/>
              <a:ext cx="158418" cy="158314"/>
            </a:xfrm>
            <a:custGeom>
              <a:avLst/>
              <a:gdLst/>
              <a:ahLst/>
              <a:cxnLst/>
              <a:rect l="l" t="t" r="r" b="b"/>
              <a:pathLst>
                <a:path w="4548" h="4545" extrusionOk="0">
                  <a:moveTo>
                    <a:pt x="1" y="1"/>
                  </a:moveTo>
                  <a:lnTo>
                    <a:pt x="1" y="4544"/>
                  </a:lnTo>
                  <a:lnTo>
                    <a:pt x="4547" y="4544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1952301" y="4197499"/>
              <a:ext cx="158383" cy="158314"/>
            </a:xfrm>
            <a:custGeom>
              <a:avLst/>
              <a:gdLst/>
              <a:ahLst/>
              <a:cxnLst/>
              <a:rect l="l" t="t" r="r" b="b"/>
              <a:pathLst>
                <a:path w="4547" h="4545" extrusionOk="0">
                  <a:moveTo>
                    <a:pt x="0" y="1"/>
                  </a:moveTo>
                  <a:lnTo>
                    <a:pt x="0" y="4544"/>
                  </a:lnTo>
                  <a:lnTo>
                    <a:pt x="4547" y="4544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1635020" y="4197499"/>
              <a:ext cx="158279" cy="158314"/>
            </a:xfrm>
            <a:custGeom>
              <a:avLst/>
              <a:gdLst/>
              <a:ahLst/>
              <a:cxnLst/>
              <a:rect l="l" t="t" r="r" b="b"/>
              <a:pathLst>
                <a:path w="4544" h="4545" extrusionOk="0">
                  <a:moveTo>
                    <a:pt x="0" y="1"/>
                  </a:moveTo>
                  <a:lnTo>
                    <a:pt x="0" y="4544"/>
                  </a:lnTo>
                  <a:lnTo>
                    <a:pt x="4544" y="4544"/>
                  </a:lnTo>
                  <a:lnTo>
                    <a:pt x="454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1317600" y="4197499"/>
              <a:ext cx="158418" cy="158314"/>
            </a:xfrm>
            <a:custGeom>
              <a:avLst/>
              <a:gdLst/>
              <a:ahLst/>
              <a:cxnLst/>
              <a:rect l="l" t="t" r="r" b="b"/>
              <a:pathLst>
                <a:path w="4548" h="4545" extrusionOk="0">
                  <a:moveTo>
                    <a:pt x="1" y="1"/>
                  </a:moveTo>
                  <a:lnTo>
                    <a:pt x="1" y="4544"/>
                  </a:lnTo>
                  <a:lnTo>
                    <a:pt x="4547" y="4544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1" name="Google Shape;1171;p35"/>
          <p:cNvGrpSpPr/>
          <p:nvPr/>
        </p:nvGrpSpPr>
        <p:grpSpPr>
          <a:xfrm>
            <a:off x="5259391" y="795221"/>
            <a:ext cx="1867084" cy="2049723"/>
            <a:chOff x="6688125" y="661290"/>
            <a:chExt cx="1376094" cy="1510704"/>
          </a:xfrm>
        </p:grpSpPr>
        <p:sp>
          <p:nvSpPr>
            <p:cNvPr id="1172" name="Google Shape;1172;p35"/>
            <p:cNvSpPr/>
            <p:nvPr/>
          </p:nvSpPr>
          <p:spPr>
            <a:xfrm>
              <a:off x="6688125" y="795900"/>
              <a:ext cx="1376094" cy="1376094"/>
            </a:xfrm>
            <a:custGeom>
              <a:avLst/>
              <a:gdLst/>
              <a:ahLst/>
              <a:cxnLst/>
              <a:rect l="l" t="t" r="r" b="b"/>
              <a:pathLst>
                <a:path w="34308" h="34308" extrusionOk="0">
                  <a:moveTo>
                    <a:pt x="378" y="0"/>
                  </a:moveTo>
                  <a:cubicBezTo>
                    <a:pt x="170" y="0"/>
                    <a:pt x="0" y="170"/>
                    <a:pt x="0" y="378"/>
                  </a:cubicBezTo>
                  <a:lnTo>
                    <a:pt x="0" y="33930"/>
                  </a:lnTo>
                  <a:cubicBezTo>
                    <a:pt x="0" y="34141"/>
                    <a:pt x="170" y="34308"/>
                    <a:pt x="378" y="34308"/>
                  </a:cubicBezTo>
                  <a:lnTo>
                    <a:pt x="33930" y="34308"/>
                  </a:lnTo>
                  <a:cubicBezTo>
                    <a:pt x="34138" y="34308"/>
                    <a:pt x="34308" y="34141"/>
                    <a:pt x="34308" y="33930"/>
                  </a:cubicBezTo>
                  <a:lnTo>
                    <a:pt x="34308" y="378"/>
                  </a:lnTo>
                  <a:cubicBezTo>
                    <a:pt x="34308" y="170"/>
                    <a:pt x="34138" y="0"/>
                    <a:pt x="33930" y="0"/>
                  </a:cubicBezTo>
                  <a:lnTo>
                    <a:pt x="8770" y="0"/>
                  </a:lnTo>
                  <a:cubicBezTo>
                    <a:pt x="8405" y="397"/>
                    <a:pt x="7883" y="644"/>
                    <a:pt x="7303" y="644"/>
                  </a:cubicBezTo>
                  <a:cubicBezTo>
                    <a:pt x="6724" y="644"/>
                    <a:pt x="6199" y="397"/>
                    <a:pt x="58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6786355" y="894130"/>
              <a:ext cx="1179635" cy="1179635"/>
            </a:xfrm>
            <a:custGeom>
              <a:avLst/>
              <a:gdLst/>
              <a:ahLst/>
              <a:cxnLst/>
              <a:rect l="l" t="t" r="r" b="b"/>
              <a:pathLst>
                <a:path w="29410" h="29410" extrusionOk="0">
                  <a:moveTo>
                    <a:pt x="0" y="1"/>
                  </a:moveTo>
                  <a:lnTo>
                    <a:pt x="0" y="12859"/>
                  </a:lnTo>
                  <a:cubicBezTo>
                    <a:pt x="314" y="12677"/>
                    <a:pt x="676" y="12574"/>
                    <a:pt x="1063" y="12574"/>
                  </a:cubicBezTo>
                  <a:cubicBezTo>
                    <a:pt x="2235" y="12574"/>
                    <a:pt x="3186" y="13525"/>
                    <a:pt x="3186" y="14697"/>
                  </a:cubicBezTo>
                  <a:cubicBezTo>
                    <a:pt x="3186" y="15869"/>
                    <a:pt x="2235" y="16817"/>
                    <a:pt x="1063" y="16817"/>
                  </a:cubicBezTo>
                  <a:cubicBezTo>
                    <a:pt x="676" y="16817"/>
                    <a:pt x="314" y="16714"/>
                    <a:pt x="0" y="16532"/>
                  </a:cubicBezTo>
                  <a:lnTo>
                    <a:pt x="0" y="29409"/>
                  </a:lnTo>
                  <a:lnTo>
                    <a:pt x="12846" y="29409"/>
                  </a:lnTo>
                  <a:cubicBezTo>
                    <a:pt x="12632" y="29080"/>
                    <a:pt x="12507" y="28683"/>
                    <a:pt x="12507" y="28260"/>
                  </a:cubicBezTo>
                  <a:cubicBezTo>
                    <a:pt x="12507" y="27088"/>
                    <a:pt x="13458" y="26137"/>
                    <a:pt x="14630" y="26137"/>
                  </a:cubicBezTo>
                  <a:cubicBezTo>
                    <a:pt x="15801" y="26137"/>
                    <a:pt x="16752" y="27088"/>
                    <a:pt x="16752" y="28260"/>
                  </a:cubicBezTo>
                  <a:cubicBezTo>
                    <a:pt x="16752" y="28683"/>
                    <a:pt x="16628" y="29080"/>
                    <a:pt x="16413" y="29409"/>
                  </a:cubicBezTo>
                  <a:lnTo>
                    <a:pt x="29409" y="29409"/>
                  </a:lnTo>
                  <a:lnTo>
                    <a:pt x="29409" y="4877"/>
                  </a:lnTo>
                  <a:cubicBezTo>
                    <a:pt x="28775" y="5700"/>
                    <a:pt x="27776" y="6232"/>
                    <a:pt x="26656" y="6232"/>
                  </a:cubicBezTo>
                  <a:cubicBezTo>
                    <a:pt x="24735" y="6232"/>
                    <a:pt x="23178" y="4675"/>
                    <a:pt x="23178" y="2758"/>
                  </a:cubicBezTo>
                  <a:cubicBezTo>
                    <a:pt x="23178" y="1634"/>
                    <a:pt x="23710" y="638"/>
                    <a:pt x="24536" y="4"/>
                  </a:cubicBezTo>
                  <a:lnTo>
                    <a:pt x="6548" y="4"/>
                  </a:lnTo>
                  <a:lnTo>
                    <a:pt x="7355" y="1890"/>
                  </a:lnTo>
                  <a:lnTo>
                    <a:pt x="2354" y="1890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7069132" y="1583905"/>
              <a:ext cx="167780" cy="170227"/>
            </a:xfrm>
            <a:custGeom>
              <a:avLst/>
              <a:gdLst/>
              <a:ahLst/>
              <a:cxnLst/>
              <a:rect l="l" t="t" r="r" b="b"/>
              <a:pathLst>
                <a:path w="4183" h="4244" extrusionOk="0">
                  <a:moveTo>
                    <a:pt x="2124" y="1"/>
                  </a:moveTo>
                  <a:cubicBezTo>
                    <a:pt x="952" y="1"/>
                    <a:pt x="1" y="948"/>
                    <a:pt x="1" y="2120"/>
                  </a:cubicBezTo>
                  <a:cubicBezTo>
                    <a:pt x="1" y="3292"/>
                    <a:pt x="952" y="4243"/>
                    <a:pt x="2124" y="4243"/>
                  </a:cubicBezTo>
                  <a:cubicBezTo>
                    <a:pt x="3116" y="4243"/>
                    <a:pt x="3952" y="3558"/>
                    <a:pt x="4182" y="2636"/>
                  </a:cubicBezTo>
                  <a:lnTo>
                    <a:pt x="3312" y="2636"/>
                  </a:lnTo>
                  <a:cubicBezTo>
                    <a:pt x="3071" y="2636"/>
                    <a:pt x="2876" y="2441"/>
                    <a:pt x="2876" y="2200"/>
                  </a:cubicBezTo>
                  <a:lnTo>
                    <a:pt x="2876" y="138"/>
                  </a:lnTo>
                  <a:cubicBezTo>
                    <a:pt x="2642" y="49"/>
                    <a:pt x="2389" y="1"/>
                    <a:pt x="212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7069132" y="1583905"/>
              <a:ext cx="121654" cy="170227"/>
            </a:xfrm>
            <a:custGeom>
              <a:avLst/>
              <a:gdLst/>
              <a:ahLst/>
              <a:cxnLst/>
              <a:rect l="l" t="t" r="r" b="b"/>
              <a:pathLst>
                <a:path w="3033" h="4244" extrusionOk="0">
                  <a:moveTo>
                    <a:pt x="2124" y="1"/>
                  </a:moveTo>
                  <a:cubicBezTo>
                    <a:pt x="952" y="1"/>
                    <a:pt x="1" y="948"/>
                    <a:pt x="1" y="2120"/>
                  </a:cubicBezTo>
                  <a:cubicBezTo>
                    <a:pt x="1" y="3292"/>
                    <a:pt x="952" y="4243"/>
                    <a:pt x="2124" y="4243"/>
                  </a:cubicBezTo>
                  <a:cubicBezTo>
                    <a:pt x="2447" y="4243"/>
                    <a:pt x="2758" y="4170"/>
                    <a:pt x="3033" y="4038"/>
                  </a:cubicBezTo>
                  <a:cubicBezTo>
                    <a:pt x="2316" y="3699"/>
                    <a:pt x="1819" y="2969"/>
                    <a:pt x="1819" y="2120"/>
                  </a:cubicBezTo>
                  <a:cubicBezTo>
                    <a:pt x="1819" y="1339"/>
                    <a:pt x="2245" y="654"/>
                    <a:pt x="2876" y="289"/>
                  </a:cubicBezTo>
                  <a:lnTo>
                    <a:pt x="2876" y="138"/>
                  </a:lnTo>
                  <a:cubicBezTo>
                    <a:pt x="2642" y="49"/>
                    <a:pt x="2389" y="1"/>
                    <a:pt x="212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678635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890"/>
                  </a:lnTo>
                  <a:lnTo>
                    <a:pt x="2354" y="1890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698297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1646" y="1"/>
                  </a:moveTo>
                  <a:lnTo>
                    <a:pt x="2453" y="1890"/>
                  </a:lnTo>
                  <a:lnTo>
                    <a:pt x="0" y="1890"/>
                  </a:ln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717959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7376215" y="89413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899" y="4903"/>
                  </a:lnTo>
                  <a:lnTo>
                    <a:pt x="489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7572835" y="89413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313" y="4903"/>
                  </a:lnTo>
                  <a:cubicBezTo>
                    <a:pt x="3849" y="4314"/>
                    <a:pt x="3570" y="3568"/>
                    <a:pt x="3570" y="2758"/>
                  </a:cubicBezTo>
                  <a:cubicBezTo>
                    <a:pt x="3570" y="1647"/>
                    <a:pt x="4092" y="660"/>
                    <a:pt x="4899" y="23"/>
                  </a:cubicBezTo>
                  <a:lnTo>
                    <a:pt x="489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6786355" y="109075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7769335" y="109075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4880" y="1"/>
                  </a:moveTo>
                  <a:cubicBezTo>
                    <a:pt x="4243" y="811"/>
                    <a:pt x="3256" y="1330"/>
                    <a:pt x="2149" y="1330"/>
                  </a:cubicBezTo>
                  <a:cubicBezTo>
                    <a:pt x="1339" y="1330"/>
                    <a:pt x="593" y="1054"/>
                    <a:pt x="0" y="587"/>
                  </a:cubicBez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6786355" y="128737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3055"/>
                  </a:lnTo>
                  <a:cubicBezTo>
                    <a:pt x="314" y="2876"/>
                    <a:pt x="676" y="2770"/>
                    <a:pt x="1063" y="2770"/>
                  </a:cubicBezTo>
                  <a:cubicBezTo>
                    <a:pt x="2235" y="2770"/>
                    <a:pt x="3186" y="3721"/>
                    <a:pt x="3186" y="4893"/>
                  </a:cubicBezTo>
                  <a:cubicBezTo>
                    <a:pt x="3186" y="4896"/>
                    <a:pt x="3186" y="4900"/>
                    <a:pt x="3186" y="4903"/>
                  </a:cubicBez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7769335" y="128737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6786355" y="148399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3186" y="1"/>
                  </a:moveTo>
                  <a:cubicBezTo>
                    <a:pt x="3180" y="1166"/>
                    <a:pt x="2232" y="2111"/>
                    <a:pt x="1063" y="2111"/>
                  </a:cubicBezTo>
                  <a:cubicBezTo>
                    <a:pt x="676" y="2111"/>
                    <a:pt x="314" y="2008"/>
                    <a:pt x="0" y="1826"/>
                  </a:cubicBez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7769335" y="148399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6786355" y="1680610"/>
              <a:ext cx="196659" cy="196539"/>
            </a:xfrm>
            <a:custGeom>
              <a:avLst/>
              <a:gdLst/>
              <a:ahLst/>
              <a:cxnLst/>
              <a:rect l="l" t="t" r="r" b="b"/>
              <a:pathLst>
                <a:path w="4903" h="4900" extrusionOk="0">
                  <a:moveTo>
                    <a:pt x="0" y="1"/>
                  </a:moveTo>
                  <a:lnTo>
                    <a:pt x="0" y="4899"/>
                  </a:lnTo>
                  <a:lnTo>
                    <a:pt x="4902" y="4899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7769335" y="1680610"/>
              <a:ext cx="196659" cy="196539"/>
            </a:xfrm>
            <a:custGeom>
              <a:avLst/>
              <a:gdLst/>
              <a:ahLst/>
              <a:cxnLst/>
              <a:rect l="l" t="t" r="r" b="b"/>
              <a:pathLst>
                <a:path w="4903" h="4900" extrusionOk="0">
                  <a:moveTo>
                    <a:pt x="0" y="1"/>
                  </a:moveTo>
                  <a:lnTo>
                    <a:pt x="0" y="4899"/>
                  </a:lnTo>
                  <a:lnTo>
                    <a:pt x="4902" y="4899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678635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rgbClr val="FD475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698297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717959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3042" y="4902"/>
                  </a:lnTo>
                  <a:cubicBezTo>
                    <a:pt x="2828" y="4573"/>
                    <a:pt x="2703" y="4176"/>
                    <a:pt x="2703" y="3753"/>
                  </a:cubicBezTo>
                  <a:cubicBezTo>
                    <a:pt x="2703" y="2581"/>
                    <a:pt x="3654" y="1630"/>
                    <a:pt x="4826" y="1630"/>
                  </a:cubicBezTo>
                  <a:cubicBezTo>
                    <a:pt x="4851" y="1630"/>
                    <a:pt x="4877" y="1633"/>
                    <a:pt x="4902" y="1633"/>
                  </a:cubicBezTo>
                  <a:lnTo>
                    <a:pt x="490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7376215" y="187711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0"/>
                  </a:moveTo>
                  <a:lnTo>
                    <a:pt x="0" y="1633"/>
                  </a:lnTo>
                  <a:cubicBezTo>
                    <a:pt x="1137" y="1675"/>
                    <a:pt x="2046" y="2607"/>
                    <a:pt x="2046" y="3753"/>
                  </a:cubicBezTo>
                  <a:cubicBezTo>
                    <a:pt x="2046" y="4176"/>
                    <a:pt x="1922" y="4573"/>
                    <a:pt x="1707" y="4902"/>
                  </a:cubicBezTo>
                  <a:lnTo>
                    <a:pt x="4899" y="4902"/>
                  </a:lnTo>
                  <a:lnTo>
                    <a:pt x="489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7572835" y="187711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899" y="4902"/>
                  </a:lnTo>
                  <a:lnTo>
                    <a:pt x="489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776933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7069412" y="1177187"/>
              <a:ext cx="341657" cy="181377"/>
            </a:xfrm>
            <a:custGeom>
              <a:avLst/>
              <a:gdLst/>
              <a:ahLst/>
              <a:cxnLst/>
              <a:rect l="l" t="t" r="r" b="b"/>
              <a:pathLst>
                <a:path w="8518" h="4522" extrusionOk="0">
                  <a:moveTo>
                    <a:pt x="228" y="1"/>
                  </a:moveTo>
                  <a:cubicBezTo>
                    <a:pt x="103" y="1"/>
                    <a:pt x="0" y="103"/>
                    <a:pt x="0" y="228"/>
                  </a:cubicBezTo>
                  <a:lnTo>
                    <a:pt x="0" y="4294"/>
                  </a:lnTo>
                  <a:cubicBezTo>
                    <a:pt x="0" y="4419"/>
                    <a:pt x="103" y="4522"/>
                    <a:pt x="228" y="4522"/>
                  </a:cubicBezTo>
                  <a:lnTo>
                    <a:pt x="8290" y="4522"/>
                  </a:lnTo>
                  <a:cubicBezTo>
                    <a:pt x="8415" y="4522"/>
                    <a:pt x="8517" y="4419"/>
                    <a:pt x="8517" y="4294"/>
                  </a:cubicBezTo>
                  <a:lnTo>
                    <a:pt x="8517" y="228"/>
                  </a:lnTo>
                  <a:cubicBezTo>
                    <a:pt x="8517" y="103"/>
                    <a:pt x="8415" y="1"/>
                    <a:pt x="829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7069412" y="1177187"/>
              <a:ext cx="112268" cy="181377"/>
            </a:xfrm>
            <a:custGeom>
              <a:avLst/>
              <a:gdLst/>
              <a:ahLst/>
              <a:cxnLst/>
              <a:rect l="l" t="t" r="r" b="b"/>
              <a:pathLst>
                <a:path w="2799" h="4522" extrusionOk="0">
                  <a:moveTo>
                    <a:pt x="228" y="1"/>
                  </a:moveTo>
                  <a:cubicBezTo>
                    <a:pt x="103" y="1"/>
                    <a:pt x="0" y="103"/>
                    <a:pt x="0" y="228"/>
                  </a:cubicBezTo>
                  <a:lnTo>
                    <a:pt x="0" y="4294"/>
                  </a:lnTo>
                  <a:cubicBezTo>
                    <a:pt x="0" y="4419"/>
                    <a:pt x="103" y="4522"/>
                    <a:pt x="228" y="4522"/>
                  </a:cubicBezTo>
                  <a:lnTo>
                    <a:pt x="2799" y="4522"/>
                  </a:lnTo>
                  <a:cubicBezTo>
                    <a:pt x="2674" y="4522"/>
                    <a:pt x="2571" y="4419"/>
                    <a:pt x="2571" y="4294"/>
                  </a:cubicBezTo>
                  <a:lnTo>
                    <a:pt x="2571" y="228"/>
                  </a:lnTo>
                  <a:cubicBezTo>
                    <a:pt x="2571" y="103"/>
                    <a:pt x="2674" y="1"/>
                    <a:pt x="2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7341279" y="1609455"/>
              <a:ext cx="341657" cy="181257"/>
            </a:xfrm>
            <a:custGeom>
              <a:avLst/>
              <a:gdLst/>
              <a:ahLst/>
              <a:cxnLst/>
              <a:rect l="l" t="t" r="r" b="b"/>
              <a:pathLst>
                <a:path w="8518" h="4519" extrusionOk="0">
                  <a:moveTo>
                    <a:pt x="1739" y="1"/>
                  </a:moveTo>
                  <a:lnTo>
                    <a:pt x="1739" y="1563"/>
                  </a:lnTo>
                  <a:cubicBezTo>
                    <a:pt x="1739" y="1804"/>
                    <a:pt x="1544" y="1999"/>
                    <a:pt x="1304" y="1999"/>
                  </a:cubicBezTo>
                  <a:lnTo>
                    <a:pt x="1" y="1999"/>
                  </a:lnTo>
                  <a:lnTo>
                    <a:pt x="1" y="4291"/>
                  </a:lnTo>
                  <a:cubicBezTo>
                    <a:pt x="1" y="4416"/>
                    <a:pt x="103" y="4519"/>
                    <a:pt x="228" y="4519"/>
                  </a:cubicBezTo>
                  <a:lnTo>
                    <a:pt x="8290" y="4519"/>
                  </a:lnTo>
                  <a:cubicBezTo>
                    <a:pt x="8415" y="4519"/>
                    <a:pt x="8517" y="4416"/>
                    <a:pt x="8517" y="4291"/>
                  </a:cubicBezTo>
                  <a:lnTo>
                    <a:pt x="8517" y="228"/>
                  </a:lnTo>
                  <a:cubicBezTo>
                    <a:pt x="8517" y="103"/>
                    <a:pt x="8415" y="1"/>
                    <a:pt x="829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7341279" y="1609455"/>
              <a:ext cx="137056" cy="181257"/>
            </a:xfrm>
            <a:custGeom>
              <a:avLst/>
              <a:gdLst/>
              <a:ahLst/>
              <a:cxnLst/>
              <a:rect l="l" t="t" r="r" b="b"/>
              <a:pathLst>
                <a:path w="3417" h="4519" extrusionOk="0">
                  <a:moveTo>
                    <a:pt x="1739" y="1"/>
                  </a:moveTo>
                  <a:lnTo>
                    <a:pt x="1739" y="1563"/>
                  </a:lnTo>
                  <a:cubicBezTo>
                    <a:pt x="1739" y="1804"/>
                    <a:pt x="1544" y="1999"/>
                    <a:pt x="1304" y="1999"/>
                  </a:cubicBezTo>
                  <a:lnTo>
                    <a:pt x="1" y="1999"/>
                  </a:lnTo>
                  <a:lnTo>
                    <a:pt x="1" y="4291"/>
                  </a:lnTo>
                  <a:cubicBezTo>
                    <a:pt x="1" y="4416"/>
                    <a:pt x="103" y="4519"/>
                    <a:pt x="228" y="4519"/>
                  </a:cubicBezTo>
                  <a:lnTo>
                    <a:pt x="3417" y="4519"/>
                  </a:lnTo>
                  <a:cubicBezTo>
                    <a:pt x="3292" y="4519"/>
                    <a:pt x="3190" y="4416"/>
                    <a:pt x="3190" y="4291"/>
                  </a:cubicBezTo>
                  <a:lnTo>
                    <a:pt x="3190" y="228"/>
                  </a:lnTo>
                  <a:cubicBezTo>
                    <a:pt x="3190" y="103"/>
                    <a:pt x="3292" y="1"/>
                    <a:pt x="341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7716029" y="865250"/>
              <a:ext cx="278845" cy="278845"/>
            </a:xfrm>
            <a:custGeom>
              <a:avLst/>
              <a:gdLst/>
              <a:ahLst/>
              <a:cxnLst/>
              <a:rect l="l" t="t" r="r" b="b"/>
              <a:pathLst>
                <a:path w="6952" h="6952" extrusionOk="0">
                  <a:moveTo>
                    <a:pt x="3478" y="0"/>
                  </a:moveTo>
                  <a:cubicBezTo>
                    <a:pt x="1557" y="0"/>
                    <a:pt x="0" y="1556"/>
                    <a:pt x="0" y="3478"/>
                  </a:cubicBezTo>
                  <a:cubicBezTo>
                    <a:pt x="0" y="5395"/>
                    <a:pt x="1557" y="6952"/>
                    <a:pt x="3478" y="6952"/>
                  </a:cubicBezTo>
                  <a:cubicBezTo>
                    <a:pt x="5396" y="6952"/>
                    <a:pt x="6952" y="5395"/>
                    <a:pt x="6952" y="3478"/>
                  </a:cubicBezTo>
                  <a:cubicBezTo>
                    <a:pt x="6952" y="1556"/>
                    <a:pt x="5396" y="0"/>
                    <a:pt x="347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7716029" y="865250"/>
              <a:ext cx="190362" cy="278845"/>
            </a:xfrm>
            <a:custGeom>
              <a:avLst/>
              <a:gdLst/>
              <a:ahLst/>
              <a:cxnLst/>
              <a:rect l="l" t="t" r="r" b="b"/>
              <a:pathLst>
                <a:path w="4746" h="6952" extrusionOk="0">
                  <a:moveTo>
                    <a:pt x="3478" y="0"/>
                  </a:moveTo>
                  <a:cubicBezTo>
                    <a:pt x="1557" y="0"/>
                    <a:pt x="0" y="1556"/>
                    <a:pt x="0" y="3478"/>
                  </a:cubicBezTo>
                  <a:cubicBezTo>
                    <a:pt x="0" y="5395"/>
                    <a:pt x="1557" y="6952"/>
                    <a:pt x="3478" y="6952"/>
                  </a:cubicBezTo>
                  <a:cubicBezTo>
                    <a:pt x="3923" y="6952"/>
                    <a:pt x="4352" y="6868"/>
                    <a:pt x="4746" y="6715"/>
                  </a:cubicBezTo>
                  <a:cubicBezTo>
                    <a:pt x="3452" y="6206"/>
                    <a:pt x="2536" y="4950"/>
                    <a:pt x="2536" y="3478"/>
                  </a:cubicBezTo>
                  <a:cubicBezTo>
                    <a:pt x="2536" y="2005"/>
                    <a:pt x="3452" y="746"/>
                    <a:pt x="4746" y="241"/>
                  </a:cubicBezTo>
                  <a:cubicBezTo>
                    <a:pt x="4352" y="87"/>
                    <a:pt x="3923" y="0"/>
                    <a:pt x="347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7803108" y="952450"/>
              <a:ext cx="104687" cy="104567"/>
            </a:xfrm>
            <a:custGeom>
              <a:avLst/>
              <a:gdLst/>
              <a:ahLst/>
              <a:cxnLst/>
              <a:rect l="l" t="t" r="r" b="b"/>
              <a:pathLst>
                <a:path w="2610" h="2607" extrusionOk="0">
                  <a:moveTo>
                    <a:pt x="1307" y="0"/>
                  </a:moveTo>
                  <a:cubicBezTo>
                    <a:pt x="586" y="0"/>
                    <a:pt x="0" y="583"/>
                    <a:pt x="0" y="1304"/>
                  </a:cubicBezTo>
                  <a:cubicBezTo>
                    <a:pt x="0" y="2024"/>
                    <a:pt x="586" y="2607"/>
                    <a:pt x="1307" y="2607"/>
                  </a:cubicBezTo>
                  <a:cubicBezTo>
                    <a:pt x="2024" y="2607"/>
                    <a:pt x="2610" y="2024"/>
                    <a:pt x="2610" y="1304"/>
                  </a:cubicBezTo>
                  <a:cubicBezTo>
                    <a:pt x="2610" y="583"/>
                    <a:pt x="2024" y="0"/>
                    <a:pt x="130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7184488" y="1463053"/>
              <a:ext cx="226581" cy="226581"/>
            </a:xfrm>
            <a:custGeom>
              <a:avLst/>
              <a:gdLst/>
              <a:ahLst/>
              <a:cxnLst/>
              <a:rect l="l" t="t" r="r" b="b"/>
              <a:pathLst>
                <a:path w="5649" h="5649" extrusionOk="0">
                  <a:moveTo>
                    <a:pt x="436" y="1"/>
                  </a:moveTo>
                  <a:cubicBezTo>
                    <a:pt x="195" y="1"/>
                    <a:pt x="0" y="196"/>
                    <a:pt x="0" y="436"/>
                  </a:cubicBezTo>
                  <a:lnTo>
                    <a:pt x="0" y="5213"/>
                  </a:lnTo>
                  <a:cubicBezTo>
                    <a:pt x="0" y="5454"/>
                    <a:pt x="195" y="5649"/>
                    <a:pt x="436" y="5649"/>
                  </a:cubicBezTo>
                  <a:lnTo>
                    <a:pt x="5213" y="5649"/>
                  </a:lnTo>
                  <a:cubicBezTo>
                    <a:pt x="5453" y="5649"/>
                    <a:pt x="5648" y="5454"/>
                    <a:pt x="5648" y="5213"/>
                  </a:cubicBezTo>
                  <a:lnTo>
                    <a:pt x="5648" y="436"/>
                  </a:lnTo>
                  <a:cubicBezTo>
                    <a:pt x="5648" y="196"/>
                    <a:pt x="5453" y="1"/>
                    <a:pt x="521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5"/>
            <p:cNvSpPr/>
            <p:nvPr/>
          </p:nvSpPr>
          <p:spPr>
            <a:xfrm>
              <a:off x="7184488" y="1463053"/>
              <a:ext cx="93657" cy="226581"/>
            </a:xfrm>
            <a:custGeom>
              <a:avLst/>
              <a:gdLst/>
              <a:ahLst/>
              <a:cxnLst/>
              <a:rect l="l" t="t" r="r" b="b"/>
              <a:pathLst>
                <a:path w="2335" h="5649" extrusionOk="0">
                  <a:moveTo>
                    <a:pt x="436" y="1"/>
                  </a:moveTo>
                  <a:cubicBezTo>
                    <a:pt x="195" y="1"/>
                    <a:pt x="0" y="196"/>
                    <a:pt x="0" y="436"/>
                  </a:cubicBezTo>
                  <a:lnTo>
                    <a:pt x="0" y="5213"/>
                  </a:lnTo>
                  <a:cubicBezTo>
                    <a:pt x="0" y="5454"/>
                    <a:pt x="195" y="5649"/>
                    <a:pt x="436" y="5649"/>
                  </a:cubicBezTo>
                  <a:lnTo>
                    <a:pt x="2334" y="5649"/>
                  </a:lnTo>
                  <a:cubicBezTo>
                    <a:pt x="2094" y="5649"/>
                    <a:pt x="1899" y="5454"/>
                    <a:pt x="1899" y="5213"/>
                  </a:cubicBezTo>
                  <a:lnTo>
                    <a:pt x="1899" y="436"/>
                  </a:lnTo>
                  <a:cubicBezTo>
                    <a:pt x="1899" y="196"/>
                    <a:pt x="2094" y="1"/>
                    <a:pt x="233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7501800" y="1320381"/>
              <a:ext cx="153902" cy="152217"/>
            </a:xfrm>
            <a:custGeom>
              <a:avLst/>
              <a:gdLst/>
              <a:ahLst/>
              <a:cxnLst/>
              <a:rect l="l" t="t" r="r" b="b"/>
              <a:pathLst>
                <a:path w="3837" h="3795" extrusionOk="0">
                  <a:moveTo>
                    <a:pt x="1463" y="1"/>
                  </a:moveTo>
                  <a:cubicBezTo>
                    <a:pt x="1405" y="1"/>
                    <a:pt x="1347" y="23"/>
                    <a:pt x="1304" y="68"/>
                  </a:cubicBezTo>
                  <a:lnTo>
                    <a:pt x="87" y="1281"/>
                  </a:lnTo>
                  <a:cubicBezTo>
                    <a:pt x="1" y="1371"/>
                    <a:pt x="1" y="1515"/>
                    <a:pt x="87" y="1605"/>
                  </a:cubicBezTo>
                  <a:lnTo>
                    <a:pt x="2210" y="3728"/>
                  </a:lnTo>
                  <a:cubicBezTo>
                    <a:pt x="2255" y="3772"/>
                    <a:pt x="2313" y="3795"/>
                    <a:pt x="2372" y="3795"/>
                  </a:cubicBezTo>
                  <a:cubicBezTo>
                    <a:pt x="2430" y="3795"/>
                    <a:pt x="2489" y="3772"/>
                    <a:pt x="2533" y="3728"/>
                  </a:cubicBezTo>
                  <a:lnTo>
                    <a:pt x="3747" y="2511"/>
                  </a:lnTo>
                  <a:cubicBezTo>
                    <a:pt x="3837" y="2424"/>
                    <a:pt x="3837" y="2280"/>
                    <a:pt x="3747" y="2191"/>
                  </a:cubicBezTo>
                  <a:lnTo>
                    <a:pt x="1624" y="68"/>
                  </a:lnTo>
                  <a:cubicBezTo>
                    <a:pt x="1579" y="23"/>
                    <a:pt x="1521" y="1"/>
                    <a:pt x="14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7287973" y="1942490"/>
              <a:ext cx="170347" cy="170307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6"/>
                    <a:pt x="2124" y="4246"/>
                  </a:cubicBezTo>
                  <a:cubicBezTo>
                    <a:pt x="3295" y="4246"/>
                    <a:pt x="4246" y="3295"/>
                    <a:pt x="4246" y="2123"/>
                  </a:cubicBezTo>
                  <a:cubicBezTo>
                    <a:pt x="4246" y="951"/>
                    <a:pt x="3295" y="0"/>
                    <a:pt x="212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7287973" y="1942490"/>
              <a:ext cx="121654" cy="170307"/>
            </a:xfrm>
            <a:custGeom>
              <a:avLst/>
              <a:gdLst/>
              <a:ahLst/>
              <a:cxnLst/>
              <a:rect l="l" t="t" r="r" b="b"/>
              <a:pathLst>
                <a:path w="3033" h="4246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6"/>
                    <a:pt x="2124" y="4246"/>
                  </a:cubicBezTo>
                  <a:cubicBezTo>
                    <a:pt x="2450" y="4246"/>
                    <a:pt x="2758" y="4172"/>
                    <a:pt x="3033" y="4041"/>
                  </a:cubicBezTo>
                  <a:cubicBezTo>
                    <a:pt x="2316" y="3701"/>
                    <a:pt x="1819" y="2971"/>
                    <a:pt x="1819" y="2123"/>
                  </a:cubicBezTo>
                  <a:cubicBezTo>
                    <a:pt x="1819" y="1278"/>
                    <a:pt x="2316" y="548"/>
                    <a:pt x="3033" y="205"/>
                  </a:cubicBezTo>
                  <a:cubicBezTo>
                    <a:pt x="2758" y="74"/>
                    <a:pt x="2450" y="0"/>
                    <a:pt x="212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6743958" y="1398475"/>
              <a:ext cx="170227" cy="170187"/>
            </a:xfrm>
            <a:custGeom>
              <a:avLst/>
              <a:gdLst/>
              <a:ahLst/>
              <a:cxnLst/>
              <a:rect l="l" t="t" r="r" b="b"/>
              <a:pathLst>
                <a:path w="4244" h="4243" extrusionOk="0">
                  <a:moveTo>
                    <a:pt x="2120" y="0"/>
                  </a:moveTo>
                  <a:cubicBezTo>
                    <a:pt x="949" y="0"/>
                    <a:pt x="1" y="948"/>
                    <a:pt x="1" y="2123"/>
                  </a:cubicBezTo>
                  <a:cubicBezTo>
                    <a:pt x="1" y="3295"/>
                    <a:pt x="949" y="4243"/>
                    <a:pt x="2120" y="4243"/>
                  </a:cubicBezTo>
                  <a:cubicBezTo>
                    <a:pt x="3292" y="4243"/>
                    <a:pt x="4243" y="3295"/>
                    <a:pt x="4243" y="2123"/>
                  </a:cubicBezTo>
                  <a:cubicBezTo>
                    <a:pt x="4243" y="948"/>
                    <a:pt x="3292" y="0"/>
                    <a:pt x="212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6743958" y="1398475"/>
              <a:ext cx="121654" cy="170187"/>
            </a:xfrm>
            <a:custGeom>
              <a:avLst/>
              <a:gdLst/>
              <a:ahLst/>
              <a:cxnLst/>
              <a:rect l="l" t="t" r="r" b="b"/>
              <a:pathLst>
                <a:path w="3033" h="4243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3"/>
                    <a:pt x="2124" y="4243"/>
                  </a:cubicBezTo>
                  <a:cubicBezTo>
                    <a:pt x="2447" y="4243"/>
                    <a:pt x="2754" y="4169"/>
                    <a:pt x="3033" y="4038"/>
                  </a:cubicBezTo>
                  <a:cubicBezTo>
                    <a:pt x="2316" y="3698"/>
                    <a:pt x="1819" y="2968"/>
                    <a:pt x="1819" y="2123"/>
                  </a:cubicBezTo>
                  <a:cubicBezTo>
                    <a:pt x="1819" y="1275"/>
                    <a:pt x="2316" y="545"/>
                    <a:pt x="3033" y="205"/>
                  </a:cubicBezTo>
                  <a:cubicBezTo>
                    <a:pt x="2754" y="74"/>
                    <a:pt x="2447" y="0"/>
                    <a:pt x="21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6880734" y="814270"/>
              <a:ext cx="200670" cy="155667"/>
            </a:xfrm>
            <a:custGeom>
              <a:avLst/>
              <a:gdLst/>
              <a:ahLst/>
              <a:cxnLst/>
              <a:rect l="l" t="t" r="r" b="b"/>
              <a:pathLst>
                <a:path w="5003" h="3881" extrusionOk="0">
                  <a:moveTo>
                    <a:pt x="1659" y="0"/>
                  </a:moveTo>
                  <a:lnTo>
                    <a:pt x="1" y="3881"/>
                  </a:lnTo>
                  <a:lnTo>
                    <a:pt x="5002" y="3881"/>
                  </a:lnTo>
                  <a:lnTo>
                    <a:pt x="3340" y="0"/>
                  </a:lnTo>
                  <a:cubicBezTo>
                    <a:pt x="3087" y="119"/>
                    <a:pt x="2802" y="186"/>
                    <a:pt x="2501" y="186"/>
                  </a:cubicBezTo>
                  <a:cubicBezTo>
                    <a:pt x="2200" y="186"/>
                    <a:pt x="1915" y="119"/>
                    <a:pt x="165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6880734" y="814270"/>
              <a:ext cx="126026" cy="155667"/>
            </a:xfrm>
            <a:custGeom>
              <a:avLst/>
              <a:gdLst/>
              <a:ahLst/>
              <a:cxnLst/>
              <a:rect l="l" t="t" r="r" b="b"/>
              <a:pathLst>
                <a:path w="3142" h="3881" extrusionOk="0">
                  <a:moveTo>
                    <a:pt x="1659" y="0"/>
                  </a:moveTo>
                  <a:lnTo>
                    <a:pt x="1" y="3881"/>
                  </a:lnTo>
                  <a:lnTo>
                    <a:pt x="1515" y="3881"/>
                  </a:lnTo>
                  <a:lnTo>
                    <a:pt x="3142" y="80"/>
                  </a:lnTo>
                  <a:lnTo>
                    <a:pt x="3142" y="80"/>
                  </a:lnTo>
                  <a:cubicBezTo>
                    <a:pt x="2940" y="148"/>
                    <a:pt x="2726" y="186"/>
                    <a:pt x="2501" y="186"/>
                  </a:cubicBezTo>
                  <a:cubicBezTo>
                    <a:pt x="2200" y="186"/>
                    <a:pt x="1915" y="119"/>
                    <a:pt x="165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6900909" y="661290"/>
              <a:ext cx="160320" cy="160440"/>
            </a:xfrm>
            <a:custGeom>
              <a:avLst/>
              <a:gdLst/>
              <a:ahLst/>
              <a:cxnLst/>
              <a:rect l="l" t="t" r="r" b="b"/>
              <a:pathLst>
                <a:path w="3997" h="4000" extrusionOk="0">
                  <a:moveTo>
                    <a:pt x="1998" y="1"/>
                  </a:moveTo>
                  <a:cubicBezTo>
                    <a:pt x="894" y="1"/>
                    <a:pt x="0" y="897"/>
                    <a:pt x="0" y="2002"/>
                  </a:cubicBezTo>
                  <a:cubicBezTo>
                    <a:pt x="0" y="3103"/>
                    <a:pt x="894" y="4000"/>
                    <a:pt x="1998" y="4000"/>
                  </a:cubicBezTo>
                  <a:cubicBezTo>
                    <a:pt x="3103" y="4000"/>
                    <a:pt x="3996" y="3103"/>
                    <a:pt x="3996" y="2002"/>
                  </a:cubicBezTo>
                  <a:cubicBezTo>
                    <a:pt x="3996" y="897"/>
                    <a:pt x="3103" y="1"/>
                    <a:pt x="199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6900909" y="661290"/>
              <a:ext cx="118685" cy="160440"/>
            </a:xfrm>
            <a:custGeom>
              <a:avLst/>
              <a:gdLst/>
              <a:ahLst/>
              <a:cxnLst/>
              <a:rect l="l" t="t" r="r" b="b"/>
              <a:pathLst>
                <a:path w="2959" h="4000" extrusionOk="0">
                  <a:moveTo>
                    <a:pt x="1998" y="1"/>
                  </a:moveTo>
                  <a:cubicBezTo>
                    <a:pt x="894" y="1"/>
                    <a:pt x="0" y="897"/>
                    <a:pt x="0" y="2002"/>
                  </a:cubicBezTo>
                  <a:cubicBezTo>
                    <a:pt x="0" y="3103"/>
                    <a:pt x="894" y="4000"/>
                    <a:pt x="1998" y="4000"/>
                  </a:cubicBezTo>
                  <a:cubicBezTo>
                    <a:pt x="2347" y="4000"/>
                    <a:pt x="2674" y="3910"/>
                    <a:pt x="2959" y="3753"/>
                  </a:cubicBezTo>
                  <a:cubicBezTo>
                    <a:pt x="2341" y="3414"/>
                    <a:pt x="1922" y="2754"/>
                    <a:pt x="1922" y="2002"/>
                  </a:cubicBezTo>
                  <a:cubicBezTo>
                    <a:pt x="1922" y="1246"/>
                    <a:pt x="2341" y="587"/>
                    <a:pt x="2959" y="247"/>
                  </a:cubicBezTo>
                  <a:cubicBezTo>
                    <a:pt x="2674" y="91"/>
                    <a:pt x="2347" y="1"/>
                    <a:pt x="199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3" name="Google Shape;1213;p35"/>
          <p:cNvSpPr txBox="1">
            <a:spLocks noGrp="1"/>
          </p:cNvSpPr>
          <p:nvPr>
            <p:ph type="title"/>
          </p:nvPr>
        </p:nvSpPr>
        <p:spPr>
          <a:xfrm>
            <a:off x="713225" y="1984965"/>
            <a:ext cx="4310700" cy="16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Class</a:t>
            </a:r>
            <a:endParaRPr/>
          </a:p>
        </p:txBody>
      </p:sp>
      <p:sp>
        <p:nvSpPr>
          <p:cNvPr id="1215" name="Google Shape;1215;p35"/>
          <p:cNvSpPr txBox="1">
            <a:spLocks noGrp="1"/>
          </p:cNvSpPr>
          <p:nvPr>
            <p:ph type="title" idx="2"/>
          </p:nvPr>
        </p:nvSpPr>
        <p:spPr>
          <a:xfrm>
            <a:off x="2040875" y="869451"/>
            <a:ext cx="1655400" cy="10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216" name="Google Shape;1216;p35"/>
          <p:cNvSpPr/>
          <p:nvPr/>
        </p:nvSpPr>
        <p:spPr>
          <a:xfrm>
            <a:off x="7025745" y="2579147"/>
            <a:ext cx="56488" cy="56488"/>
          </a:xfrm>
          <a:custGeom>
            <a:avLst/>
            <a:gdLst/>
            <a:ahLst/>
            <a:cxnLst/>
            <a:rect l="l" t="t" r="r" b="b"/>
            <a:pathLst>
              <a:path w="939" h="939" extrusionOk="0">
                <a:moveTo>
                  <a:pt x="468" y="0"/>
                </a:moveTo>
                <a:cubicBezTo>
                  <a:pt x="208" y="0"/>
                  <a:pt x="0" y="212"/>
                  <a:pt x="0" y="471"/>
                </a:cubicBezTo>
                <a:cubicBezTo>
                  <a:pt x="0" y="730"/>
                  <a:pt x="208" y="939"/>
                  <a:pt x="468" y="939"/>
                </a:cubicBezTo>
                <a:cubicBezTo>
                  <a:pt x="727" y="939"/>
                  <a:pt x="938" y="730"/>
                  <a:pt x="938" y="471"/>
                </a:cubicBezTo>
                <a:cubicBezTo>
                  <a:pt x="938" y="212"/>
                  <a:pt x="727" y="0"/>
                  <a:pt x="4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35"/>
          <p:cNvSpPr/>
          <p:nvPr/>
        </p:nvSpPr>
        <p:spPr>
          <a:xfrm>
            <a:off x="7025745" y="2788496"/>
            <a:ext cx="56488" cy="56488"/>
          </a:xfrm>
          <a:custGeom>
            <a:avLst/>
            <a:gdLst/>
            <a:ahLst/>
            <a:cxnLst/>
            <a:rect l="l" t="t" r="r" b="b"/>
            <a:pathLst>
              <a:path w="939" h="939" extrusionOk="0">
                <a:moveTo>
                  <a:pt x="468" y="1"/>
                </a:moveTo>
                <a:cubicBezTo>
                  <a:pt x="208" y="1"/>
                  <a:pt x="0" y="212"/>
                  <a:pt x="0" y="471"/>
                </a:cubicBezTo>
                <a:cubicBezTo>
                  <a:pt x="0" y="731"/>
                  <a:pt x="208" y="939"/>
                  <a:pt x="468" y="939"/>
                </a:cubicBezTo>
                <a:cubicBezTo>
                  <a:pt x="727" y="939"/>
                  <a:pt x="938" y="731"/>
                  <a:pt x="938" y="471"/>
                </a:cubicBezTo>
                <a:cubicBezTo>
                  <a:pt x="938" y="212"/>
                  <a:pt x="727" y="1"/>
                  <a:pt x="46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8" name="Google Shape;1218;p35"/>
          <p:cNvGrpSpPr/>
          <p:nvPr/>
        </p:nvGrpSpPr>
        <p:grpSpPr>
          <a:xfrm>
            <a:off x="5375200" y="2517125"/>
            <a:ext cx="1919446" cy="1672500"/>
            <a:chOff x="5088650" y="2517125"/>
            <a:chExt cx="1919446" cy="1672500"/>
          </a:xfrm>
        </p:grpSpPr>
        <p:sp>
          <p:nvSpPr>
            <p:cNvPr id="1219" name="Google Shape;1219;p35"/>
            <p:cNvSpPr/>
            <p:nvPr/>
          </p:nvSpPr>
          <p:spPr>
            <a:xfrm>
              <a:off x="5990472" y="2517125"/>
              <a:ext cx="382602" cy="637429"/>
            </a:xfrm>
            <a:custGeom>
              <a:avLst/>
              <a:gdLst/>
              <a:ahLst/>
              <a:cxnLst/>
              <a:rect l="l" t="t" r="r" b="b"/>
              <a:pathLst>
                <a:path w="6360" h="10596" extrusionOk="0"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10141"/>
                  </a:lnTo>
                  <a:cubicBezTo>
                    <a:pt x="1" y="10390"/>
                    <a:pt x="205" y="10595"/>
                    <a:pt x="455" y="10595"/>
                  </a:cubicBezTo>
                  <a:lnTo>
                    <a:pt x="5905" y="10595"/>
                  </a:lnTo>
                  <a:cubicBezTo>
                    <a:pt x="6154" y="10595"/>
                    <a:pt x="6359" y="10390"/>
                    <a:pt x="6359" y="10141"/>
                  </a:cubicBezTo>
                  <a:lnTo>
                    <a:pt x="6359" y="455"/>
                  </a:lnTo>
                  <a:cubicBezTo>
                    <a:pt x="6359" y="202"/>
                    <a:pt x="6154" y="0"/>
                    <a:pt x="590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6029213" y="2829764"/>
              <a:ext cx="305119" cy="12152"/>
            </a:xfrm>
            <a:custGeom>
              <a:avLst/>
              <a:gdLst/>
              <a:ahLst/>
              <a:cxnLst/>
              <a:rect l="l" t="t" r="r" b="b"/>
              <a:pathLst>
                <a:path w="5072" h="202" extrusionOk="0">
                  <a:moveTo>
                    <a:pt x="103" y="0"/>
                  </a:moveTo>
                  <a:cubicBezTo>
                    <a:pt x="45" y="0"/>
                    <a:pt x="0" y="45"/>
                    <a:pt x="0" y="99"/>
                  </a:cubicBezTo>
                  <a:cubicBezTo>
                    <a:pt x="0" y="157"/>
                    <a:pt x="45" y="202"/>
                    <a:pt x="103" y="202"/>
                  </a:cubicBezTo>
                  <a:lnTo>
                    <a:pt x="4969" y="202"/>
                  </a:lnTo>
                  <a:cubicBezTo>
                    <a:pt x="5027" y="202"/>
                    <a:pt x="5072" y="157"/>
                    <a:pt x="5072" y="99"/>
                  </a:cubicBezTo>
                  <a:cubicBezTo>
                    <a:pt x="5072" y="45"/>
                    <a:pt x="5027" y="0"/>
                    <a:pt x="49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6258233" y="3039112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11" y="0"/>
                    <a:pt x="0" y="212"/>
                    <a:pt x="0" y="471"/>
                  </a:cubicBezTo>
                  <a:cubicBezTo>
                    <a:pt x="0" y="730"/>
                    <a:pt x="211" y="939"/>
                    <a:pt x="468" y="939"/>
                  </a:cubicBezTo>
                  <a:cubicBezTo>
                    <a:pt x="727" y="939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6048825" y="3039112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1" y="212"/>
                    <a:pt x="1" y="471"/>
                  </a:cubicBezTo>
                  <a:cubicBezTo>
                    <a:pt x="1" y="730"/>
                    <a:pt x="212" y="939"/>
                    <a:pt x="471" y="939"/>
                  </a:cubicBezTo>
                  <a:cubicBezTo>
                    <a:pt x="728" y="939"/>
                    <a:pt x="939" y="730"/>
                    <a:pt x="939" y="471"/>
                  </a:cubicBezTo>
                  <a:cubicBezTo>
                    <a:pt x="939" y="212"/>
                    <a:pt x="728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6258233" y="2902554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0"/>
                  </a:moveTo>
                  <a:cubicBezTo>
                    <a:pt x="211" y="0"/>
                    <a:pt x="0" y="208"/>
                    <a:pt x="0" y="468"/>
                  </a:cubicBezTo>
                  <a:cubicBezTo>
                    <a:pt x="0" y="725"/>
                    <a:pt x="208" y="935"/>
                    <a:pt x="462" y="935"/>
                  </a:cubicBezTo>
                  <a:cubicBezTo>
                    <a:pt x="464" y="935"/>
                    <a:pt x="466" y="935"/>
                    <a:pt x="468" y="935"/>
                  </a:cubicBezTo>
                  <a:cubicBezTo>
                    <a:pt x="727" y="935"/>
                    <a:pt x="938" y="727"/>
                    <a:pt x="938" y="468"/>
                  </a:cubicBezTo>
                  <a:cubicBezTo>
                    <a:pt x="938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6048825" y="2902554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71" y="0"/>
                  </a:moveTo>
                  <a:cubicBezTo>
                    <a:pt x="212" y="0"/>
                    <a:pt x="1" y="208"/>
                    <a:pt x="1" y="468"/>
                  </a:cubicBezTo>
                  <a:cubicBezTo>
                    <a:pt x="1" y="725"/>
                    <a:pt x="209" y="935"/>
                    <a:pt x="466" y="935"/>
                  </a:cubicBezTo>
                  <a:cubicBezTo>
                    <a:pt x="468" y="935"/>
                    <a:pt x="469" y="935"/>
                    <a:pt x="471" y="935"/>
                  </a:cubicBezTo>
                  <a:cubicBezTo>
                    <a:pt x="728" y="935"/>
                    <a:pt x="939" y="727"/>
                    <a:pt x="939" y="468"/>
                  </a:cubicBezTo>
                  <a:cubicBezTo>
                    <a:pt x="939" y="208"/>
                    <a:pt x="728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6239343" y="2598037"/>
              <a:ext cx="64369" cy="56488"/>
            </a:xfrm>
            <a:custGeom>
              <a:avLst/>
              <a:gdLst/>
              <a:ahLst/>
              <a:cxnLst/>
              <a:rect l="l" t="t" r="r" b="b"/>
              <a:pathLst>
                <a:path w="1070" h="939" extrusionOk="0">
                  <a:moveTo>
                    <a:pt x="535" y="0"/>
                  </a:moveTo>
                  <a:cubicBezTo>
                    <a:pt x="453" y="0"/>
                    <a:pt x="370" y="22"/>
                    <a:pt x="295" y="67"/>
                  </a:cubicBezTo>
                  <a:cubicBezTo>
                    <a:pt x="71" y="199"/>
                    <a:pt x="0" y="487"/>
                    <a:pt x="132" y="711"/>
                  </a:cubicBezTo>
                  <a:cubicBezTo>
                    <a:pt x="220" y="857"/>
                    <a:pt x="376" y="939"/>
                    <a:pt x="535" y="939"/>
                  </a:cubicBezTo>
                  <a:cubicBezTo>
                    <a:pt x="617" y="939"/>
                    <a:pt x="700" y="917"/>
                    <a:pt x="775" y="871"/>
                  </a:cubicBezTo>
                  <a:cubicBezTo>
                    <a:pt x="999" y="737"/>
                    <a:pt x="1070" y="448"/>
                    <a:pt x="935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6059833" y="2705779"/>
              <a:ext cx="64369" cy="56488"/>
            </a:xfrm>
            <a:custGeom>
              <a:avLst/>
              <a:gdLst/>
              <a:ahLst/>
              <a:cxnLst/>
              <a:rect l="l" t="t" r="r" b="b"/>
              <a:pathLst>
                <a:path w="1070" h="939" extrusionOk="0">
                  <a:moveTo>
                    <a:pt x="534" y="0"/>
                  </a:moveTo>
                  <a:cubicBezTo>
                    <a:pt x="452" y="0"/>
                    <a:pt x="370" y="22"/>
                    <a:pt x="295" y="66"/>
                  </a:cubicBezTo>
                  <a:cubicBezTo>
                    <a:pt x="71" y="201"/>
                    <a:pt x="0" y="489"/>
                    <a:pt x="135" y="710"/>
                  </a:cubicBezTo>
                  <a:cubicBezTo>
                    <a:pt x="221" y="857"/>
                    <a:pt x="375" y="938"/>
                    <a:pt x="533" y="938"/>
                  </a:cubicBezTo>
                  <a:cubicBezTo>
                    <a:pt x="616" y="938"/>
                    <a:pt x="699" y="916"/>
                    <a:pt x="775" y="870"/>
                  </a:cubicBezTo>
                  <a:cubicBezTo>
                    <a:pt x="999" y="739"/>
                    <a:pt x="1070" y="451"/>
                    <a:pt x="938" y="230"/>
                  </a:cubicBezTo>
                  <a:cubicBezTo>
                    <a:pt x="849" y="81"/>
                    <a:pt x="693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6370667" y="2520975"/>
              <a:ext cx="637429" cy="382421"/>
            </a:xfrm>
            <a:custGeom>
              <a:avLst/>
              <a:gdLst/>
              <a:ahLst/>
              <a:cxnLst/>
              <a:rect l="l" t="t" r="r" b="b"/>
              <a:pathLst>
                <a:path w="10596" h="6357" extrusionOk="0">
                  <a:moveTo>
                    <a:pt x="456" y="1"/>
                  </a:moveTo>
                  <a:cubicBezTo>
                    <a:pt x="206" y="1"/>
                    <a:pt x="1" y="202"/>
                    <a:pt x="1" y="455"/>
                  </a:cubicBezTo>
                  <a:lnTo>
                    <a:pt x="1" y="5901"/>
                  </a:lnTo>
                  <a:cubicBezTo>
                    <a:pt x="1" y="6151"/>
                    <a:pt x="206" y="6356"/>
                    <a:pt x="456" y="6356"/>
                  </a:cubicBezTo>
                  <a:lnTo>
                    <a:pt x="10141" y="6356"/>
                  </a:lnTo>
                  <a:cubicBezTo>
                    <a:pt x="10394" y="6356"/>
                    <a:pt x="10596" y="6151"/>
                    <a:pt x="10596" y="5901"/>
                  </a:cubicBezTo>
                  <a:lnTo>
                    <a:pt x="10596" y="455"/>
                  </a:lnTo>
                  <a:cubicBezTo>
                    <a:pt x="10596" y="202"/>
                    <a:pt x="10394" y="1"/>
                    <a:pt x="1014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6683306" y="2559476"/>
              <a:ext cx="12212" cy="305179"/>
            </a:xfrm>
            <a:custGeom>
              <a:avLst/>
              <a:gdLst/>
              <a:ahLst/>
              <a:cxnLst/>
              <a:rect l="l" t="t" r="r" b="b"/>
              <a:pathLst>
                <a:path w="203" h="5073" extrusionOk="0">
                  <a:moveTo>
                    <a:pt x="103" y="1"/>
                  </a:moveTo>
                  <a:cubicBezTo>
                    <a:pt x="45" y="1"/>
                    <a:pt x="1" y="49"/>
                    <a:pt x="1" y="103"/>
                  </a:cubicBezTo>
                  <a:lnTo>
                    <a:pt x="1" y="4973"/>
                  </a:lnTo>
                  <a:cubicBezTo>
                    <a:pt x="1" y="5028"/>
                    <a:pt x="45" y="5073"/>
                    <a:pt x="103" y="5073"/>
                  </a:cubicBezTo>
                  <a:cubicBezTo>
                    <a:pt x="157" y="5073"/>
                    <a:pt x="202" y="5028"/>
                    <a:pt x="202" y="4973"/>
                  </a:cubicBezTo>
                  <a:lnTo>
                    <a:pt x="202" y="103"/>
                  </a:lnTo>
                  <a:cubicBezTo>
                    <a:pt x="202" y="49"/>
                    <a:pt x="157" y="1"/>
                    <a:pt x="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6731252" y="2579147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0"/>
                  </a:moveTo>
                  <a:cubicBezTo>
                    <a:pt x="209" y="0"/>
                    <a:pt x="1" y="212"/>
                    <a:pt x="1" y="471"/>
                  </a:cubicBezTo>
                  <a:cubicBezTo>
                    <a:pt x="1" y="730"/>
                    <a:pt x="209" y="939"/>
                    <a:pt x="468" y="939"/>
                  </a:cubicBezTo>
                  <a:cubicBezTo>
                    <a:pt x="728" y="939"/>
                    <a:pt x="936" y="730"/>
                    <a:pt x="936" y="471"/>
                  </a:cubicBezTo>
                  <a:cubicBezTo>
                    <a:pt x="936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6731252" y="2788496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1"/>
                  </a:moveTo>
                  <a:cubicBezTo>
                    <a:pt x="209" y="1"/>
                    <a:pt x="1" y="212"/>
                    <a:pt x="1" y="471"/>
                  </a:cubicBezTo>
                  <a:cubicBezTo>
                    <a:pt x="1" y="731"/>
                    <a:pt x="209" y="939"/>
                    <a:pt x="468" y="939"/>
                  </a:cubicBezTo>
                  <a:cubicBezTo>
                    <a:pt x="728" y="939"/>
                    <a:pt x="936" y="731"/>
                    <a:pt x="936" y="471"/>
                  </a:cubicBezTo>
                  <a:cubicBezTo>
                    <a:pt x="936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6817758" y="2579147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9" y="0"/>
                    <a:pt x="0" y="212"/>
                    <a:pt x="0" y="471"/>
                  </a:cubicBezTo>
                  <a:cubicBezTo>
                    <a:pt x="0" y="730"/>
                    <a:pt x="209" y="939"/>
                    <a:pt x="468" y="939"/>
                  </a:cubicBezTo>
                  <a:cubicBezTo>
                    <a:pt x="727" y="939"/>
                    <a:pt x="939" y="730"/>
                    <a:pt x="939" y="471"/>
                  </a:cubicBezTo>
                  <a:cubicBezTo>
                    <a:pt x="939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6817758" y="278849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09" y="1"/>
                    <a:pt x="0" y="212"/>
                    <a:pt x="0" y="471"/>
                  </a:cubicBezTo>
                  <a:cubicBezTo>
                    <a:pt x="0" y="731"/>
                    <a:pt x="209" y="939"/>
                    <a:pt x="468" y="939"/>
                  </a:cubicBezTo>
                  <a:cubicBezTo>
                    <a:pt x="727" y="939"/>
                    <a:pt x="939" y="731"/>
                    <a:pt x="939" y="471"/>
                  </a:cubicBezTo>
                  <a:cubicBezTo>
                    <a:pt x="939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6447729" y="2594187"/>
              <a:ext cx="64429" cy="56488"/>
            </a:xfrm>
            <a:custGeom>
              <a:avLst/>
              <a:gdLst/>
              <a:ahLst/>
              <a:cxnLst/>
              <a:rect l="l" t="t" r="r" b="b"/>
              <a:pathLst>
                <a:path w="1071" h="939" extrusionOk="0">
                  <a:moveTo>
                    <a:pt x="534" y="0"/>
                  </a:moveTo>
                  <a:cubicBezTo>
                    <a:pt x="452" y="0"/>
                    <a:pt x="368" y="22"/>
                    <a:pt x="292" y="67"/>
                  </a:cubicBezTo>
                  <a:cubicBezTo>
                    <a:pt x="71" y="202"/>
                    <a:pt x="1" y="487"/>
                    <a:pt x="132" y="711"/>
                  </a:cubicBezTo>
                  <a:cubicBezTo>
                    <a:pt x="221" y="857"/>
                    <a:pt x="376" y="938"/>
                    <a:pt x="536" y="938"/>
                  </a:cubicBezTo>
                  <a:cubicBezTo>
                    <a:pt x="618" y="938"/>
                    <a:pt x="700" y="917"/>
                    <a:pt x="776" y="871"/>
                  </a:cubicBezTo>
                  <a:cubicBezTo>
                    <a:pt x="1000" y="737"/>
                    <a:pt x="1070" y="448"/>
                    <a:pt x="936" y="228"/>
                  </a:cubicBezTo>
                  <a:cubicBezTo>
                    <a:pt x="849" y="82"/>
                    <a:pt x="694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6555411" y="2773697"/>
              <a:ext cx="64609" cy="56428"/>
            </a:xfrm>
            <a:custGeom>
              <a:avLst/>
              <a:gdLst/>
              <a:ahLst/>
              <a:cxnLst/>
              <a:rect l="l" t="t" r="r" b="b"/>
              <a:pathLst>
                <a:path w="1074" h="938" extrusionOk="0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4" y="199"/>
                    <a:pt x="1" y="487"/>
                    <a:pt x="135" y="711"/>
                  </a:cubicBezTo>
                  <a:cubicBezTo>
                    <a:pt x="224" y="857"/>
                    <a:pt x="378" y="937"/>
                    <a:pt x="537" y="937"/>
                  </a:cubicBezTo>
                  <a:cubicBezTo>
                    <a:pt x="619" y="937"/>
                    <a:pt x="702" y="916"/>
                    <a:pt x="779" y="871"/>
                  </a:cubicBezTo>
                  <a:cubicBezTo>
                    <a:pt x="999" y="737"/>
                    <a:pt x="1073" y="449"/>
                    <a:pt x="939" y="228"/>
                  </a:cubicBezTo>
                  <a:cubicBezTo>
                    <a:pt x="850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5729689" y="3157201"/>
              <a:ext cx="637429" cy="382361"/>
            </a:xfrm>
            <a:custGeom>
              <a:avLst/>
              <a:gdLst/>
              <a:ahLst/>
              <a:cxnLst/>
              <a:rect l="l" t="t" r="r" b="b"/>
              <a:pathLst>
                <a:path w="10596" h="6356" extrusionOk="0">
                  <a:moveTo>
                    <a:pt x="455" y="0"/>
                  </a:moveTo>
                  <a:cubicBezTo>
                    <a:pt x="202" y="0"/>
                    <a:pt x="0" y="202"/>
                    <a:pt x="0" y="455"/>
                  </a:cubicBezTo>
                  <a:lnTo>
                    <a:pt x="0" y="5901"/>
                  </a:lnTo>
                  <a:cubicBezTo>
                    <a:pt x="0" y="6151"/>
                    <a:pt x="205" y="6356"/>
                    <a:pt x="455" y="6356"/>
                  </a:cubicBezTo>
                  <a:lnTo>
                    <a:pt x="10140" y="6356"/>
                  </a:lnTo>
                  <a:cubicBezTo>
                    <a:pt x="10390" y="6356"/>
                    <a:pt x="10595" y="6151"/>
                    <a:pt x="10595" y="5901"/>
                  </a:cubicBezTo>
                  <a:lnTo>
                    <a:pt x="10595" y="455"/>
                  </a:lnTo>
                  <a:cubicBezTo>
                    <a:pt x="10595" y="202"/>
                    <a:pt x="10390" y="0"/>
                    <a:pt x="1014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6042267" y="3195883"/>
              <a:ext cx="12212" cy="304999"/>
            </a:xfrm>
            <a:custGeom>
              <a:avLst/>
              <a:gdLst/>
              <a:ahLst/>
              <a:cxnLst/>
              <a:rect l="l" t="t" r="r" b="b"/>
              <a:pathLst>
                <a:path w="203" h="5070" extrusionOk="0">
                  <a:moveTo>
                    <a:pt x="100" y="1"/>
                  </a:moveTo>
                  <a:cubicBezTo>
                    <a:pt x="46" y="1"/>
                    <a:pt x="1" y="45"/>
                    <a:pt x="1" y="100"/>
                  </a:cubicBezTo>
                  <a:lnTo>
                    <a:pt x="1" y="4970"/>
                  </a:lnTo>
                  <a:cubicBezTo>
                    <a:pt x="1" y="5024"/>
                    <a:pt x="46" y="5069"/>
                    <a:pt x="100" y="5069"/>
                  </a:cubicBezTo>
                  <a:cubicBezTo>
                    <a:pt x="158" y="5069"/>
                    <a:pt x="203" y="5024"/>
                    <a:pt x="203" y="4970"/>
                  </a:cubicBezTo>
                  <a:lnTo>
                    <a:pt x="203" y="100"/>
                  </a:lnTo>
                  <a:cubicBezTo>
                    <a:pt x="203" y="45"/>
                    <a:pt x="158" y="1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6251676" y="3215374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0" y="211"/>
                    <a:pt x="0" y="471"/>
                  </a:cubicBezTo>
                  <a:cubicBezTo>
                    <a:pt x="0" y="730"/>
                    <a:pt x="212" y="938"/>
                    <a:pt x="471" y="938"/>
                  </a:cubicBezTo>
                  <a:cubicBezTo>
                    <a:pt x="730" y="938"/>
                    <a:pt x="938" y="730"/>
                    <a:pt x="938" y="471"/>
                  </a:cubicBezTo>
                  <a:cubicBezTo>
                    <a:pt x="938" y="211"/>
                    <a:pt x="730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6251676" y="3424722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0" y="212"/>
                    <a:pt x="0" y="471"/>
                  </a:cubicBezTo>
                  <a:cubicBezTo>
                    <a:pt x="0" y="730"/>
                    <a:pt x="212" y="939"/>
                    <a:pt x="471" y="939"/>
                  </a:cubicBezTo>
                  <a:cubicBezTo>
                    <a:pt x="730" y="939"/>
                    <a:pt x="938" y="730"/>
                    <a:pt x="938" y="471"/>
                  </a:cubicBezTo>
                  <a:cubicBezTo>
                    <a:pt x="938" y="212"/>
                    <a:pt x="730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6110666" y="3215193"/>
              <a:ext cx="64188" cy="56428"/>
            </a:xfrm>
            <a:custGeom>
              <a:avLst/>
              <a:gdLst/>
              <a:ahLst/>
              <a:cxnLst/>
              <a:rect l="l" t="t" r="r" b="b"/>
              <a:pathLst>
                <a:path w="1067" h="938" extrusionOk="0">
                  <a:moveTo>
                    <a:pt x="535" y="0"/>
                  </a:moveTo>
                  <a:cubicBezTo>
                    <a:pt x="474" y="0"/>
                    <a:pt x="412" y="12"/>
                    <a:pt x="353" y="38"/>
                  </a:cubicBezTo>
                  <a:cubicBezTo>
                    <a:pt x="113" y="138"/>
                    <a:pt x="1" y="413"/>
                    <a:pt x="103" y="650"/>
                  </a:cubicBezTo>
                  <a:cubicBezTo>
                    <a:pt x="177" y="830"/>
                    <a:pt x="350" y="938"/>
                    <a:pt x="533" y="938"/>
                  </a:cubicBezTo>
                  <a:cubicBezTo>
                    <a:pt x="595" y="938"/>
                    <a:pt x="657" y="925"/>
                    <a:pt x="718" y="900"/>
                  </a:cubicBezTo>
                  <a:cubicBezTo>
                    <a:pt x="955" y="800"/>
                    <a:pt x="1067" y="525"/>
                    <a:pt x="967" y="288"/>
                  </a:cubicBezTo>
                  <a:cubicBezTo>
                    <a:pt x="891" y="108"/>
                    <a:pt x="717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6115118" y="3424722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8" y="0"/>
                    <a:pt x="0" y="212"/>
                    <a:pt x="0" y="471"/>
                  </a:cubicBezTo>
                  <a:cubicBezTo>
                    <a:pt x="0" y="730"/>
                    <a:pt x="208" y="939"/>
                    <a:pt x="468" y="939"/>
                  </a:cubicBezTo>
                  <a:cubicBezTo>
                    <a:pt x="727" y="939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5806510" y="3230353"/>
              <a:ext cx="64609" cy="56548"/>
            </a:xfrm>
            <a:custGeom>
              <a:avLst/>
              <a:gdLst/>
              <a:ahLst/>
              <a:cxnLst/>
              <a:rect l="l" t="t" r="r" b="b"/>
              <a:pathLst>
                <a:path w="1074" h="940" extrusionOk="0">
                  <a:moveTo>
                    <a:pt x="535" y="1"/>
                  </a:moveTo>
                  <a:cubicBezTo>
                    <a:pt x="453" y="1"/>
                    <a:pt x="371" y="22"/>
                    <a:pt x="295" y="68"/>
                  </a:cubicBezTo>
                  <a:cubicBezTo>
                    <a:pt x="74" y="203"/>
                    <a:pt x="1" y="487"/>
                    <a:pt x="135" y="712"/>
                  </a:cubicBezTo>
                  <a:cubicBezTo>
                    <a:pt x="224" y="857"/>
                    <a:pt x="378" y="939"/>
                    <a:pt x="537" y="939"/>
                  </a:cubicBezTo>
                  <a:cubicBezTo>
                    <a:pt x="619" y="939"/>
                    <a:pt x="703" y="917"/>
                    <a:pt x="779" y="872"/>
                  </a:cubicBezTo>
                  <a:cubicBezTo>
                    <a:pt x="1000" y="737"/>
                    <a:pt x="1073" y="449"/>
                    <a:pt x="939" y="228"/>
                  </a:cubicBezTo>
                  <a:cubicBezTo>
                    <a:pt x="850" y="82"/>
                    <a:pt x="694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5914372" y="3409863"/>
              <a:ext cx="64429" cy="56428"/>
            </a:xfrm>
            <a:custGeom>
              <a:avLst/>
              <a:gdLst/>
              <a:ahLst/>
              <a:cxnLst/>
              <a:rect l="l" t="t" r="r" b="b"/>
              <a:pathLst>
                <a:path w="1071" h="938" extrusionOk="0">
                  <a:moveTo>
                    <a:pt x="535" y="1"/>
                  </a:moveTo>
                  <a:cubicBezTo>
                    <a:pt x="453" y="1"/>
                    <a:pt x="371" y="22"/>
                    <a:pt x="295" y="68"/>
                  </a:cubicBezTo>
                  <a:cubicBezTo>
                    <a:pt x="71" y="199"/>
                    <a:pt x="1" y="488"/>
                    <a:pt x="132" y="712"/>
                  </a:cubicBezTo>
                  <a:cubicBezTo>
                    <a:pt x="221" y="857"/>
                    <a:pt x="377" y="938"/>
                    <a:pt x="536" y="938"/>
                  </a:cubicBezTo>
                  <a:cubicBezTo>
                    <a:pt x="618" y="938"/>
                    <a:pt x="701" y="916"/>
                    <a:pt x="776" y="872"/>
                  </a:cubicBezTo>
                  <a:cubicBezTo>
                    <a:pt x="1000" y="737"/>
                    <a:pt x="1070" y="449"/>
                    <a:pt x="936" y="228"/>
                  </a:cubicBezTo>
                  <a:cubicBezTo>
                    <a:pt x="849" y="82"/>
                    <a:pt x="694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5864502" y="3324560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0"/>
                  </a:moveTo>
                  <a:cubicBezTo>
                    <a:pt x="209" y="0"/>
                    <a:pt x="1" y="209"/>
                    <a:pt x="1" y="468"/>
                  </a:cubicBezTo>
                  <a:cubicBezTo>
                    <a:pt x="1" y="727"/>
                    <a:pt x="209" y="935"/>
                    <a:pt x="468" y="935"/>
                  </a:cubicBezTo>
                  <a:cubicBezTo>
                    <a:pt x="727" y="935"/>
                    <a:pt x="939" y="727"/>
                    <a:pt x="939" y="468"/>
                  </a:cubicBezTo>
                  <a:cubicBezTo>
                    <a:pt x="939" y="209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5095568" y="3545458"/>
              <a:ext cx="382421" cy="637429"/>
            </a:xfrm>
            <a:custGeom>
              <a:avLst/>
              <a:gdLst/>
              <a:ahLst/>
              <a:cxnLst/>
              <a:rect l="l" t="t" r="r" b="b"/>
              <a:pathLst>
                <a:path w="6357" h="10596" extrusionOk="0">
                  <a:moveTo>
                    <a:pt x="456" y="1"/>
                  </a:moveTo>
                  <a:cubicBezTo>
                    <a:pt x="206" y="1"/>
                    <a:pt x="1" y="206"/>
                    <a:pt x="1" y="456"/>
                  </a:cubicBezTo>
                  <a:lnTo>
                    <a:pt x="1" y="10141"/>
                  </a:lnTo>
                  <a:cubicBezTo>
                    <a:pt x="1" y="10391"/>
                    <a:pt x="206" y="10596"/>
                    <a:pt x="456" y="10596"/>
                  </a:cubicBezTo>
                  <a:lnTo>
                    <a:pt x="5902" y="10596"/>
                  </a:lnTo>
                  <a:cubicBezTo>
                    <a:pt x="6155" y="10596"/>
                    <a:pt x="6357" y="10391"/>
                    <a:pt x="6357" y="10141"/>
                  </a:cubicBezTo>
                  <a:lnTo>
                    <a:pt x="6357" y="456"/>
                  </a:lnTo>
                  <a:cubicBezTo>
                    <a:pt x="6357" y="203"/>
                    <a:pt x="6155" y="1"/>
                    <a:pt x="590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5261844" y="3990804"/>
              <a:ext cx="64549" cy="56428"/>
            </a:xfrm>
            <a:custGeom>
              <a:avLst/>
              <a:gdLst/>
              <a:ahLst/>
              <a:cxnLst/>
              <a:rect l="l" t="t" r="r" b="b"/>
              <a:pathLst>
                <a:path w="1073" h="938" extrusionOk="0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4" y="199"/>
                    <a:pt x="0" y="487"/>
                    <a:pt x="135" y="711"/>
                  </a:cubicBezTo>
                  <a:cubicBezTo>
                    <a:pt x="223" y="857"/>
                    <a:pt x="378" y="937"/>
                    <a:pt x="537" y="937"/>
                  </a:cubicBezTo>
                  <a:cubicBezTo>
                    <a:pt x="619" y="937"/>
                    <a:pt x="702" y="916"/>
                    <a:pt x="778" y="871"/>
                  </a:cubicBezTo>
                  <a:cubicBezTo>
                    <a:pt x="999" y="737"/>
                    <a:pt x="1073" y="449"/>
                    <a:pt x="938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5134310" y="3858097"/>
              <a:ext cx="305179" cy="12212"/>
            </a:xfrm>
            <a:custGeom>
              <a:avLst/>
              <a:gdLst/>
              <a:ahLst/>
              <a:cxnLst/>
              <a:rect l="l" t="t" r="r" b="b"/>
              <a:pathLst>
                <a:path w="5073" h="203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7"/>
                    <a:pt x="45" y="202"/>
                    <a:pt x="100" y="202"/>
                  </a:cubicBezTo>
                  <a:lnTo>
                    <a:pt x="4970" y="202"/>
                  </a:lnTo>
                  <a:cubicBezTo>
                    <a:pt x="5027" y="202"/>
                    <a:pt x="5072" y="157"/>
                    <a:pt x="5072" y="100"/>
                  </a:cubicBezTo>
                  <a:cubicBezTo>
                    <a:pt x="5072" y="45"/>
                    <a:pt x="5024" y="0"/>
                    <a:pt x="4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5363329" y="4067445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09" y="1"/>
                    <a:pt x="0" y="212"/>
                    <a:pt x="0" y="472"/>
                  </a:cubicBezTo>
                  <a:cubicBezTo>
                    <a:pt x="0" y="731"/>
                    <a:pt x="209" y="939"/>
                    <a:pt x="468" y="939"/>
                  </a:cubicBezTo>
                  <a:cubicBezTo>
                    <a:pt x="727" y="939"/>
                    <a:pt x="939" y="731"/>
                    <a:pt x="939" y="472"/>
                  </a:cubicBezTo>
                  <a:cubicBezTo>
                    <a:pt x="939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5153981" y="4067445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08" y="1"/>
                    <a:pt x="0" y="212"/>
                    <a:pt x="0" y="472"/>
                  </a:cubicBezTo>
                  <a:cubicBezTo>
                    <a:pt x="0" y="731"/>
                    <a:pt x="208" y="939"/>
                    <a:pt x="468" y="939"/>
                  </a:cubicBezTo>
                  <a:cubicBezTo>
                    <a:pt x="727" y="939"/>
                    <a:pt x="938" y="731"/>
                    <a:pt x="938" y="472"/>
                  </a:cubicBezTo>
                  <a:cubicBezTo>
                    <a:pt x="938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5363329" y="3930887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1"/>
                  </a:moveTo>
                  <a:cubicBezTo>
                    <a:pt x="209" y="1"/>
                    <a:pt x="0" y="209"/>
                    <a:pt x="0" y="468"/>
                  </a:cubicBezTo>
                  <a:cubicBezTo>
                    <a:pt x="0" y="728"/>
                    <a:pt x="209" y="936"/>
                    <a:pt x="468" y="936"/>
                  </a:cubicBezTo>
                  <a:cubicBezTo>
                    <a:pt x="727" y="936"/>
                    <a:pt x="939" y="728"/>
                    <a:pt x="939" y="468"/>
                  </a:cubicBezTo>
                  <a:cubicBezTo>
                    <a:pt x="939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5153981" y="3930887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1"/>
                  </a:moveTo>
                  <a:cubicBezTo>
                    <a:pt x="208" y="1"/>
                    <a:pt x="0" y="209"/>
                    <a:pt x="0" y="468"/>
                  </a:cubicBezTo>
                  <a:cubicBezTo>
                    <a:pt x="0" y="726"/>
                    <a:pt x="205" y="936"/>
                    <a:pt x="462" y="936"/>
                  </a:cubicBezTo>
                  <a:cubicBezTo>
                    <a:pt x="464" y="936"/>
                    <a:pt x="466" y="936"/>
                    <a:pt x="468" y="936"/>
                  </a:cubicBezTo>
                  <a:cubicBezTo>
                    <a:pt x="727" y="936"/>
                    <a:pt x="938" y="728"/>
                    <a:pt x="938" y="468"/>
                  </a:cubicBezTo>
                  <a:cubicBezTo>
                    <a:pt x="938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5261844" y="3665352"/>
              <a:ext cx="64549" cy="56428"/>
            </a:xfrm>
            <a:custGeom>
              <a:avLst/>
              <a:gdLst/>
              <a:ahLst/>
              <a:cxnLst/>
              <a:rect l="l" t="t" r="r" b="b"/>
              <a:pathLst>
                <a:path w="1073" h="938" extrusionOk="0">
                  <a:moveTo>
                    <a:pt x="535" y="1"/>
                  </a:moveTo>
                  <a:cubicBezTo>
                    <a:pt x="453" y="1"/>
                    <a:pt x="370" y="22"/>
                    <a:pt x="295" y="67"/>
                  </a:cubicBezTo>
                  <a:cubicBezTo>
                    <a:pt x="74" y="201"/>
                    <a:pt x="0" y="489"/>
                    <a:pt x="135" y="710"/>
                  </a:cubicBezTo>
                  <a:cubicBezTo>
                    <a:pt x="223" y="856"/>
                    <a:pt x="378" y="938"/>
                    <a:pt x="537" y="938"/>
                  </a:cubicBezTo>
                  <a:cubicBezTo>
                    <a:pt x="619" y="938"/>
                    <a:pt x="702" y="916"/>
                    <a:pt x="778" y="870"/>
                  </a:cubicBezTo>
                  <a:cubicBezTo>
                    <a:pt x="999" y="739"/>
                    <a:pt x="1073" y="451"/>
                    <a:pt x="938" y="227"/>
                  </a:cubicBezTo>
                  <a:cubicBezTo>
                    <a:pt x="849" y="81"/>
                    <a:pt x="694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5363329" y="3740429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9" y="0"/>
                    <a:pt x="0" y="212"/>
                    <a:pt x="0" y="471"/>
                  </a:cubicBezTo>
                  <a:cubicBezTo>
                    <a:pt x="0" y="730"/>
                    <a:pt x="209" y="938"/>
                    <a:pt x="468" y="938"/>
                  </a:cubicBezTo>
                  <a:cubicBezTo>
                    <a:pt x="727" y="938"/>
                    <a:pt x="939" y="730"/>
                    <a:pt x="939" y="471"/>
                  </a:cubicBezTo>
                  <a:cubicBezTo>
                    <a:pt x="939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5153981" y="3740429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8" y="0"/>
                    <a:pt x="0" y="212"/>
                    <a:pt x="0" y="471"/>
                  </a:cubicBezTo>
                  <a:cubicBezTo>
                    <a:pt x="0" y="730"/>
                    <a:pt x="208" y="938"/>
                    <a:pt x="468" y="938"/>
                  </a:cubicBezTo>
                  <a:cubicBezTo>
                    <a:pt x="727" y="938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5363329" y="3603871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0"/>
                  </a:moveTo>
                  <a:cubicBezTo>
                    <a:pt x="209" y="0"/>
                    <a:pt x="0" y="208"/>
                    <a:pt x="0" y="468"/>
                  </a:cubicBezTo>
                  <a:cubicBezTo>
                    <a:pt x="0" y="727"/>
                    <a:pt x="209" y="935"/>
                    <a:pt x="468" y="935"/>
                  </a:cubicBezTo>
                  <a:cubicBezTo>
                    <a:pt x="727" y="935"/>
                    <a:pt x="939" y="727"/>
                    <a:pt x="939" y="468"/>
                  </a:cubicBezTo>
                  <a:cubicBezTo>
                    <a:pt x="939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5153981" y="3603871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0"/>
                  </a:moveTo>
                  <a:cubicBezTo>
                    <a:pt x="208" y="0"/>
                    <a:pt x="0" y="208"/>
                    <a:pt x="0" y="468"/>
                  </a:cubicBezTo>
                  <a:cubicBezTo>
                    <a:pt x="0" y="725"/>
                    <a:pt x="205" y="935"/>
                    <a:pt x="462" y="935"/>
                  </a:cubicBezTo>
                  <a:cubicBezTo>
                    <a:pt x="464" y="935"/>
                    <a:pt x="466" y="935"/>
                    <a:pt x="468" y="935"/>
                  </a:cubicBezTo>
                  <a:cubicBezTo>
                    <a:pt x="727" y="935"/>
                    <a:pt x="938" y="727"/>
                    <a:pt x="938" y="468"/>
                  </a:cubicBezTo>
                  <a:cubicBezTo>
                    <a:pt x="938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5088650" y="3158705"/>
              <a:ext cx="637248" cy="382602"/>
            </a:xfrm>
            <a:custGeom>
              <a:avLst/>
              <a:gdLst/>
              <a:ahLst/>
              <a:cxnLst/>
              <a:rect l="l" t="t" r="r" b="b"/>
              <a:pathLst>
                <a:path w="10593" h="6360" extrusionOk="0">
                  <a:moveTo>
                    <a:pt x="452" y="1"/>
                  </a:moveTo>
                  <a:cubicBezTo>
                    <a:pt x="202" y="1"/>
                    <a:pt x="1" y="206"/>
                    <a:pt x="1" y="455"/>
                  </a:cubicBezTo>
                  <a:lnTo>
                    <a:pt x="1" y="5905"/>
                  </a:lnTo>
                  <a:cubicBezTo>
                    <a:pt x="1" y="6155"/>
                    <a:pt x="202" y="6356"/>
                    <a:pt x="452" y="6360"/>
                  </a:cubicBezTo>
                  <a:lnTo>
                    <a:pt x="10138" y="6360"/>
                  </a:lnTo>
                  <a:cubicBezTo>
                    <a:pt x="10391" y="6360"/>
                    <a:pt x="10592" y="6155"/>
                    <a:pt x="10592" y="5905"/>
                  </a:cubicBezTo>
                  <a:lnTo>
                    <a:pt x="10592" y="455"/>
                  </a:lnTo>
                  <a:cubicBezTo>
                    <a:pt x="10592" y="206"/>
                    <a:pt x="10391" y="1"/>
                    <a:pt x="1013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5401048" y="3197447"/>
              <a:ext cx="12212" cy="305119"/>
            </a:xfrm>
            <a:custGeom>
              <a:avLst/>
              <a:gdLst/>
              <a:ahLst/>
              <a:cxnLst/>
              <a:rect l="l" t="t" r="r" b="b"/>
              <a:pathLst>
                <a:path w="203" h="5072" extrusionOk="0">
                  <a:moveTo>
                    <a:pt x="103" y="0"/>
                  </a:moveTo>
                  <a:cubicBezTo>
                    <a:pt x="49" y="0"/>
                    <a:pt x="1" y="45"/>
                    <a:pt x="1" y="100"/>
                  </a:cubicBezTo>
                  <a:lnTo>
                    <a:pt x="1" y="4969"/>
                  </a:lnTo>
                  <a:cubicBezTo>
                    <a:pt x="1" y="5027"/>
                    <a:pt x="49" y="5072"/>
                    <a:pt x="103" y="5072"/>
                  </a:cubicBezTo>
                  <a:cubicBezTo>
                    <a:pt x="158" y="5072"/>
                    <a:pt x="203" y="5027"/>
                    <a:pt x="203" y="4969"/>
                  </a:cubicBezTo>
                  <a:lnTo>
                    <a:pt x="203" y="100"/>
                  </a:lnTo>
                  <a:cubicBezTo>
                    <a:pt x="203" y="45"/>
                    <a:pt x="158" y="0"/>
                    <a:pt x="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5542238" y="3324560"/>
              <a:ext cx="56548" cy="56307"/>
            </a:xfrm>
            <a:custGeom>
              <a:avLst/>
              <a:gdLst/>
              <a:ahLst/>
              <a:cxnLst/>
              <a:rect l="l" t="t" r="r" b="b"/>
              <a:pathLst>
                <a:path w="940" h="936" extrusionOk="0">
                  <a:moveTo>
                    <a:pt x="472" y="0"/>
                  </a:moveTo>
                  <a:cubicBezTo>
                    <a:pt x="212" y="0"/>
                    <a:pt x="1" y="209"/>
                    <a:pt x="1" y="468"/>
                  </a:cubicBezTo>
                  <a:cubicBezTo>
                    <a:pt x="1" y="727"/>
                    <a:pt x="212" y="935"/>
                    <a:pt x="472" y="935"/>
                  </a:cubicBezTo>
                  <a:cubicBezTo>
                    <a:pt x="728" y="935"/>
                    <a:pt x="939" y="727"/>
                    <a:pt x="939" y="468"/>
                  </a:cubicBezTo>
                  <a:cubicBezTo>
                    <a:pt x="939" y="209"/>
                    <a:pt x="728" y="0"/>
                    <a:pt x="4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5610637" y="342646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9" y="0"/>
                    <a:pt x="1" y="208"/>
                    <a:pt x="1" y="468"/>
                  </a:cubicBezTo>
                  <a:cubicBezTo>
                    <a:pt x="1" y="727"/>
                    <a:pt x="209" y="938"/>
                    <a:pt x="468" y="938"/>
                  </a:cubicBezTo>
                  <a:cubicBezTo>
                    <a:pt x="727" y="938"/>
                    <a:pt x="939" y="727"/>
                    <a:pt x="939" y="468"/>
                  </a:cubicBezTo>
                  <a:cubicBezTo>
                    <a:pt x="939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5473899" y="3217058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1"/>
                  </a:moveTo>
                  <a:cubicBezTo>
                    <a:pt x="212" y="1"/>
                    <a:pt x="0" y="212"/>
                    <a:pt x="0" y="468"/>
                  </a:cubicBezTo>
                  <a:cubicBezTo>
                    <a:pt x="0" y="728"/>
                    <a:pt x="212" y="939"/>
                    <a:pt x="471" y="939"/>
                  </a:cubicBezTo>
                  <a:cubicBezTo>
                    <a:pt x="727" y="939"/>
                    <a:pt x="938" y="728"/>
                    <a:pt x="938" y="468"/>
                  </a:cubicBezTo>
                  <a:cubicBezTo>
                    <a:pt x="938" y="212"/>
                    <a:pt x="730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5233509" y="3326304"/>
              <a:ext cx="64369" cy="56488"/>
            </a:xfrm>
            <a:custGeom>
              <a:avLst/>
              <a:gdLst/>
              <a:ahLst/>
              <a:cxnLst/>
              <a:rect l="l" t="t" r="r" b="b"/>
              <a:pathLst>
                <a:path w="1070" h="939" extrusionOk="0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1" y="199"/>
                    <a:pt x="0" y="487"/>
                    <a:pt x="132" y="711"/>
                  </a:cubicBezTo>
                  <a:cubicBezTo>
                    <a:pt x="220" y="857"/>
                    <a:pt x="376" y="939"/>
                    <a:pt x="535" y="939"/>
                  </a:cubicBezTo>
                  <a:cubicBezTo>
                    <a:pt x="617" y="939"/>
                    <a:pt x="700" y="917"/>
                    <a:pt x="775" y="871"/>
                  </a:cubicBezTo>
                  <a:cubicBezTo>
                    <a:pt x="999" y="737"/>
                    <a:pt x="1070" y="449"/>
                    <a:pt x="935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5162223" y="3423759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1" y="209"/>
                    <a:pt x="1" y="468"/>
                  </a:cubicBezTo>
                  <a:cubicBezTo>
                    <a:pt x="1" y="727"/>
                    <a:pt x="212" y="939"/>
                    <a:pt x="471" y="939"/>
                  </a:cubicBezTo>
                  <a:cubicBezTo>
                    <a:pt x="731" y="939"/>
                    <a:pt x="939" y="727"/>
                    <a:pt x="939" y="468"/>
                  </a:cubicBezTo>
                  <a:cubicBezTo>
                    <a:pt x="939" y="209"/>
                    <a:pt x="731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5162223" y="3214411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1" y="208"/>
                    <a:pt x="1" y="468"/>
                  </a:cubicBezTo>
                  <a:cubicBezTo>
                    <a:pt x="1" y="727"/>
                    <a:pt x="212" y="938"/>
                    <a:pt x="471" y="938"/>
                  </a:cubicBezTo>
                  <a:cubicBezTo>
                    <a:pt x="731" y="938"/>
                    <a:pt x="939" y="727"/>
                    <a:pt x="939" y="468"/>
                  </a:cubicBezTo>
                  <a:cubicBezTo>
                    <a:pt x="939" y="208"/>
                    <a:pt x="731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5299021" y="3423759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7" y="0"/>
                  </a:moveTo>
                  <a:cubicBezTo>
                    <a:pt x="211" y="0"/>
                    <a:pt x="0" y="209"/>
                    <a:pt x="0" y="468"/>
                  </a:cubicBezTo>
                  <a:cubicBezTo>
                    <a:pt x="0" y="727"/>
                    <a:pt x="211" y="939"/>
                    <a:pt x="467" y="939"/>
                  </a:cubicBezTo>
                  <a:cubicBezTo>
                    <a:pt x="727" y="939"/>
                    <a:pt x="938" y="727"/>
                    <a:pt x="938" y="468"/>
                  </a:cubicBezTo>
                  <a:cubicBezTo>
                    <a:pt x="938" y="209"/>
                    <a:pt x="727" y="0"/>
                    <a:pt x="4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5299021" y="3214411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7" y="0"/>
                  </a:moveTo>
                  <a:cubicBezTo>
                    <a:pt x="211" y="0"/>
                    <a:pt x="0" y="208"/>
                    <a:pt x="0" y="468"/>
                  </a:cubicBezTo>
                  <a:cubicBezTo>
                    <a:pt x="0" y="727"/>
                    <a:pt x="211" y="938"/>
                    <a:pt x="467" y="938"/>
                  </a:cubicBezTo>
                  <a:cubicBezTo>
                    <a:pt x="727" y="938"/>
                    <a:pt x="938" y="727"/>
                    <a:pt x="938" y="468"/>
                  </a:cubicBezTo>
                  <a:cubicBezTo>
                    <a:pt x="938" y="208"/>
                    <a:pt x="727" y="0"/>
                    <a:pt x="4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5476967" y="3807264"/>
              <a:ext cx="637429" cy="382361"/>
            </a:xfrm>
            <a:custGeom>
              <a:avLst/>
              <a:gdLst/>
              <a:ahLst/>
              <a:cxnLst/>
              <a:rect l="l" t="t" r="r" b="b"/>
              <a:pathLst>
                <a:path w="10596" h="6356" extrusionOk="0">
                  <a:moveTo>
                    <a:pt x="455" y="0"/>
                  </a:moveTo>
                  <a:cubicBezTo>
                    <a:pt x="202" y="0"/>
                    <a:pt x="1" y="202"/>
                    <a:pt x="1" y="455"/>
                  </a:cubicBezTo>
                  <a:lnTo>
                    <a:pt x="1" y="5901"/>
                  </a:lnTo>
                  <a:cubicBezTo>
                    <a:pt x="1" y="6151"/>
                    <a:pt x="202" y="6356"/>
                    <a:pt x="455" y="6356"/>
                  </a:cubicBezTo>
                  <a:lnTo>
                    <a:pt x="10141" y="6356"/>
                  </a:lnTo>
                  <a:cubicBezTo>
                    <a:pt x="10390" y="6356"/>
                    <a:pt x="10595" y="6151"/>
                    <a:pt x="10595" y="5901"/>
                  </a:cubicBezTo>
                  <a:lnTo>
                    <a:pt x="10595" y="455"/>
                  </a:lnTo>
                  <a:cubicBezTo>
                    <a:pt x="10595" y="202"/>
                    <a:pt x="10390" y="0"/>
                    <a:pt x="1014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5"/>
            <p:cNvSpPr/>
            <p:nvPr/>
          </p:nvSpPr>
          <p:spPr>
            <a:xfrm>
              <a:off x="5789606" y="3845764"/>
              <a:ext cx="12152" cy="305179"/>
            </a:xfrm>
            <a:custGeom>
              <a:avLst/>
              <a:gdLst/>
              <a:ahLst/>
              <a:cxnLst/>
              <a:rect l="l" t="t" r="r" b="b"/>
              <a:pathLst>
                <a:path w="202" h="5073" extrusionOk="0">
                  <a:moveTo>
                    <a:pt x="99" y="1"/>
                  </a:moveTo>
                  <a:cubicBezTo>
                    <a:pt x="45" y="1"/>
                    <a:pt x="0" y="45"/>
                    <a:pt x="0" y="103"/>
                  </a:cubicBezTo>
                  <a:lnTo>
                    <a:pt x="0" y="4973"/>
                  </a:lnTo>
                  <a:cubicBezTo>
                    <a:pt x="0" y="5027"/>
                    <a:pt x="45" y="5072"/>
                    <a:pt x="99" y="5072"/>
                  </a:cubicBezTo>
                  <a:cubicBezTo>
                    <a:pt x="157" y="5072"/>
                    <a:pt x="202" y="5027"/>
                    <a:pt x="202" y="4973"/>
                  </a:cubicBezTo>
                  <a:lnTo>
                    <a:pt x="202" y="103"/>
                  </a:lnTo>
                  <a:cubicBezTo>
                    <a:pt x="202" y="49"/>
                    <a:pt x="157" y="1"/>
                    <a:pt x="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5"/>
            <p:cNvSpPr/>
            <p:nvPr/>
          </p:nvSpPr>
          <p:spPr>
            <a:xfrm>
              <a:off x="5998954" y="386543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0" y="211"/>
                    <a:pt x="0" y="471"/>
                  </a:cubicBezTo>
                  <a:cubicBezTo>
                    <a:pt x="0" y="730"/>
                    <a:pt x="212" y="938"/>
                    <a:pt x="471" y="938"/>
                  </a:cubicBezTo>
                  <a:cubicBezTo>
                    <a:pt x="727" y="938"/>
                    <a:pt x="939" y="730"/>
                    <a:pt x="939" y="471"/>
                  </a:cubicBezTo>
                  <a:cubicBezTo>
                    <a:pt x="939" y="211"/>
                    <a:pt x="727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5"/>
            <p:cNvSpPr/>
            <p:nvPr/>
          </p:nvSpPr>
          <p:spPr>
            <a:xfrm>
              <a:off x="5998954" y="4074784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1"/>
                  </a:moveTo>
                  <a:cubicBezTo>
                    <a:pt x="212" y="1"/>
                    <a:pt x="0" y="212"/>
                    <a:pt x="0" y="471"/>
                  </a:cubicBezTo>
                  <a:cubicBezTo>
                    <a:pt x="0" y="731"/>
                    <a:pt x="212" y="939"/>
                    <a:pt x="471" y="939"/>
                  </a:cubicBezTo>
                  <a:cubicBezTo>
                    <a:pt x="727" y="939"/>
                    <a:pt x="939" y="731"/>
                    <a:pt x="939" y="471"/>
                  </a:cubicBezTo>
                  <a:cubicBezTo>
                    <a:pt x="939" y="212"/>
                    <a:pt x="727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5"/>
            <p:cNvSpPr/>
            <p:nvPr/>
          </p:nvSpPr>
          <p:spPr>
            <a:xfrm>
              <a:off x="5862216" y="386543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1" y="0"/>
                    <a:pt x="0" y="211"/>
                    <a:pt x="0" y="471"/>
                  </a:cubicBezTo>
                  <a:cubicBezTo>
                    <a:pt x="0" y="730"/>
                    <a:pt x="211" y="938"/>
                    <a:pt x="471" y="938"/>
                  </a:cubicBezTo>
                  <a:cubicBezTo>
                    <a:pt x="730" y="938"/>
                    <a:pt x="938" y="730"/>
                    <a:pt x="938" y="471"/>
                  </a:cubicBezTo>
                  <a:cubicBezTo>
                    <a:pt x="938" y="211"/>
                    <a:pt x="730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5"/>
            <p:cNvSpPr/>
            <p:nvPr/>
          </p:nvSpPr>
          <p:spPr>
            <a:xfrm>
              <a:off x="5862216" y="4074784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1"/>
                  </a:moveTo>
                  <a:cubicBezTo>
                    <a:pt x="211" y="1"/>
                    <a:pt x="0" y="212"/>
                    <a:pt x="0" y="471"/>
                  </a:cubicBezTo>
                  <a:cubicBezTo>
                    <a:pt x="0" y="731"/>
                    <a:pt x="211" y="939"/>
                    <a:pt x="471" y="939"/>
                  </a:cubicBezTo>
                  <a:cubicBezTo>
                    <a:pt x="730" y="939"/>
                    <a:pt x="938" y="731"/>
                    <a:pt x="938" y="471"/>
                  </a:cubicBezTo>
                  <a:cubicBezTo>
                    <a:pt x="938" y="212"/>
                    <a:pt x="730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5"/>
            <p:cNvSpPr/>
            <p:nvPr/>
          </p:nvSpPr>
          <p:spPr>
            <a:xfrm>
              <a:off x="5609314" y="3981480"/>
              <a:ext cx="64549" cy="56428"/>
            </a:xfrm>
            <a:custGeom>
              <a:avLst/>
              <a:gdLst/>
              <a:ahLst/>
              <a:cxnLst/>
              <a:rect l="l" t="t" r="r" b="b"/>
              <a:pathLst>
                <a:path w="1073" h="938" extrusionOk="0">
                  <a:moveTo>
                    <a:pt x="534" y="0"/>
                  </a:moveTo>
                  <a:cubicBezTo>
                    <a:pt x="452" y="0"/>
                    <a:pt x="370" y="21"/>
                    <a:pt x="295" y="66"/>
                  </a:cubicBezTo>
                  <a:cubicBezTo>
                    <a:pt x="74" y="200"/>
                    <a:pt x="0" y="489"/>
                    <a:pt x="135" y="709"/>
                  </a:cubicBezTo>
                  <a:cubicBezTo>
                    <a:pt x="223" y="857"/>
                    <a:pt x="378" y="938"/>
                    <a:pt x="536" y="938"/>
                  </a:cubicBezTo>
                  <a:cubicBezTo>
                    <a:pt x="619" y="938"/>
                    <a:pt x="702" y="916"/>
                    <a:pt x="778" y="870"/>
                  </a:cubicBezTo>
                  <a:cubicBezTo>
                    <a:pt x="999" y="738"/>
                    <a:pt x="1073" y="450"/>
                    <a:pt x="938" y="229"/>
                  </a:cubicBezTo>
                  <a:cubicBezTo>
                    <a:pt x="849" y="81"/>
                    <a:pt x="693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5"/>
            <p:cNvSpPr/>
            <p:nvPr/>
          </p:nvSpPr>
          <p:spPr>
            <a:xfrm>
              <a:off x="5538207" y="4078815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12" y="1"/>
                    <a:pt x="1" y="212"/>
                    <a:pt x="1" y="471"/>
                  </a:cubicBezTo>
                  <a:cubicBezTo>
                    <a:pt x="1" y="731"/>
                    <a:pt x="212" y="939"/>
                    <a:pt x="468" y="939"/>
                  </a:cubicBezTo>
                  <a:cubicBezTo>
                    <a:pt x="728" y="939"/>
                    <a:pt x="939" y="731"/>
                    <a:pt x="939" y="471"/>
                  </a:cubicBezTo>
                  <a:cubicBezTo>
                    <a:pt x="939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5"/>
            <p:cNvSpPr/>
            <p:nvPr/>
          </p:nvSpPr>
          <p:spPr>
            <a:xfrm>
              <a:off x="5538207" y="3869467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12" y="0"/>
                    <a:pt x="1" y="212"/>
                    <a:pt x="1" y="471"/>
                  </a:cubicBezTo>
                  <a:cubicBezTo>
                    <a:pt x="1" y="730"/>
                    <a:pt x="212" y="939"/>
                    <a:pt x="468" y="939"/>
                  </a:cubicBezTo>
                  <a:cubicBezTo>
                    <a:pt x="728" y="939"/>
                    <a:pt x="939" y="730"/>
                    <a:pt x="939" y="471"/>
                  </a:cubicBezTo>
                  <a:cubicBezTo>
                    <a:pt x="939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5"/>
            <p:cNvSpPr/>
            <p:nvPr/>
          </p:nvSpPr>
          <p:spPr>
            <a:xfrm>
              <a:off x="5674945" y="4078815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1"/>
                  </a:moveTo>
                  <a:cubicBezTo>
                    <a:pt x="209" y="1"/>
                    <a:pt x="1" y="212"/>
                    <a:pt x="1" y="471"/>
                  </a:cubicBezTo>
                  <a:cubicBezTo>
                    <a:pt x="1" y="731"/>
                    <a:pt x="209" y="939"/>
                    <a:pt x="468" y="939"/>
                  </a:cubicBezTo>
                  <a:cubicBezTo>
                    <a:pt x="728" y="939"/>
                    <a:pt x="936" y="731"/>
                    <a:pt x="936" y="471"/>
                  </a:cubicBezTo>
                  <a:cubicBezTo>
                    <a:pt x="936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5"/>
            <p:cNvSpPr/>
            <p:nvPr/>
          </p:nvSpPr>
          <p:spPr>
            <a:xfrm>
              <a:off x="5674945" y="3869467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0"/>
                  </a:moveTo>
                  <a:cubicBezTo>
                    <a:pt x="209" y="0"/>
                    <a:pt x="1" y="212"/>
                    <a:pt x="1" y="471"/>
                  </a:cubicBezTo>
                  <a:cubicBezTo>
                    <a:pt x="1" y="730"/>
                    <a:pt x="209" y="939"/>
                    <a:pt x="468" y="939"/>
                  </a:cubicBezTo>
                  <a:cubicBezTo>
                    <a:pt x="728" y="939"/>
                    <a:pt x="936" y="730"/>
                    <a:pt x="936" y="471"/>
                  </a:cubicBezTo>
                  <a:cubicBezTo>
                    <a:pt x="936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35"/>
          <p:cNvGrpSpPr/>
          <p:nvPr/>
        </p:nvGrpSpPr>
        <p:grpSpPr>
          <a:xfrm rot="-4133846">
            <a:off x="7295023" y="2110274"/>
            <a:ext cx="1150855" cy="1150750"/>
            <a:chOff x="7890475" y="3195525"/>
            <a:chExt cx="819850" cy="819775"/>
          </a:xfrm>
        </p:grpSpPr>
        <p:sp>
          <p:nvSpPr>
            <p:cNvPr id="1278" name="Google Shape;1278;p35"/>
            <p:cNvSpPr/>
            <p:nvPr/>
          </p:nvSpPr>
          <p:spPr>
            <a:xfrm>
              <a:off x="7890475" y="3851350"/>
              <a:ext cx="163950" cy="163950"/>
            </a:xfrm>
            <a:custGeom>
              <a:avLst/>
              <a:gdLst/>
              <a:ahLst/>
              <a:cxnLst/>
              <a:rect l="l" t="t" r="r" b="b"/>
              <a:pathLst>
                <a:path w="6558" h="6558" extrusionOk="0">
                  <a:moveTo>
                    <a:pt x="1124" y="0"/>
                  </a:moveTo>
                  <a:cubicBezTo>
                    <a:pt x="503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4" y="6558"/>
                  </a:cubicBezTo>
                  <a:lnTo>
                    <a:pt x="5434" y="6558"/>
                  </a:lnTo>
                  <a:cubicBezTo>
                    <a:pt x="6055" y="6558"/>
                    <a:pt x="6557" y="6055"/>
                    <a:pt x="6557" y="5434"/>
                  </a:cubicBezTo>
                  <a:lnTo>
                    <a:pt x="6557" y="1124"/>
                  </a:lnTo>
                  <a:cubicBezTo>
                    <a:pt x="6557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5"/>
            <p:cNvSpPr/>
            <p:nvPr/>
          </p:nvSpPr>
          <p:spPr>
            <a:xfrm>
              <a:off x="8054400" y="3851350"/>
              <a:ext cx="164025" cy="163950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5"/>
            <p:cNvSpPr/>
            <p:nvPr/>
          </p:nvSpPr>
          <p:spPr>
            <a:xfrm>
              <a:off x="8054400" y="3687425"/>
              <a:ext cx="164025" cy="163950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7"/>
                    <a:pt x="1127" y="6557"/>
                  </a:cubicBezTo>
                  <a:lnTo>
                    <a:pt x="5434" y="6557"/>
                  </a:lnTo>
                  <a:cubicBezTo>
                    <a:pt x="6055" y="6557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5"/>
            <p:cNvSpPr/>
            <p:nvPr/>
          </p:nvSpPr>
          <p:spPr>
            <a:xfrm>
              <a:off x="8218400" y="3851350"/>
              <a:ext cx="163975" cy="163950"/>
            </a:xfrm>
            <a:custGeom>
              <a:avLst/>
              <a:gdLst/>
              <a:ahLst/>
              <a:cxnLst/>
              <a:rect l="l" t="t" r="r" b="b"/>
              <a:pathLst>
                <a:path w="6559" h="6558" extrusionOk="0">
                  <a:moveTo>
                    <a:pt x="1125" y="0"/>
                  </a:moveTo>
                  <a:cubicBezTo>
                    <a:pt x="504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6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5"/>
            <p:cNvSpPr/>
            <p:nvPr/>
          </p:nvSpPr>
          <p:spPr>
            <a:xfrm>
              <a:off x="8382350" y="3851350"/>
              <a:ext cx="163950" cy="163950"/>
            </a:xfrm>
            <a:custGeom>
              <a:avLst/>
              <a:gdLst/>
              <a:ahLst/>
              <a:cxnLst/>
              <a:rect l="l" t="t" r="r" b="b"/>
              <a:pathLst>
                <a:path w="6558" h="6558" extrusionOk="0">
                  <a:moveTo>
                    <a:pt x="1124" y="0"/>
                  </a:moveTo>
                  <a:cubicBezTo>
                    <a:pt x="503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4" y="6558"/>
                  </a:cubicBezTo>
                  <a:lnTo>
                    <a:pt x="5434" y="6558"/>
                  </a:lnTo>
                  <a:cubicBezTo>
                    <a:pt x="6055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5"/>
            <p:cNvSpPr/>
            <p:nvPr/>
          </p:nvSpPr>
          <p:spPr>
            <a:xfrm>
              <a:off x="8546275" y="3851350"/>
              <a:ext cx="164050" cy="163950"/>
            </a:xfrm>
            <a:custGeom>
              <a:avLst/>
              <a:gdLst/>
              <a:ahLst/>
              <a:cxnLst/>
              <a:rect l="l" t="t" r="r" b="b"/>
              <a:pathLst>
                <a:path w="6562" h="6558" extrusionOk="0">
                  <a:moveTo>
                    <a:pt x="1128" y="0"/>
                  </a:moveTo>
                  <a:cubicBezTo>
                    <a:pt x="507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3" y="6558"/>
                    <a:pt x="1128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5"/>
            <p:cNvSpPr/>
            <p:nvPr/>
          </p:nvSpPr>
          <p:spPr>
            <a:xfrm>
              <a:off x="8546275" y="3687425"/>
              <a:ext cx="164050" cy="163950"/>
            </a:xfrm>
            <a:custGeom>
              <a:avLst/>
              <a:gdLst/>
              <a:ahLst/>
              <a:cxnLst/>
              <a:rect l="l" t="t" r="r" b="b"/>
              <a:pathLst>
                <a:path w="6562" h="6558" extrusionOk="0">
                  <a:moveTo>
                    <a:pt x="1128" y="0"/>
                  </a:moveTo>
                  <a:cubicBezTo>
                    <a:pt x="507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3" y="6557"/>
                    <a:pt x="1128" y="6557"/>
                  </a:cubicBezTo>
                  <a:lnTo>
                    <a:pt x="5434" y="6557"/>
                  </a:lnTo>
                  <a:cubicBezTo>
                    <a:pt x="6055" y="6557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5"/>
            <p:cNvSpPr/>
            <p:nvPr/>
          </p:nvSpPr>
          <p:spPr>
            <a:xfrm>
              <a:off x="8546275" y="3523400"/>
              <a:ext cx="164050" cy="164050"/>
            </a:xfrm>
            <a:custGeom>
              <a:avLst/>
              <a:gdLst/>
              <a:ahLst/>
              <a:cxnLst/>
              <a:rect l="l" t="t" r="r" b="b"/>
              <a:pathLst>
                <a:path w="6562" h="6562" extrusionOk="0">
                  <a:moveTo>
                    <a:pt x="1128" y="1"/>
                  </a:moveTo>
                  <a:cubicBezTo>
                    <a:pt x="507" y="1"/>
                    <a:pt x="1" y="506"/>
                    <a:pt x="1" y="1128"/>
                  </a:cubicBezTo>
                  <a:lnTo>
                    <a:pt x="1" y="5434"/>
                  </a:lnTo>
                  <a:cubicBezTo>
                    <a:pt x="1" y="6055"/>
                    <a:pt x="503" y="6561"/>
                    <a:pt x="1128" y="6561"/>
                  </a:cubicBezTo>
                  <a:lnTo>
                    <a:pt x="5434" y="6561"/>
                  </a:lnTo>
                  <a:cubicBezTo>
                    <a:pt x="6055" y="6561"/>
                    <a:pt x="6561" y="6055"/>
                    <a:pt x="6561" y="5434"/>
                  </a:cubicBezTo>
                  <a:lnTo>
                    <a:pt x="6561" y="1128"/>
                  </a:lnTo>
                  <a:cubicBezTo>
                    <a:pt x="6558" y="506"/>
                    <a:pt x="6055" y="1"/>
                    <a:pt x="543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5"/>
            <p:cNvSpPr/>
            <p:nvPr/>
          </p:nvSpPr>
          <p:spPr>
            <a:xfrm>
              <a:off x="8054400" y="3195525"/>
              <a:ext cx="164025" cy="163975"/>
            </a:xfrm>
            <a:custGeom>
              <a:avLst/>
              <a:gdLst/>
              <a:ahLst/>
              <a:cxnLst/>
              <a:rect l="l" t="t" r="r" b="b"/>
              <a:pathLst>
                <a:path w="6561" h="6559" extrusionOk="0">
                  <a:moveTo>
                    <a:pt x="1127" y="1"/>
                  </a:moveTo>
                  <a:cubicBezTo>
                    <a:pt x="506" y="1"/>
                    <a:pt x="0" y="504"/>
                    <a:pt x="0" y="1125"/>
                  </a:cubicBezTo>
                  <a:lnTo>
                    <a:pt x="0" y="5434"/>
                  </a:lnTo>
                  <a:cubicBezTo>
                    <a:pt x="0" y="6056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6"/>
                    <a:pt x="6561" y="5434"/>
                  </a:cubicBezTo>
                  <a:lnTo>
                    <a:pt x="6561" y="1125"/>
                  </a:lnTo>
                  <a:cubicBezTo>
                    <a:pt x="6558" y="504"/>
                    <a:pt x="6055" y="1"/>
                    <a:pt x="54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5"/>
            <p:cNvSpPr/>
            <p:nvPr/>
          </p:nvSpPr>
          <p:spPr>
            <a:xfrm>
              <a:off x="8054400" y="3359475"/>
              <a:ext cx="164025" cy="163950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5"/>
            <p:cNvSpPr/>
            <p:nvPr/>
          </p:nvSpPr>
          <p:spPr>
            <a:xfrm>
              <a:off x="8218400" y="3359475"/>
              <a:ext cx="163975" cy="163950"/>
            </a:xfrm>
            <a:custGeom>
              <a:avLst/>
              <a:gdLst/>
              <a:ahLst/>
              <a:cxnLst/>
              <a:rect l="l" t="t" r="r" b="b"/>
              <a:pathLst>
                <a:path w="6559" h="6558" extrusionOk="0">
                  <a:moveTo>
                    <a:pt x="1125" y="0"/>
                  </a:moveTo>
                  <a:cubicBezTo>
                    <a:pt x="504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6" y="0"/>
                    <a:pt x="54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5"/>
            <p:cNvSpPr/>
            <p:nvPr/>
          </p:nvSpPr>
          <p:spPr>
            <a:xfrm>
              <a:off x="8218400" y="3195525"/>
              <a:ext cx="163975" cy="163975"/>
            </a:xfrm>
            <a:custGeom>
              <a:avLst/>
              <a:gdLst/>
              <a:ahLst/>
              <a:cxnLst/>
              <a:rect l="l" t="t" r="r" b="b"/>
              <a:pathLst>
                <a:path w="6559" h="6559" extrusionOk="0">
                  <a:moveTo>
                    <a:pt x="1125" y="1"/>
                  </a:moveTo>
                  <a:cubicBezTo>
                    <a:pt x="504" y="1"/>
                    <a:pt x="1" y="504"/>
                    <a:pt x="1" y="1125"/>
                  </a:cubicBezTo>
                  <a:lnTo>
                    <a:pt x="1" y="5434"/>
                  </a:lnTo>
                  <a:cubicBezTo>
                    <a:pt x="1" y="6056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6"/>
                    <a:pt x="6558" y="5434"/>
                  </a:cubicBezTo>
                  <a:lnTo>
                    <a:pt x="6558" y="1125"/>
                  </a:lnTo>
                  <a:cubicBezTo>
                    <a:pt x="6558" y="504"/>
                    <a:pt x="6056" y="1"/>
                    <a:pt x="54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0" name="Google Shape;1290;p35"/>
          <p:cNvGrpSpPr/>
          <p:nvPr/>
        </p:nvGrpSpPr>
        <p:grpSpPr>
          <a:xfrm>
            <a:off x="7712013" y="1941638"/>
            <a:ext cx="316871" cy="316855"/>
            <a:chOff x="291850" y="2324188"/>
            <a:chExt cx="316871" cy="316855"/>
          </a:xfrm>
        </p:grpSpPr>
        <p:sp>
          <p:nvSpPr>
            <p:cNvPr id="1291" name="Google Shape;1291;p35"/>
            <p:cNvSpPr/>
            <p:nvPr/>
          </p:nvSpPr>
          <p:spPr>
            <a:xfrm>
              <a:off x="291850" y="2324188"/>
              <a:ext cx="316871" cy="316855"/>
            </a:xfrm>
            <a:custGeom>
              <a:avLst/>
              <a:gdLst/>
              <a:ahLst/>
              <a:cxnLst/>
              <a:rect l="l" t="t" r="r" b="b"/>
              <a:pathLst>
                <a:path w="6584" h="6584" extrusionOk="0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4970" y="6584"/>
                  </a:lnTo>
                  <a:cubicBezTo>
                    <a:pt x="5863" y="6584"/>
                    <a:pt x="6584" y="5863"/>
                    <a:pt x="6584" y="4973"/>
                  </a:cubicBezTo>
                  <a:lnTo>
                    <a:pt x="6584" y="1614"/>
                  </a:lnTo>
                  <a:cubicBezTo>
                    <a:pt x="6584" y="724"/>
                    <a:pt x="5863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5"/>
            <p:cNvSpPr/>
            <p:nvPr/>
          </p:nvSpPr>
          <p:spPr>
            <a:xfrm>
              <a:off x="291850" y="2324188"/>
              <a:ext cx="126287" cy="316855"/>
            </a:xfrm>
            <a:custGeom>
              <a:avLst/>
              <a:gdLst/>
              <a:ahLst/>
              <a:cxnLst/>
              <a:rect l="l" t="t" r="r" b="b"/>
              <a:pathLst>
                <a:path w="2624" h="6584" extrusionOk="0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2623" y="6584"/>
                  </a:lnTo>
                  <a:cubicBezTo>
                    <a:pt x="1733" y="6584"/>
                    <a:pt x="1009" y="5863"/>
                    <a:pt x="1009" y="4973"/>
                  </a:cubicBezTo>
                  <a:lnTo>
                    <a:pt x="1009" y="1614"/>
                  </a:lnTo>
                  <a:cubicBezTo>
                    <a:pt x="1009" y="724"/>
                    <a:pt x="1733" y="1"/>
                    <a:pt x="26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5"/>
            <p:cNvSpPr/>
            <p:nvPr/>
          </p:nvSpPr>
          <p:spPr>
            <a:xfrm>
              <a:off x="450281" y="2457160"/>
              <a:ext cx="47646" cy="49376"/>
            </a:xfrm>
            <a:custGeom>
              <a:avLst/>
              <a:gdLst/>
              <a:ahLst/>
              <a:cxnLst/>
              <a:rect l="l" t="t" r="r" b="b"/>
              <a:pathLst>
                <a:path w="990" h="1026" extrusionOk="0">
                  <a:moveTo>
                    <a:pt x="493" y="1"/>
                  </a:moveTo>
                  <a:cubicBezTo>
                    <a:pt x="221" y="1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5"/>
                    <a:pt x="493" y="1025"/>
                  </a:cubicBezTo>
                  <a:cubicBezTo>
                    <a:pt x="765" y="1025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5"/>
                    <a:pt x="765" y="1"/>
                    <a:pt x="4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5"/>
            <p:cNvSpPr/>
            <p:nvPr/>
          </p:nvSpPr>
          <p:spPr>
            <a:xfrm>
              <a:off x="523914" y="2383527"/>
              <a:ext cx="47646" cy="49184"/>
            </a:xfrm>
            <a:custGeom>
              <a:avLst/>
              <a:gdLst/>
              <a:ahLst/>
              <a:cxnLst/>
              <a:rect l="l" t="t" r="r" b="b"/>
              <a:pathLst>
                <a:path w="990" h="1022" extrusionOk="0">
                  <a:moveTo>
                    <a:pt x="497" y="0"/>
                  </a:moveTo>
                  <a:cubicBezTo>
                    <a:pt x="225" y="0"/>
                    <a:pt x="1" y="221"/>
                    <a:pt x="1" y="493"/>
                  </a:cubicBezTo>
                  <a:lnTo>
                    <a:pt x="1" y="525"/>
                  </a:lnTo>
                  <a:cubicBezTo>
                    <a:pt x="1" y="801"/>
                    <a:pt x="225" y="1022"/>
                    <a:pt x="497" y="1022"/>
                  </a:cubicBezTo>
                  <a:cubicBezTo>
                    <a:pt x="769" y="1022"/>
                    <a:pt x="990" y="798"/>
                    <a:pt x="990" y="525"/>
                  </a:cubicBezTo>
                  <a:lnTo>
                    <a:pt x="990" y="493"/>
                  </a:lnTo>
                  <a:cubicBezTo>
                    <a:pt x="990" y="221"/>
                    <a:pt x="769" y="0"/>
                    <a:pt x="4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5"/>
            <p:cNvSpPr/>
            <p:nvPr/>
          </p:nvSpPr>
          <p:spPr>
            <a:xfrm>
              <a:off x="376455" y="2530985"/>
              <a:ext cx="47646" cy="49184"/>
            </a:xfrm>
            <a:custGeom>
              <a:avLst/>
              <a:gdLst/>
              <a:ahLst/>
              <a:cxnLst/>
              <a:rect l="l" t="t" r="r" b="b"/>
              <a:pathLst>
                <a:path w="990" h="1022" extrusionOk="0">
                  <a:moveTo>
                    <a:pt x="494" y="0"/>
                  </a:moveTo>
                  <a:cubicBezTo>
                    <a:pt x="221" y="0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4" y="1022"/>
                  </a:cubicBezTo>
                  <a:cubicBezTo>
                    <a:pt x="769" y="1022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1"/>
                    <a:pt x="769" y="0"/>
                    <a:pt x="4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6" name="Google Shape;1296;p35"/>
          <p:cNvSpPr/>
          <p:nvPr/>
        </p:nvSpPr>
        <p:spPr>
          <a:xfrm rot="-1319639">
            <a:off x="6959310" y="738707"/>
            <a:ext cx="585460" cy="409040"/>
          </a:xfrm>
          <a:custGeom>
            <a:avLst/>
            <a:gdLst/>
            <a:ahLst/>
            <a:cxnLst/>
            <a:rect l="l" t="t" r="r" b="b"/>
            <a:pathLst>
              <a:path w="23419" h="16362" extrusionOk="0">
                <a:moveTo>
                  <a:pt x="1128" y="0"/>
                </a:moveTo>
                <a:cubicBezTo>
                  <a:pt x="507" y="0"/>
                  <a:pt x="1" y="506"/>
                  <a:pt x="1" y="1127"/>
                </a:cubicBezTo>
                <a:lnTo>
                  <a:pt x="1" y="15235"/>
                </a:lnTo>
                <a:cubicBezTo>
                  <a:pt x="1" y="15856"/>
                  <a:pt x="507" y="16362"/>
                  <a:pt x="1128" y="16362"/>
                </a:cubicBezTo>
                <a:lnTo>
                  <a:pt x="6225" y="16362"/>
                </a:lnTo>
                <a:cubicBezTo>
                  <a:pt x="6526" y="16362"/>
                  <a:pt x="6773" y="16118"/>
                  <a:pt x="6773" y="15814"/>
                </a:cubicBezTo>
                <a:lnTo>
                  <a:pt x="6773" y="14514"/>
                </a:lnTo>
                <a:cubicBezTo>
                  <a:pt x="6773" y="14341"/>
                  <a:pt x="6686" y="14188"/>
                  <a:pt x="6555" y="14076"/>
                </a:cubicBezTo>
                <a:cubicBezTo>
                  <a:pt x="5998" y="13611"/>
                  <a:pt x="5642" y="12913"/>
                  <a:pt x="5642" y="12129"/>
                </a:cubicBezTo>
                <a:cubicBezTo>
                  <a:pt x="5642" y="10729"/>
                  <a:pt x="6779" y="9590"/>
                  <a:pt x="8182" y="9590"/>
                </a:cubicBezTo>
                <a:cubicBezTo>
                  <a:pt x="8361" y="9590"/>
                  <a:pt x="8544" y="9609"/>
                  <a:pt x="8729" y="9647"/>
                </a:cubicBezTo>
                <a:cubicBezTo>
                  <a:pt x="9728" y="9856"/>
                  <a:pt x="10519" y="10688"/>
                  <a:pt x="10685" y="11697"/>
                </a:cubicBezTo>
                <a:cubicBezTo>
                  <a:pt x="10842" y="12651"/>
                  <a:pt x="10468" y="13528"/>
                  <a:pt x="9811" y="14076"/>
                </a:cubicBezTo>
                <a:cubicBezTo>
                  <a:pt x="9680" y="14188"/>
                  <a:pt x="9593" y="14341"/>
                  <a:pt x="9593" y="14514"/>
                </a:cubicBezTo>
                <a:lnTo>
                  <a:pt x="9593" y="15814"/>
                </a:lnTo>
                <a:cubicBezTo>
                  <a:pt x="9593" y="16118"/>
                  <a:pt x="9840" y="16362"/>
                  <a:pt x="10141" y="16362"/>
                </a:cubicBezTo>
                <a:lnTo>
                  <a:pt x="16365" y="16362"/>
                </a:lnTo>
                <a:lnTo>
                  <a:pt x="16362" y="10141"/>
                </a:lnTo>
                <a:cubicBezTo>
                  <a:pt x="16362" y="9836"/>
                  <a:pt x="16609" y="9593"/>
                  <a:pt x="16910" y="9593"/>
                </a:cubicBezTo>
                <a:lnTo>
                  <a:pt x="18213" y="9593"/>
                </a:lnTo>
                <a:cubicBezTo>
                  <a:pt x="18382" y="9593"/>
                  <a:pt x="18539" y="9679"/>
                  <a:pt x="18648" y="9811"/>
                </a:cubicBezTo>
                <a:cubicBezTo>
                  <a:pt x="19115" y="10367"/>
                  <a:pt x="19813" y="10720"/>
                  <a:pt x="20597" y="10720"/>
                </a:cubicBezTo>
                <a:cubicBezTo>
                  <a:pt x="20739" y="10720"/>
                  <a:pt x="20884" y="10709"/>
                  <a:pt x="21030" y="10685"/>
                </a:cubicBezTo>
                <a:cubicBezTo>
                  <a:pt x="22036" y="10518"/>
                  <a:pt x="22868" y="9727"/>
                  <a:pt x="23076" y="8729"/>
                </a:cubicBezTo>
                <a:cubicBezTo>
                  <a:pt x="23419" y="7086"/>
                  <a:pt x="22177" y="5642"/>
                  <a:pt x="20595" y="5642"/>
                </a:cubicBezTo>
                <a:cubicBezTo>
                  <a:pt x="19814" y="5642"/>
                  <a:pt x="19113" y="5997"/>
                  <a:pt x="18648" y="6551"/>
                </a:cubicBezTo>
                <a:cubicBezTo>
                  <a:pt x="18539" y="6683"/>
                  <a:pt x="18382" y="6769"/>
                  <a:pt x="18213" y="6769"/>
                </a:cubicBezTo>
                <a:lnTo>
                  <a:pt x="16910" y="6769"/>
                </a:lnTo>
                <a:cubicBezTo>
                  <a:pt x="16609" y="6769"/>
                  <a:pt x="16362" y="6526"/>
                  <a:pt x="16362" y="6225"/>
                </a:cubicBezTo>
                <a:lnTo>
                  <a:pt x="16362" y="1127"/>
                </a:lnTo>
                <a:cubicBezTo>
                  <a:pt x="16362" y="506"/>
                  <a:pt x="15856" y="0"/>
                  <a:pt x="15235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8788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Class</a:t>
            </a:r>
            <a:endParaRPr/>
          </a:p>
        </p:txBody>
      </p:sp>
      <p:grpSp>
        <p:nvGrpSpPr>
          <p:cNvPr id="1053" name="Google Shape;1053;p33"/>
          <p:cNvGrpSpPr/>
          <p:nvPr/>
        </p:nvGrpSpPr>
        <p:grpSpPr>
          <a:xfrm>
            <a:off x="771109" y="714713"/>
            <a:ext cx="397547" cy="397495"/>
            <a:chOff x="291850" y="2324188"/>
            <a:chExt cx="316871" cy="316855"/>
          </a:xfrm>
        </p:grpSpPr>
        <p:sp>
          <p:nvSpPr>
            <p:cNvPr id="1054" name="Google Shape;1054;p33"/>
            <p:cNvSpPr/>
            <p:nvPr/>
          </p:nvSpPr>
          <p:spPr>
            <a:xfrm>
              <a:off x="291850" y="2324188"/>
              <a:ext cx="316871" cy="316855"/>
            </a:xfrm>
            <a:custGeom>
              <a:avLst/>
              <a:gdLst/>
              <a:ahLst/>
              <a:cxnLst/>
              <a:rect l="l" t="t" r="r" b="b"/>
              <a:pathLst>
                <a:path w="6584" h="6584" extrusionOk="0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4970" y="6584"/>
                  </a:lnTo>
                  <a:cubicBezTo>
                    <a:pt x="5863" y="6584"/>
                    <a:pt x="6584" y="5863"/>
                    <a:pt x="6584" y="4973"/>
                  </a:cubicBezTo>
                  <a:lnTo>
                    <a:pt x="6584" y="1614"/>
                  </a:lnTo>
                  <a:cubicBezTo>
                    <a:pt x="6584" y="724"/>
                    <a:pt x="5863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3"/>
            <p:cNvSpPr/>
            <p:nvPr/>
          </p:nvSpPr>
          <p:spPr>
            <a:xfrm>
              <a:off x="291850" y="2324188"/>
              <a:ext cx="126287" cy="316855"/>
            </a:xfrm>
            <a:custGeom>
              <a:avLst/>
              <a:gdLst/>
              <a:ahLst/>
              <a:cxnLst/>
              <a:rect l="l" t="t" r="r" b="b"/>
              <a:pathLst>
                <a:path w="2624" h="6584" extrusionOk="0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2623" y="6584"/>
                  </a:lnTo>
                  <a:cubicBezTo>
                    <a:pt x="1733" y="6584"/>
                    <a:pt x="1009" y="5863"/>
                    <a:pt x="1009" y="4973"/>
                  </a:cubicBezTo>
                  <a:lnTo>
                    <a:pt x="1009" y="1614"/>
                  </a:lnTo>
                  <a:cubicBezTo>
                    <a:pt x="1009" y="724"/>
                    <a:pt x="1733" y="1"/>
                    <a:pt x="26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3"/>
            <p:cNvSpPr/>
            <p:nvPr/>
          </p:nvSpPr>
          <p:spPr>
            <a:xfrm>
              <a:off x="450281" y="2457160"/>
              <a:ext cx="47646" cy="49376"/>
            </a:xfrm>
            <a:custGeom>
              <a:avLst/>
              <a:gdLst/>
              <a:ahLst/>
              <a:cxnLst/>
              <a:rect l="l" t="t" r="r" b="b"/>
              <a:pathLst>
                <a:path w="990" h="1026" extrusionOk="0">
                  <a:moveTo>
                    <a:pt x="493" y="1"/>
                  </a:moveTo>
                  <a:cubicBezTo>
                    <a:pt x="221" y="1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5"/>
                    <a:pt x="493" y="1025"/>
                  </a:cubicBezTo>
                  <a:cubicBezTo>
                    <a:pt x="765" y="1025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5"/>
                    <a:pt x="765" y="1"/>
                    <a:pt x="4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3"/>
            <p:cNvSpPr/>
            <p:nvPr/>
          </p:nvSpPr>
          <p:spPr>
            <a:xfrm>
              <a:off x="523914" y="2383527"/>
              <a:ext cx="47646" cy="49184"/>
            </a:xfrm>
            <a:custGeom>
              <a:avLst/>
              <a:gdLst/>
              <a:ahLst/>
              <a:cxnLst/>
              <a:rect l="l" t="t" r="r" b="b"/>
              <a:pathLst>
                <a:path w="990" h="1022" extrusionOk="0">
                  <a:moveTo>
                    <a:pt x="497" y="0"/>
                  </a:moveTo>
                  <a:cubicBezTo>
                    <a:pt x="225" y="0"/>
                    <a:pt x="1" y="221"/>
                    <a:pt x="1" y="493"/>
                  </a:cubicBezTo>
                  <a:lnTo>
                    <a:pt x="1" y="525"/>
                  </a:lnTo>
                  <a:cubicBezTo>
                    <a:pt x="1" y="801"/>
                    <a:pt x="225" y="1022"/>
                    <a:pt x="497" y="1022"/>
                  </a:cubicBezTo>
                  <a:cubicBezTo>
                    <a:pt x="769" y="1022"/>
                    <a:pt x="990" y="798"/>
                    <a:pt x="990" y="525"/>
                  </a:cubicBezTo>
                  <a:lnTo>
                    <a:pt x="990" y="493"/>
                  </a:lnTo>
                  <a:cubicBezTo>
                    <a:pt x="990" y="221"/>
                    <a:pt x="769" y="0"/>
                    <a:pt x="4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3"/>
            <p:cNvSpPr/>
            <p:nvPr/>
          </p:nvSpPr>
          <p:spPr>
            <a:xfrm>
              <a:off x="376455" y="2530985"/>
              <a:ext cx="47646" cy="49184"/>
            </a:xfrm>
            <a:custGeom>
              <a:avLst/>
              <a:gdLst/>
              <a:ahLst/>
              <a:cxnLst/>
              <a:rect l="l" t="t" r="r" b="b"/>
              <a:pathLst>
                <a:path w="990" h="1022" extrusionOk="0">
                  <a:moveTo>
                    <a:pt x="494" y="0"/>
                  </a:moveTo>
                  <a:cubicBezTo>
                    <a:pt x="221" y="0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4" y="1022"/>
                  </a:cubicBezTo>
                  <a:cubicBezTo>
                    <a:pt x="769" y="1022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1"/>
                    <a:pt x="769" y="0"/>
                    <a:pt x="4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9" name="Google Shape;1059;p33"/>
          <p:cNvGrpSpPr/>
          <p:nvPr/>
        </p:nvGrpSpPr>
        <p:grpSpPr>
          <a:xfrm>
            <a:off x="8044883" y="4089281"/>
            <a:ext cx="544036" cy="544036"/>
            <a:chOff x="7879273" y="4810679"/>
            <a:chExt cx="425228" cy="425228"/>
          </a:xfrm>
        </p:grpSpPr>
        <p:sp>
          <p:nvSpPr>
            <p:cNvPr id="1060" name="Google Shape;1060;p33"/>
            <p:cNvSpPr/>
            <p:nvPr/>
          </p:nvSpPr>
          <p:spPr>
            <a:xfrm rot="-1596938">
              <a:off x="7933461" y="4864866"/>
              <a:ext cx="316853" cy="316853"/>
            </a:xfrm>
            <a:custGeom>
              <a:avLst/>
              <a:gdLst/>
              <a:ahLst/>
              <a:cxnLst/>
              <a:rect l="l" t="t" r="r" b="b"/>
              <a:pathLst>
                <a:path w="6584" h="6584" extrusionOk="0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4970" y="6584"/>
                  </a:lnTo>
                  <a:cubicBezTo>
                    <a:pt x="5860" y="6584"/>
                    <a:pt x="6581" y="5860"/>
                    <a:pt x="6584" y="4970"/>
                  </a:cubicBezTo>
                  <a:lnTo>
                    <a:pt x="6584" y="1611"/>
                  </a:lnTo>
                  <a:cubicBezTo>
                    <a:pt x="6584" y="721"/>
                    <a:pt x="5860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3"/>
            <p:cNvSpPr/>
            <p:nvPr/>
          </p:nvSpPr>
          <p:spPr>
            <a:xfrm rot="-1596938">
              <a:off x="7943566" y="4907588"/>
              <a:ext cx="126135" cy="316853"/>
            </a:xfrm>
            <a:custGeom>
              <a:avLst/>
              <a:gdLst/>
              <a:ahLst/>
              <a:cxnLst/>
              <a:rect l="l" t="t" r="r" b="b"/>
              <a:pathLst>
                <a:path w="2621" h="6584" extrusionOk="0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2620" y="6584"/>
                  </a:lnTo>
                  <a:cubicBezTo>
                    <a:pt x="1730" y="6584"/>
                    <a:pt x="1010" y="5860"/>
                    <a:pt x="1010" y="4970"/>
                  </a:cubicBezTo>
                  <a:lnTo>
                    <a:pt x="1010" y="1611"/>
                  </a:lnTo>
                  <a:cubicBezTo>
                    <a:pt x="1010" y="721"/>
                    <a:pt x="1730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3"/>
            <p:cNvSpPr/>
            <p:nvPr/>
          </p:nvSpPr>
          <p:spPr>
            <a:xfrm rot="-1596938">
              <a:off x="8084615" y="4989440"/>
              <a:ext cx="47643" cy="49232"/>
            </a:xfrm>
            <a:custGeom>
              <a:avLst/>
              <a:gdLst/>
              <a:ahLst/>
              <a:cxnLst/>
              <a:rect l="l" t="t" r="r" b="b"/>
              <a:pathLst>
                <a:path w="990" h="1023" extrusionOk="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46231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5" name="Google Shape;1135;p35"/>
          <p:cNvGrpSpPr/>
          <p:nvPr/>
        </p:nvGrpSpPr>
        <p:grpSpPr>
          <a:xfrm rot="-900010">
            <a:off x="6415213" y="2974054"/>
            <a:ext cx="1673645" cy="1673645"/>
            <a:chOff x="1233725" y="3010438"/>
            <a:chExt cx="1436736" cy="1436736"/>
          </a:xfrm>
        </p:grpSpPr>
        <p:sp>
          <p:nvSpPr>
            <p:cNvPr id="1136" name="Google Shape;1136;p35"/>
            <p:cNvSpPr/>
            <p:nvPr/>
          </p:nvSpPr>
          <p:spPr>
            <a:xfrm>
              <a:off x="1233725" y="3010438"/>
              <a:ext cx="1436736" cy="1436736"/>
            </a:xfrm>
            <a:custGeom>
              <a:avLst/>
              <a:gdLst/>
              <a:ahLst/>
              <a:cxnLst/>
              <a:rect l="l" t="t" r="r" b="b"/>
              <a:pathLst>
                <a:path w="41247" h="41247" extrusionOk="0">
                  <a:moveTo>
                    <a:pt x="1" y="1"/>
                  </a:moveTo>
                  <a:lnTo>
                    <a:pt x="1" y="41246"/>
                  </a:lnTo>
                  <a:lnTo>
                    <a:pt x="41247" y="41246"/>
                  </a:lnTo>
                  <a:lnTo>
                    <a:pt x="4124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5"/>
            <p:cNvSpPr/>
            <p:nvPr/>
          </p:nvSpPr>
          <p:spPr>
            <a:xfrm>
              <a:off x="1295307" y="3072020"/>
              <a:ext cx="1313708" cy="1313708"/>
            </a:xfrm>
            <a:custGeom>
              <a:avLst/>
              <a:gdLst/>
              <a:ahLst/>
              <a:cxnLst/>
              <a:rect l="l" t="t" r="r" b="b"/>
              <a:pathLst>
                <a:path w="37715" h="37715" extrusionOk="0">
                  <a:moveTo>
                    <a:pt x="0" y="0"/>
                  </a:moveTo>
                  <a:lnTo>
                    <a:pt x="0" y="37714"/>
                  </a:lnTo>
                  <a:lnTo>
                    <a:pt x="37715" y="37714"/>
                  </a:lnTo>
                  <a:lnTo>
                    <a:pt x="3771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5"/>
            <p:cNvSpPr/>
            <p:nvPr/>
          </p:nvSpPr>
          <p:spPr>
            <a:xfrm>
              <a:off x="1317600" y="3094312"/>
              <a:ext cx="1269122" cy="1268983"/>
            </a:xfrm>
            <a:custGeom>
              <a:avLst/>
              <a:gdLst/>
              <a:ahLst/>
              <a:cxnLst/>
              <a:rect l="l" t="t" r="r" b="b"/>
              <a:pathLst>
                <a:path w="36435" h="36431" extrusionOk="0">
                  <a:moveTo>
                    <a:pt x="1" y="0"/>
                  </a:moveTo>
                  <a:lnTo>
                    <a:pt x="1" y="36431"/>
                  </a:lnTo>
                  <a:lnTo>
                    <a:pt x="36434" y="36431"/>
                  </a:lnTo>
                  <a:lnTo>
                    <a:pt x="36434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5"/>
            <p:cNvSpPr/>
            <p:nvPr/>
          </p:nvSpPr>
          <p:spPr>
            <a:xfrm>
              <a:off x="2428276" y="3101766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5"/>
            <p:cNvSpPr/>
            <p:nvPr/>
          </p:nvSpPr>
          <p:spPr>
            <a:xfrm>
              <a:off x="2110890" y="3101766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5"/>
            <p:cNvSpPr/>
            <p:nvPr/>
          </p:nvSpPr>
          <p:spPr>
            <a:xfrm>
              <a:off x="1793609" y="3101766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5"/>
            <p:cNvSpPr/>
            <p:nvPr/>
          </p:nvSpPr>
          <p:spPr>
            <a:xfrm>
              <a:off x="1476292" y="3101766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8"/>
                  </a:lnTo>
                  <a:lnTo>
                    <a:pt x="4548" y="4548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5"/>
            <p:cNvSpPr/>
            <p:nvPr/>
          </p:nvSpPr>
          <p:spPr>
            <a:xfrm>
              <a:off x="2269583" y="3258265"/>
              <a:ext cx="158418" cy="158383"/>
            </a:xfrm>
            <a:custGeom>
              <a:avLst/>
              <a:gdLst/>
              <a:ahLst/>
              <a:cxnLst/>
              <a:rect l="l" t="t" r="r" b="b"/>
              <a:pathLst>
                <a:path w="4548" h="4547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5"/>
            <p:cNvSpPr/>
            <p:nvPr/>
          </p:nvSpPr>
          <p:spPr>
            <a:xfrm>
              <a:off x="1952301" y="3258265"/>
              <a:ext cx="158383" cy="158383"/>
            </a:xfrm>
            <a:custGeom>
              <a:avLst/>
              <a:gdLst/>
              <a:ahLst/>
              <a:cxnLst/>
              <a:rect l="l" t="t" r="r" b="b"/>
              <a:pathLst>
                <a:path w="4547" h="4547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5"/>
            <p:cNvSpPr/>
            <p:nvPr/>
          </p:nvSpPr>
          <p:spPr>
            <a:xfrm>
              <a:off x="1635020" y="3258265"/>
              <a:ext cx="158279" cy="158383"/>
            </a:xfrm>
            <a:custGeom>
              <a:avLst/>
              <a:gdLst/>
              <a:ahLst/>
              <a:cxnLst/>
              <a:rect l="l" t="t" r="r" b="b"/>
              <a:pathLst>
                <a:path w="4544" h="4547" extrusionOk="0">
                  <a:moveTo>
                    <a:pt x="0" y="0"/>
                  </a:moveTo>
                  <a:lnTo>
                    <a:pt x="0" y="4547"/>
                  </a:lnTo>
                  <a:lnTo>
                    <a:pt x="4544" y="4547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5"/>
            <p:cNvSpPr/>
            <p:nvPr/>
          </p:nvSpPr>
          <p:spPr>
            <a:xfrm>
              <a:off x="1317600" y="3258265"/>
              <a:ext cx="158418" cy="158383"/>
            </a:xfrm>
            <a:custGeom>
              <a:avLst/>
              <a:gdLst/>
              <a:ahLst/>
              <a:cxnLst/>
              <a:rect l="l" t="t" r="r" b="b"/>
              <a:pathLst>
                <a:path w="4548" h="4547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5"/>
            <p:cNvSpPr/>
            <p:nvPr/>
          </p:nvSpPr>
          <p:spPr>
            <a:xfrm>
              <a:off x="2428276" y="3414833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5"/>
            <p:cNvSpPr/>
            <p:nvPr/>
          </p:nvSpPr>
          <p:spPr>
            <a:xfrm>
              <a:off x="2110890" y="3414833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1793609" y="3414833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1476292" y="3414833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0"/>
                  </a:moveTo>
                  <a:lnTo>
                    <a:pt x="1" y="4547"/>
                  </a:lnTo>
                  <a:lnTo>
                    <a:pt x="4548" y="4547"/>
                  </a:lnTo>
                  <a:lnTo>
                    <a:pt x="4548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2269583" y="3571296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1952301" y="3571296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1635020" y="3571296"/>
              <a:ext cx="158279" cy="158418"/>
            </a:xfrm>
            <a:custGeom>
              <a:avLst/>
              <a:gdLst/>
              <a:ahLst/>
              <a:cxnLst/>
              <a:rect l="l" t="t" r="r" b="b"/>
              <a:pathLst>
                <a:path w="4544" h="4548" extrusionOk="0">
                  <a:moveTo>
                    <a:pt x="0" y="1"/>
                  </a:moveTo>
                  <a:lnTo>
                    <a:pt x="0" y="4547"/>
                  </a:lnTo>
                  <a:lnTo>
                    <a:pt x="4544" y="4547"/>
                  </a:lnTo>
                  <a:lnTo>
                    <a:pt x="454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1317600" y="3571296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2428276" y="3727864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2110890" y="3727864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1793609" y="3727864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1476292" y="3727864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8"/>
                  </a:lnTo>
                  <a:lnTo>
                    <a:pt x="4548" y="4548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2269583" y="3884363"/>
              <a:ext cx="158418" cy="158383"/>
            </a:xfrm>
            <a:custGeom>
              <a:avLst/>
              <a:gdLst/>
              <a:ahLst/>
              <a:cxnLst/>
              <a:rect l="l" t="t" r="r" b="b"/>
              <a:pathLst>
                <a:path w="4548" h="4547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1952301" y="3884363"/>
              <a:ext cx="158383" cy="158383"/>
            </a:xfrm>
            <a:custGeom>
              <a:avLst/>
              <a:gdLst/>
              <a:ahLst/>
              <a:cxnLst/>
              <a:rect l="l" t="t" r="r" b="b"/>
              <a:pathLst>
                <a:path w="4547" h="4547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1635020" y="3884363"/>
              <a:ext cx="158279" cy="158383"/>
            </a:xfrm>
            <a:custGeom>
              <a:avLst/>
              <a:gdLst/>
              <a:ahLst/>
              <a:cxnLst/>
              <a:rect l="l" t="t" r="r" b="b"/>
              <a:pathLst>
                <a:path w="4544" h="4547" extrusionOk="0">
                  <a:moveTo>
                    <a:pt x="0" y="0"/>
                  </a:moveTo>
                  <a:lnTo>
                    <a:pt x="0" y="4547"/>
                  </a:lnTo>
                  <a:lnTo>
                    <a:pt x="4544" y="4547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1317600" y="3884363"/>
              <a:ext cx="158418" cy="158383"/>
            </a:xfrm>
            <a:custGeom>
              <a:avLst/>
              <a:gdLst/>
              <a:ahLst/>
              <a:cxnLst/>
              <a:rect l="l" t="t" r="r" b="b"/>
              <a:pathLst>
                <a:path w="4548" h="4547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2428276" y="4040931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2110890" y="4040931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1793609" y="4040931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1476292" y="4040931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0"/>
                  </a:moveTo>
                  <a:lnTo>
                    <a:pt x="1" y="4547"/>
                  </a:lnTo>
                  <a:lnTo>
                    <a:pt x="4548" y="4547"/>
                  </a:lnTo>
                  <a:lnTo>
                    <a:pt x="4548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2269583" y="4197499"/>
              <a:ext cx="158418" cy="158314"/>
            </a:xfrm>
            <a:custGeom>
              <a:avLst/>
              <a:gdLst/>
              <a:ahLst/>
              <a:cxnLst/>
              <a:rect l="l" t="t" r="r" b="b"/>
              <a:pathLst>
                <a:path w="4548" h="4545" extrusionOk="0">
                  <a:moveTo>
                    <a:pt x="1" y="1"/>
                  </a:moveTo>
                  <a:lnTo>
                    <a:pt x="1" y="4544"/>
                  </a:lnTo>
                  <a:lnTo>
                    <a:pt x="4547" y="4544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1952301" y="4197499"/>
              <a:ext cx="158383" cy="158314"/>
            </a:xfrm>
            <a:custGeom>
              <a:avLst/>
              <a:gdLst/>
              <a:ahLst/>
              <a:cxnLst/>
              <a:rect l="l" t="t" r="r" b="b"/>
              <a:pathLst>
                <a:path w="4547" h="4545" extrusionOk="0">
                  <a:moveTo>
                    <a:pt x="0" y="1"/>
                  </a:moveTo>
                  <a:lnTo>
                    <a:pt x="0" y="4544"/>
                  </a:lnTo>
                  <a:lnTo>
                    <a:pt x="4547" y="4544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1635020" y="4197499"/>
              <a:ext cx="158279" cy="158314"/>
            </a:xfrm>
            <a:custGeom>
              <a:avLst/>
              <a:gdLst/>
              <a:ahLst/>
              <a:cxnLst/>
              <a:rect l="l" t="t" r="r" b="b"/>
              <a:pathLst>
                <a:path w="4544" h="4545" extrusionOk="0">
                  <a:moveTo>
                    <a:pt x="0" y="1"/>
                  </a:moveTo>
                  <a:lnTo>
                    <a:pt x="0" y="4544"/>
                  </a:lnTo>
                  <a:lnTo>
                    <a:pt x="4544" y="4544"/>
                  </a:lnTo>
                  <a:lnTo>
                    <a:pt x="454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1317600" y="4197499"/>
              <a:ext cx="158418" cy="158314"/>
            </a:xfrm>
            <a:custGeom>
              <a:avLst/>
              <a:gdLst/>
              <a:ahLst/>
              <a:cxnLst/>
              <a:rect l="l" t="t" r="r" b="b"/>
              <a:pathLst>
                <a:path w="4548" h="4545" extrusionOk="0">
                  <a:moveTo>
                    <a:pt x="1" y="1"/>
                  </a:moveTo>
                  <a:lnTo>
                    <a:pt x="1" y="4544"/>
                  </a:lnTo>
                  <a:lnTo>
                    <a:pt x="4547" y="4544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1" name="Google Shape;1171;p35"/>
          <p:cNvGrpSpPr/>
          <p:nvPr/>
        </p:nvGrpSpPr>
        <p:grpSpPr>
          <a:xfrm>
            <a:off x="5259391" y="795221"/>
            <a:ext cx="1867084" cy="2049723"/>
            <a:chOff x="6688125" y="661290"/>
            <a:chExt cx="1376094" cy="1510704"/>
          </a:xfrm>
        </p:grpSpPr>
        <p:sp>
          <p:nvSpPr>
            <p:cNvPr id="1172" name="Google Shape;1172;p35"/>
            <p:cNvSpPr/>
            <p:nvPr/>
          </p:nvSpPr>
          <p:spPr>
            <a:xfrm>
              <a:off x="6688125" y="795900"/>
              <a:ext cx="1376094" cy="1376094"/>
            </a:xfrm>
            <a:custGeom>
              <a:avLst/>
              <a:gdLst/>
              <a:ahLst/>
              <a:cxnLst/>
              <a:rect l="l" t="t" r="r" b="b"/>
              <a:pathLst>
                <a:path w="34308" h="34308" extrusionOk="0">
                  <a:moveTo>
                    <a:pt x="378" y="0"/>
                  </a:moveTo>
                  <a:cubicBezTo>
                    <a:pt x="170" y="0"/>
                    <a:pt x="0" y="170"/>
                    <a:pt x="0" y="378"/>
                  </a:cubicBezTo>
                  <a:lnTo>
                    <a:pt x="0" y="33930"/>
                  </a:lnTo>
                  <a:cubicBezTo>
                    <a:pt x="0" y="34141"/>
                    <a:pt x="170" y="34308"/>
                    <a:pt x="378" y="34308"/>
                  </a:cubicBezTo>
                  <a:lnTo>
                    <a:pt x="33930" y="34308"/>
                  </a:lnTo>
                  <a:cubicBezTo>
                    <a:pt x="34138" y="34308"/>
                    <a:pt x="34308" y="34141"/>
                    <a:pt x="34308" y="33930"/>
                  </a:cubicBezTo>
                  <a:lnTo>
                    <a:pt x="34308" y="378"/>
                  </a:lnTo>
                  <a:cubicBezTo>
                    <a:pt x="34308" y="170"/>
                    <a:pt x="34138" y="0"/>
                    <a:pt x="33930" y="0"/>
                  </a:cubicBezTo>
                  <a:lnTo>
                    <a:pt x="8770" y="0"/>
                  </a:lnTo>
                  <a:cubicBezTo>
                    <a:pt x="8405" y="397"/>
                    <a:pt x="7883" y="644"/>
                    <a:pt x="7303" y="644"/>
                  </a:cubicBezTo>
                  <a:cubicBezTo>
                    <a:pt x="6724" y="644"/>
                    <a:pt x="6199" y="397"/>
                    <a:pt x="58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6786355" y="894130"/>
              <a:ext cx="1179635" cy="1179635"/>
            </a:xfrm>
            <a:custGeom>
              <a:avLst/>
              <a:gdLst/>
              <a:ahLst/>
              <a:cxnLst/>
              <a:rect l="l" t="t" r="r" b="b"/>
              <a:pathLst>
                <a:path w="29410" h="29410" extrusionOk="0">
                  <a:moveTo>
                    <a:pt x="0" y="1"/>
                  </a:moveTo>
                  <a:lnTo>
                    <a:pt x="0" y="12859"/>
                  </a:lnTo>
                  <a:cubicBezTo>
                    <a:pt x="314" y="12677"/>
                    <a:pt x="676" y="12574"/>
                    <a:pt x="1063" y="12574"/>
                  </a:cubicBezTo>
                  <a:cubicBezTo>
                    <a:pt x="2235" y="12574"/>
                    <a:pt x="3186" y="13525"/>
                    <a:pt x="3186" y="14697"/>
                  </a:cubicBezTo>
                  <a:cubicBezTo>
                    <a:pt x="3186" y="15869"/>
                    <a:pt x="2235" y="16817"/>
                    <a:pt x="1063" y="16817"/>
                  </a:cubicBezTo>
                  <a:cubicBezTo>
                    <a:pt x="676" y="16817"/>
                    <a:pt x="314" y="16714"/>
                    <a:pt x="0" y="16532"/>
                  </a:cubicBezTo>
                  <a:lnTo>
                    <a:pt x="0" y="29409"/>
                  </a:lnTo>
                  <a:lnTo>
                    <a:pt x="12846" y="29409"/>
                  </a:lnTo>
                  <a:cubicBezTo>
                    <a:pt x="12632" y="29080"/>
                    <a:pt x="12507" y="28683"/>
                    <a:pt x="12507" y="28260"/>
                  </a:cubicBezTo>
                  <a:cubicBezTo>
                    <a:pt x="12507" y="27088"/>
                    <a:pt x="13458" y="26137"/>
                    <a:pt x="14630" y="26137"/>
                  </a:cubicBezTo>
                  <a:cubicBezTo>
                    <a:pt x="15801" y="26137"/>
                    <a:pt x="16752" y="27088"/>
                    <a:pt x="16752" y="28260"/>
                  </a:cubicBezTo>
                  <a:cubicBezTo>
                    <a:pt x="16752" y="28683"/>
                    <a:pt x="16628" y="29080"/>
                    <a:pt x="16413" y="29409"/>
                  </a:cubicBezTo>
                  <a:lnTo>
                    <a:pt x="29409" y="29409"/>
                  </a:lnTo>
                  <a:lnTo>
                    <a:pt x="29409" y="4877"/>
                  </a:lnTo>
                  <a:cubicBezTo>
                    <a:pt x="28775" y="5700"/>
                    <a:pt x="27776" y="6232"/>
                    <a:pt x="26656" y="6232"/>
                  </a:cubicBezTo>
                  <a:cubicBezTo>
                    <a:pt x="24735" y="6232"/>
                    <a:pt x="23178" y="4675"/>
                    <a:pt x="23178" y="2758"/>
                  </a:cubicBezTo>
                  <a:cubicBezTo>
                    <a:pt x="23178" y="1634"/>
                    <a:pt x="23710" y="638"/>
                    <a:pt x="24536" y="4"/>
                  </a:cubicBezTo>
                  <a:lnTo>
                    <a:pt x="6548" y="4"/>
                  </a:lnTo>
                  <a:lnTo>
                    <a:pt x="7355" y="1890"/>
                  </a:lnTo>
                  <a:lnTo>
                    <a:pt x="2354" y="1890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7069132" y="1583905"/>
              <a:ext cx="167780" cy="170227"/>
            </a:xfrm>
            <a:custGeom>
              <a:avLst/>
              <a:gdLst/>
              <a:ahLst/>
              <a:cxnLst/>
              <a:rect l="l" t="t" r="r" b="b"/>
              <a:pathLst>
                <a:path w="4183" h="4244" extrusionOk="0">
                  <a:moveTo>
                    <a:pt x="2124" y="1"/>
                  </a:moveTo>
                  <a:cubicBezTo>
                    <a:pt x="952" y="1"/>
                    <a:pt x="1" y="948"/>
                    <a:pt x="1" y="2120"/>
                  </a:cubicBezTo>
                  <a:cubicBezTo>
                    <a:pt x="1" y="3292"/>
                    <a:pt x="952" y="4243"/>
                    <a:pt x="2124" y="4243"/>
                  </a:cubicBezTo>
                  <a:cubicBezTo>
                    <a:pt x="3116" y="4243"/>
                    <a:pt x="3952" y="3558"/>
                    <a:pt x="4182" y="2636"/>
                  </a:cubicBezTo>
                  <a:lnTo>
                    <a:pt x="3312" y="2636"/>
                  </a:lnTo>
                  <a:cubicBezTo>
                    <a:pt x="3071" y="2636"/>
                    <a:pt x="2876" y="2441"/>
                    <a:pt x="2876" y="2200"/>
                  </a:cubicBezTo>
                  <a:lnTo>
                    <a:pt x="2876" y="138"/>
                  </a:lnTo>
                  <a:cubicBezTo>
                    <a:pt x="2642" y="49"/>
                    <a:pt x="2389" y="1"/>
                    <a:pt x="212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7069132" y="1583905"/>
              <a:ext cx="121654" cy="170227"/>
            </a:xfrm>
            <a:custGeom>
              <a:avLst/>
              <a:gdLst/>
              <a:ahLst/>
              <a:cxnLst/>
              <a:rect l="l" t="t" r="r" b="b"/>
              <a:pathLst>
                <a:path w="3033" h="4244" extrusionOk="0">
                  <a:moveTo>
                    <a:pt x="2124" y="1"/>
                  </a:moveTo>
                  <a:cubicBezTo>
                    <a:pt x="952" y="1"/>
                    <a:pt x="1" y="948"/>
                    <a:pt x="1" y="2120"/>
                  </a:cubicBezTo>
                  <a:cubicBezTo>
                    <a:pt x="1" y="3292"/>
                    <a:pt x="952" y="4243"/>
                    <a:pt x="2124" y="4243"/>
                  </a:cubicBezTo>
                  <a:cubicBezTo>
                    <a:pt x="2447" y="4243"/>
                    <a:pt x="2758" y="4170"/>
                    <a:pt x="3033" y="4038"/>
                  </a:cubicBezTo>
                  <a:cubicBezTo>
                    <a:pt x="2316" y="3699"/>
                    <a:pt x="1819" y="2969"/>
                    <a:pt x="1819" y="2120"/>
                  </a:cubicBezTo>
                  <a:cubicBezTo>
                    <a:pt x="1819" y="1339"/>
                    <a:pt x="2245" y="654"/>
                    <a:pt x="2876" y="289"/>
                  </a:cubicBezTo>
                  <a:lnTo>
                    <a:pt x="2876" y="138"/>
                  </a:lnTo>
                  <a:cubicBezTo>
                    <a:pt x="2642" y="49"/>
                    <a:pt x="2389" y="1"/>
                    <a:pt x="212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678635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890"/>
                  </a:lnTo>
                  <a:lnTo>
                    <a:pt x="2354" y="1890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698297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1646" y="1"/>
                  </a:moveTo>
                  <a:lnTo>
                    <a:pt x="2453" y="1890"/>
                  </a:lnTo>
                  <a:lnTo>
                    <a:pt x="0" y="1890"/>
                  </a:ln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717959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7376215" y="89413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899" y="4903"/>
                  </a:lnTo>
                  <a:lnTo>
                    <a:pt x="489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7572835" y="89413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313" y="4903"/>
                  </a:lnTo>
                  <a:cubicBezTo>
                    <a:pt x="3849" y="4314"/>
                    <a:pt x="3570" y="3568"/>
                    <a:pt x="3570" y="2758"/>
                  </a:cubicBezTo>
                  <a:cubicBezTo>
                    <a:pt x="3570" y="1647"/>
                    <a:pt x="4092" y="660"/>
                    <a:pt x="4899" y="23"/>
                  </a:cubicBezTo>
                  <a:lnTo>
                    <a:pt x="489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6786355" y="109075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7769335" y="109075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4880" y="1"/>
                  </a:moveTo>
                  <a:cubicBezTo>
                    <a:pt x="4243" y="811"/>
                    <a:pt x="3256" y="1330"/>
                    <a:pt x="2149" y="1330"/>
                  </a:cubicBezTo>
                  <a:cubicBezTo>
                    <a:pt x="1339" y="1330"/>
                    <a:pt x="593" y="1054"/>
                    <a:pt x="0" y="587"/>
                  </a:cubicBez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6786355" y="128737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3055"/>
                  </a:lnTo>
                  <a:cubicBezTo>
                    <a:pt x="314" y="2876"/>
                    <a:pt x="676" y="2770"/>
                    <a:pt x="1063" y="2770"/>
                  </a:cubicBezTo>
                  <a:cubicBezTo>
                    <a:pt x="2235" y="2770"/>
                    <a:pt x="3186" y="3721"/>
                    <a:pt x="3186" y="4893"/>
                  </a:cubicBezTo>
                  <a:cubicBezTo>
                    <a:pt x="3186" y="4896"/>
                    <a:pt x="3186" y="4900"/>
                    <a:pt x="3186" y="4903"/>
                  </a:cubicBez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7769335" y="128737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6786355" y="148399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3186" y="1"/>
                  </a:moveTo>
                  <a:cubicBezTo>
                    <a:pt x="3180" y="1166"/>
                    <a:pt x="2232" y="2111"/>
                    <a:pt x="1063" y="2111"/>
                  </a:cubicBezTo>
                  <a:cubicBezTo>
                    <a:pt x="676" y="2111"/>
                    <a:pt x="314" y="2008"/>
                    <a:pt x="0" y="1826"/>
                  </a:cubicBez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7769335" y="148399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6786355" y="1680610"/>
              <a:ext cx="196659" cy="196539"/>
            </a:xfrm>
            <a:custGeom>
              <a:avLst/>
              <a:gdLst/>
              <a:ahLst/>
              <a:cxnLst/>
              <a:rect l="l" t="t" r="r" b="b"/>
              <a:pathLst>
                <a:path w="4903" h="4900" extrusionOk="0">
                  <a:moveTo>
                    <a:pt x="0" y="1"/>
                  </a:moveTo>
                  <a:lnTo>
                    <a:pt x="0" y="4899"/>
                  </a:lnTo>
                  <a:lnTo>
                    <a:pt x="4902" y="4899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7769335" y="1680610"/>
              <a:ext cx="196659" cy="196539"/>
            </a:xfrm>
            <a:custGeom>
              <a:avLst/>
              <a:gdLst/>
              <a:ahLst/>
              <a:cxnLst/>
              <a:rect l="l" t="t" r="r" b="b"/>
              <a:pathLst>
                <a:path w="4903" h="4900" extrusionOk="0">
                  <a:moveTo>
                    <a:pt x="0" y="1"/>
                  </a:moveTo>
                  <a:lnTo>
                    <a:pt x="0" y="4899"/>
                  </a:lnTo>
                  <a:lnTo>
                    <a:pt x="4902" y="4899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678635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rgbClr val="FD475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698297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717959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3042" y="4902"/>
                  </a:lnTo>
                  <a:cubicBezTo>
                    <a:pt x="2828" y="4573"/>
                    <a:pt x="2703" y="4176"/>
                    <a:pt x="2703" y="3753"/>
                  </a:cubicBezTo>
                  <a:cubicBezTo>
                    <a:pt x="2703" y="2581"/>
                    <a:pt x="3654" y="1630"/>
                    <a:pt x="4826" y="1630"/>
                  </a:cubicBezTo>
                  <a:cubicBezTo>
                    <a:pt x="4851" y="1630"/>
                    <a:pt x="4877" y="1633"/>
                    <a:pt x="4902" y="1633"/>
                  </a:cubicBezTo>
                  <a:lnTo>
                    <a:pt x="490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7376215" y="187711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0"/>
                  </a:moveTo>
                  <a:lnTo>
                    <a:pt x="0" y="1633"/>
                  </a:lnTo>
                  <a:cubicBezTo>
                    <a:pt x="1137" y="1675"/>
                    <a:pt x="2046" y="2607"/>
                    <a:pt x="2046" y="3753"/>
                  </a:cubicBezTo>
                  <a:cubicBezTo>
                    <a:pt x="2046" y="4176"/>
                    <a:pt x="1922" y="4573"/>
                    <a:pt x="1707" y="4902"/>
                  </a:cubicBezTo>
                  <a:lnTo>
                    <a:pt x="4899" y="4902"/>
                  </a:lnTo>
                  <a:lnTo>
                    <a:pt x="489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7572835" y="187711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899" y="4902"/>
                  </a:lnTo>
                  <a:lnTo>
                    <a:pt x="489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776933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7069412" y="1177187"/>
              <a:ext cx="341657" cy="181377"/>
            </a:xfrm>
            <a:custGeom>
              <a:avLst/>
              <a:gdLst/>
              <a:ahLst/>
              <a:cxnLst/>
              <a:rect l="l" t="t" r="r" b="b"/>
              <a:pathLst>
                <a:path w="8518" h="4522" extrusionOk="0">
                  <a:moveTo>
                    <a:pt x="228" y="1"/>
                  </a:moveTo>
                  <a:cubicBezTo>
                    <a:pt x="103" y="1"/>
                    <a:pt x="0" y="103"/>
                    <a:pt x="0" y="228"/>
                  </a:cubicBezTo>
                  <a:lnTo>
                    <a:pt x="0" y="4294"/>
                  </a:lnTo>
                  <a:cubicBezTo>
                    <a:pt x="0" y="4419"/>
                    <a:pt x="103" y="4522"/>
                    <a:pt x="228" y="4522"/>
                  </a:cubicBezTo>
                  <a:lnTo>
                    <a:pt x="8290" y="4522"/>
                  </a:lnTo>
                  <a:cubicBezTo>
                    <a:pt x="8415" y="4522"/>
                    <a:pt x="8517" y="4419"/>
                    <a:pt x="8517" y="4294"/>
                  </a:cubicBezTo>
                  <a:lnTo>
                    <a:pt x="8517" y="228"/>
                  </a:lnTo>
                  <a:cubicBezTo>
                    <a:pt x="8517" y="103"/>
                    <a:pt x="8415" y="1"/>
                    <a:pt x="829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7069412" y="1177187"/>
              <a:ext cx="112268" cy="181377"/>
            </a:xfrm>
            <a:custGeom>
              <a:avLst/>
              <a:gdLst/>
              <a:ahLst/>
              <a:cxnLst/>
              <a:rect l="l" t="t" r="r" b="b"/>
              <a:pathLst>
                <a:path w="2799" h="4522" extrusionOk="0">
                  <a:moveTo>
                    <a:pt x="228" y="1"/>
                  </a:moveTo>
                  <a:cubicBezTo>
                    <a:pt x="103" y="1"/>
                    <a:pt x="0" y="103"/>
                    <a:pt x="0" y="228"/>
                  </a:cubicBezTo>
                  <a:lnTo>
                    <a:pt x="0" y="4294"/>
                  </a:lnTo>
                  <a:cubicBezTo>
                    <a:pt x="0" y="4419"/>
                    <a:pt x="103" y="4522"/>
                    <a:pt x="228" y="4522"/>
                  </a:cubicBezTo>
                  <a:lnTo>
                    <a:pt x="2799" y="4522"/>
                  </a:lnTo>
                  <a:cubicBezTo>
                    <a:pt x="2674" y="4522"/>
                    <a:pt x="2571" y="4419"/>
                    <a:pt x="2571" y="4294"/>
                  </a:cubicBezTo>
                  <a:lnTo>
                    <a:pt x="2571" y="228"/>
                  </a:lnTo>
                  <a:cubicBezTo>
                    <a:pt x="2571" y="103"/>
                    <a:pt x="2674" y="1"/>
                    <a:pt x="2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7341279" y="1609455"/>
              <a:ext cx="341657" cy="181257"/>
            </a:xfrm>
            <a:custGeom>
              <a:avLst/>
              <a:gdLst/>
              <a:ahLst/>
              <a:cxnLst/>
              <a:rect l="l" t="t" r="r" b="b"/>
              <a:pathLst>
                <a:path w="8518" h="4519" extrusionOk="0">
                  <a:moveTo>
                    <a:pt x="1739" y="1"/>
                  </a:moveTo>
                  <a:lnTo>
                    <a:pt x="1739" y="1563"/>
                  </a:lnTo>
                  <a:cubicBezTo>
                    <a:pt x="1739" y="1804"/>
                    <a:pt x="1544" y="1999"/>
                    <a:pt x="1304" y="1999"/>
                  </a:cubicBezTo>
                  <a:lnTo>
                    <a:pt x="1" y="1999"/>
                  </a:lnTo>
                  <a:lnTo>
                    <a:pt x="1" y="4291"/>
                  </a:lnTo>
                  <a:cubicBezTo>
                    <a:pt x="1" y="4416"/>
                    <a:pt x="103" y="4519"/>
                    <a:pt x="228" y="4519"/>
                  </a:cubicBezTo>
                  <a:lnTo>
                    <a:pt x="8290" y="4519"/>
                  </a:lnTo>
                  <a:cubicBezTo>
                    <a:pt x="8415" y="4519"/>
                    <a:pt x="8517" y="4416"/>
                    <a:pt x="8517" y="4291"/>
                  </a:cubicBezTo>
                  <a:lnTo>
                    <a:pt x="8517" y="228"/>
                  </a:lnTo>
                  <a:cubicBezTo>
                    <a:pt x="8517" y="103"/>
                    <a:pt x="8415" y="1"/>
                    <a:pt x="829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7341279" y="1609455"/>
              <a:ext cx="137056" cy="181257"/>
            </a:xfrm>
            <a:custGeom>
              <a:avLst/>
              <a:gdLst/>
              <a:ahLst/>
              <a:cxnLst/>
              <a:rect l="l" t="t" r="r" b="b"/>
              <a:pathLst>
                <a:path w="3417" h="4519" extrusionOk="0">
                  <a:moveTo>
                    <a:pt x="1739" y="1"/>
                  </a:moveTo>
                  <a:lnTo>
                    <a:pt x="1739" y="1563"/>
                  </a:lnTo>
                  <a:cubicBezTo>
                    <a:pt x="1739" y="1804"/>
                    <a:pt x="1544" y="1999"/>
                    <a:pt x="1304" y="1999"/>
                  </a:cubicBezTo>
                  <a:lnTo>
                    <a:pt x="1" y="1999"/>
                  </a:lnTo>
                  <a:lnTo>
                    <a:pt x="1" y="4291"/>
                  </a:lnTo>
                  <a:cubicBezTo>
                    <a:pt x="1" y="4416"/>
                    <a:pt x="103" y="4519"/>
                    <a:pt x="228" y="4519"/>
                  </a:cubicBezTo>
                  <a:lnTo>
                    <a:pt x="3417" y="4519"/>
                  </a:lnTo>
                  <a:cubicBezTo>
                    <a:pt x="3292" y="4519"/>
                    <a:pt x="3190" y="4416"/>
                    <a:pt x="3190" y="4291"/>
                  </a:cubicBezTo>
                  <a:lnTo>
                    <a:pt x="3190" y="228"/>
                  </a:lnTo>
                  <a:cubicBezTo>
                    <a:pt x="3190" y="103"/>
                    <a:pt x="3292" y="1"/>
                    <a:pt x="341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7716029" y="865250"/>
              <a:ext cx="278845" cy="278845"/>
            </a:xfrm>
            <a:custGeom>
              <a:avLst/>
              <a:gdLst/>
              <a:ahLst/>
              <a:cxnLst/>
              <a:rect l="l" t="t" r="r" b="b"/>
              <a:pathLst>
                <a:path w="6952" h="6952" extrusionOk="0">
                  <a:moveTo>
                    <a:pt x="3478" y="0"/>
                  </a:moveTo>
                  <a:cubicBezTo>
                    <a:pt x="1557" y="0"/>
                    <a:pt x="0" y="1556"/>
                    <a:pt x="0" y="3478"/>
                  </a:cubicBezTo>
                  <a:cubicBezTo>
                    <a:pt x="0" y="5395"/>
                    <a:pt x="1557" y="6952"/>
                    <a:pt x="3478" y="6952"/>
                  </a:cubicBezTo>
                  <a:cubicBezTo>
                    <a:pt x="5396" y="6952"/>
                    <a:pt x="6952" y="5395"/>
                    <a:pt x="6952" y="3478"/>
                  </a:cubicBezTo>
                  <a:cubicBezTo>
                    <a:pt x="6952" y="1556"/>
                    <a:pt x="5396" y="0"/>
                    <a:pt x="347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7716029" y="865250"/>
              <a:ext cx="190362" cy="278845"/>
            </a:xfrm>
            <a:custGeom>
              <a:avLst/>
              <a:gdLst/>
              <a:ahLst/>
              <a:cxnLst/>
              <a:rect l="l" t="t" r="r" b="b"/>
              <a:pathLst>
                <a:path w="4746" h="6952" extrusionOk="0">
                  <a:moveTo>
                    <a:pt x="3478" y="0"/>
                  </a:moveTo>
                  <a:cubicBezTo>
                    <a:pt x="1557" y="0"/>
                    <a:pt x="0" y="1556"/>
                    <a:pt x="0" y="3478"/>
                  </a:cubicBezTo>
                  <a:cubicBezTo>
                    <a:pt x="0" y="5395"/>
                    <a:pt x="1557" y="6952"/>
                    <a:pt x="3478" y="6952"/>
                  </a:cubicBezTo>
                  <a:cubicBezTo>
                    <a:pt x="3923" y="6952"/>
                    <a:pt x="4352" y="6868"/>
                    <a:pt x="4746" y="6715"/>
                  </a:cubicBezTo>
                  <a:cubicBezTo>
                    <a:pt x="3452" y="6206"/>
                    <a:pt x="2536" y="4950"/>
                    <a:pt x="2536" y="3478"/>
                  </a:cubicBezTo>
                  <a:cubicBezTo>
                    <a:pt x="2536" y="2005"/>
                    <a:pt x="3452" y="746"/>
                    <a:pt x="4746" y="241"/>
                  </a:cubicBezTo>
                  <a:cubicBezTo>
                    <a:pt x="4352" y="87"/>
                    <a:pt x="3923" y="0"/>
                    <a:pt x="347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7803108" y="952450"/>
              <a:ext cx="104687" cy="104567"/>
            </a:xfrm>
            <a:custGeom>
              <a:avLst/>
              <a:gdLst/>
              <a:ahLst/>
              <a:cxnLst/>
              <a:rect l="l" t="t" r="r" b="b"/>
              <a:pathLst>
                <a:path w="2610" h="2607" extrusionOk="0">
                  <a:moveTo>
                    <a:pt x="1307" y="0"/>
                  </a:moveTo>
                  <a:cubicBezTo>
                    <a:pt x="586" y="0"/>
                    <a:pt x="0" y="583"/>
                    <a:pt x="0" y="1304"/>
                  </a:cubicBezTo>
                  <a:cubicBezTo>
                    <a:pt x="0" y="2024"/>
                    <a:pt x="586" y="2607"/>
                    <a:pt x="1307" y="2607"/>
                  </a:cubicBezTo>
                  <a:cubicBezTo>
                    <a:pt x="2024" y="2607"/>
                    <a:pt x="2610" y="2024"/>
                    <a:pt x="2610" y="1304"/>
                  </a:cubicBezTo>
                  <a:cubicBezTo>
                    <a:pt x="2610" y="583"/>
                    <a:pt x="2024" y="0"/>
                    <a:pt x="130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7184488" y="1463053"/>
              <a:ext cx="226581" cy="226581"/>
            </a:xfrm>
            <a:custGeom>
              <a:avLst/>
              <a:gdLst/>
              <a:ahLst/>
              <a:cxnLst/>
              <a:rect l="l" t="t" r="r" b="b"/>
              <a:pathLst>
                <a:path w="5649" h="5649" extrusionOk="0">
                  <a:moveTo>
                    <a:pt x="436" y="1"/>
                  </a:moveTo>
                  <a:cubicBezTo>
                    <a:pt x="195" y="1"/>
                    <a:pt x="0" y="196"/>
                    <a:pt x="0" y="436"/>
                  </a:cubicBezTo>
                  <a:lnTo>
                    <a:pt x="0" y="5213"/>
                  </a:lnTo>
                  <a:cubicBezTo>
                    <a:pt x="0" y="5454"/>
                    <a:pt x="195" y="5649"/>
                    <a:pt x="436" y="5649"/>
                  </a:cubicBezTo>
                  <a:lnTo>
                    <a:pt x="5213" y="5649"/>
                  </a:lnTo>
                  <a:cubicBezTo>
                    <a:pt x="5453" y="5649"/>
                    <a:pt x="5648" y="5454"/>
                    <a:pt x="5648" y="5213"/>
                  </a:cubicBezTo>
                  <a:lnTo>
                    <a:pt x="5648" y="436"/>
                  </a:lnTo>
                  <a:cubicBezTo>
                    <a:pt x="5648" y="196"/>
                    <a:pt x="5453" y="1"/>
                    <a:pt x="521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5"/>
            <p:cNvSpPr/>
            <p:nvPr/>
          </p:nvSpPr>
          <p:spPr>
            <a:xfrm>
              <a:off x="7184488" y="1463053"/>
              <a:ext cx="93657" cy="226581"/>
            </a:xfrm>
            <a:custGeom>
              <a:avLst/>
              <a:gdLst/>
              <a:ahLst/>
              <a:cxnLst/>
              <a:rect l="l" t="t" r="r" b="b"/>
              <a:pathLst>
                <a:path w="2335" h="5649" extrusionOk="0">
                  <a:moveTo>
                    <a:pt x="436" y="1"/>
                  </a:moveTo>
                  <a:cubicBezTo>
                    <a:pt x="195" y="1"/>
                    <a:pt x="0" y="196"/>
                    <a:pt x="0" y="436"/>
                  </a:cubicBezTo>
                  <a:lnTo>
                    <a:pt x="0" y="5213"/>
                  </a:lnTo>
                  <a:cubicBezTo>
                    <a:pt x="0" y="5454"/>
                    <a:pt x="195" y="5649"/>
                    <a:pt x="436" y="5649"/>
                  </a:cubicBezTo>
                  <a:lnTo>
                    <a:pt x="2334" y="5649"/>
                  </a:lnTo>
                  <a:cubicBezTo>
                    <a:pt x="2094" y="5649"/>
                    <a:pt x="1899" y="5454"/>
                    <a:pt x="1899" y="5213"/>
                  </a:cubicBezTo>
                  <a:lnTo>
                    <a:pt x="1899" y="436"/>
                  </a:lnTo>
                  <a:cubicBezTo>
                    <a:pt x="1899" y="196"/>
                    <a:pt x="2094" y="1"/>
                    <a:pt x="233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7501800" y="1320381"/>
              <a:ext cx="153902" cy="152217"/>
            </a:xfrm>
            <a:custGeom>
              <a:avLst/>
              <a:gdLst/>
              <a:ahLst/>
              <a:cxnLst/>
              <a:rect l="l" t="t" r="r" b="b"/>
              <a:pathLst>
                <a:path w="3837" h="3795" extrusionOk="0">
                  <a:moveTo>
                    <a:pt x="1463" y="1"/>
                  </a:moveTo>
                  <a:cubicBezTo>
                    <a:pt x="1405" y="1"/>
                    <a:pt x="1347" y="23"/>
                    <a:pt x="1304" y="68"/>
                  </a:cubicBezTo>
                  <a:lnTo>
                    <a:pt x="87" y="1281"/>
                  </a:lnTo>
                  <a:cubicBezTo>
                    <a:pt x="1" y="1371"/>
                    <a:pt x="1" y="1515"/>
                    <a:pt x="87" y="1605"/>
                  </a:cubicBezTo>
                  <a:lnTo>
                    <a:pt x="2210" y="3728"/>
                  </a:lnTo>
                  <a:cubicBezTo>
                    <a:pt x="2255" y="3772"/>
                    <a:pt x="2313" y="3795"/>
                    <a:pt x="2372" y="3795"/>
                  </a:cubicBezTo>
                  <a:cubicBezTo>
                    <a:pt x="2430" y="3795"/>
                    <a:pt x="2489" y="3772"/>
                    <a:pt x="2533" y="3728"/>
                  </a:cubicBezTo>
                  <a:lnTo>
                    <a:pt x="3747" y="2511"/>
                  </a:lnTo>
                  <a:cubicBezTo>
                    <a:pt x="3837" y="2424"/>
                    <a:pt x="3837" y="2280"/>
                    <a:pt x="3747" y="2191"/>
                  </a:cubicBezTo>
                  <a:lnTo>
                    <a:pt x="1624" y="68"/>
                  </a:lnTo>
                  <a:cubicBezTo>
                    <a:pt x="1579" y="23"/>
                    <a:pt x="1521" y="1"/>
                    <a:pt x="14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7287973" y="1942490"/>
              <a:ext cx="170347" cy="170307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6"/>
                    <a:pt x="2124" y="4246"/>
                  </a:cubicBezTo>
                  <a:cubicBezTo>
                    <a:pt x="3295" y="4246"/>
                    <a:pt x="4246" y="3295"/>
                    <a:pt x="4246" y="2123"/>
                  </a:cubicBezTo>
                  <a:cubicBezTo>
                    <a:pt x="4246" y="951"/>
                    <a:pt x="3295" y="0"/>
                    <a:pt x="212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7287973" y="1942490"/>
              <a:ext cx="121654" cy="170307"/>
            </a:xfrm>
            <a:custGeom>
              <a:avLst/>
              <a:gdLst/>
              <a:ahLst/>
              <a:cxnLst/>
              <a:rect l="l" t="t" r="r" b="b"/>
              <a:pathLst>
                <a:path w="3033" h="4246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6"/>
                    <a:pt x="2124" y="4246"/>
                  </a:cubicBezTo>
                  <a:cubicBezTo>
                    <a:pt x="2450" y="4246"/>
                    <a:pt x="2758" y="4172"/>
                    <a:pt x="3033" y="4041"/>
                  </a:cubicBezTo>
                  <a:cubicBezTo>
                    <a:pt x="2316" y="3701"/>
                    <a:pt x="1819" y="2971"/>
                    <a:pt x="1819" y="2123"/>
                  </a:cubicBezTo>
                  <a:cubicBezTo>
                    <a:pt x="1819" y="1278"/>
                    <a:pt x="2316" y="548"/>
                    <a:pt x="3033" y="205"/>
                  </a:cubicBezTo>
                  <a:cubicBezTo>
                    <a:pt x="2758" y="74"/>
                    <a:pt x="2450" y="0"/>
                    <a:pt x="212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6743958" y="1398475"/>
              <a:ext cx="170227" cy="170187"/>
            </a:xfrm>
            <a:custGeom>
              <a:avLst/>
              <a:gdLst/>
              <a:ahLst/>
              <a:cxnLst/>
              <a:rect l="l" t="t" r="r" b="b"/>
              <a:pathLst>
                <a:path w="4244" h="4243" extrusionOk="0">
                  <a:moveTo>
                    <a:pt x="2120" y="0"/>
                  </a:moveTo>
                  <a:cubicBezTo>
                    <a:pt x="949" y="0"/>
                    <a:pt x="1" y="948"/>
                    <a:pt x="1" y="2123"/>
                  </a:cubicBezTo>
                  <a:cubicBezTo>
                    <a:pt x="1" y="3295"/>
                    <a:pt x="949" y="4243"/>
                    <a:pt x="2120" y="4243"/>
                  </a:cubicBezTo>
                  <a:cubicBezTo>
                    <a:pt x="3292" y="4243"/>
                    <a:pt x="4243" y="3295"/>
                    <a:pt x="4243" y="2123"/>
                  </a:cubicBezTo>
                  <a:cubicBezTo>
                    <a:pt x="4243" y="948"/>
                    <a:pt x="3292" y="0"/>
                    <a:pt x="212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6743958" y="1398475"/>
              <a:ext cx="121654" cy="170187"/>
            </a:xfrm>
            <a:custGeom>
              <a:avLst/>
              <a:gdLst/>
              <a:ahLst/>
              <a:cxnLst/>
              <a:rect l="l" t="t" r="r" b="b"/>
              <a:pathLst>
                <a:path w="3033" h="4243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3"/>
                    <a:pt x="2124" y="4243"/>
                  </a:cubicBezTo>
                  <a:cubicBezTo>
                    <a:pt x="2447" y="4243"/>
                    <a:pt x="2754" y="4169"/>
                    <a:pt x="3033" y="4038"/>
                  </a:cubicBezTo>
                  <a:cubicBezTo>
                    <a:pt x="2316" y="3698"/>
                    <a:pt x="1819" y="2968"/>
                    <a:pt x="1819" y="2123"/>
                  </a:cubicBezTo>
                  <a:cubicBezTo>
                    <a:pt x="1819" y="1275"/>
                    <a:pt x="2316" y="545"/>
                    <a:pt x="3033" y="205"/>
                  </a:cubicBezTo>
                  <a:cubicBezTo>
                    <a:pt x="2754" y="74"/>
                    <a:pt x="2447" y="0"/>
                    <a:pt x="21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6880734" y="814270"/>
              <a:ext cx="200670" cy="155667"/>
            </a:xfrm>
            <a:custGeom>
              <a:avLst/>
              <a:gdLst/>
              <a:ahLst/>
              <a:cxnLst/>
              <a:rect l="l" t="t" r="r" b="b"/>
              <a:pathLst>
                <a:path w="5003" h="3881" extrusionOk="0">
                  <a:moveTo>
                    <a:pt x="1659" y="0"/>
                  </a:moveTo>
                  <a:lnTo>
                    <a:pt x="1" y="3881"/>
                  </a:lnTo>
                  <a:lnTo>
                    <a:pt x="5002" y="3881"/>
                  </a:lnTo>
                  <a:lnTo>
                    <a:pt x="3340" y="0"/>
                  </a:lnTo>
                  <a:cubicBezTo>
                    <a:pt x="3087" y="119"/>
                    <a:pt x="2802" y="186"/>
                    <a:pt x="2501" y="186"/>
                  </a:cubicBezTo>
                  <a:cubicBezTo>
                    <a:pt x="2200" y="186"/>
                    <a:pt x="1915" y="119"/>
                    <a:pt x="165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6880734" y="814270"/>
              <a:ext cx="126026" cy="155667"/>
            </a:xfrm>
            <a:custGeom>
              <a:avLst/>
              <a:gdLst/>
              <a:ahLst/>
              <a:cxnLst/>
              <a:rect l="l" t="t" r="r" b="b"/>
              <a:pathLst>
                <a:path w="3142" h="3881" extrusionOk="0">
                  <a:moveTo>
                    <a:pt x="1659" y="0"/>
                  </a:moveTo>
                  <a:lnTo>
                    <a:pt x="1" y="3881"/>
                  </a:lnTo>
                  <a:lnTo>
                    <a:pt x="1515" y="3881"/>
                  </a:lnTo>
                  <a:lnTo>
                    <a:pt x="3142" y="80"/>
                  </a:lnTo>
                  <a:lnTo>
                    <a:pt x="3142" y="80"/>
                  </a:lnTo>
                  <a:cubicBezTo>
                    <a:pt x="2940" y="148"/>
                    <a:pt x="2726" y="186"/>
                    <a:pt x="2501" y="186"/>
                  </a:cubicBezTo>
                  <a:cubicBezTo>
                    <a:pt x="2200" y="186"/>
                    <a:pt x="1915" y="119"/>
                    <a:pt x="165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6900909" y="661290"/>
              <a:ext cx="160320" cy="160440"/>
            </a:xfrm>
            <a:custGeom>
              <a:avLst/>
              <a:gdLst/>
              <a:ahLst/>
              <a:cxnLst/>
              <a:rect l="l" t="t" r="r" b="b"/>
              <a:pathLst>
                <a:path w="3997" h="4000" extrusionOk="0">
                  <a:moveTo>
                    <a:pt x="1998" y="1"/>
                  </a:moveTo>
                  <a:cubicBezTo>
                    <a:pt x="894" y="1"/>
                    <a:pt x="0" y="897"/>
                    <a:pt x="0" y="2002"/>
                  </a:cubicBezTo>
                  <a:cubicBezTo>
                    <a:pt x="0" y="3103"/>
                    <a:pt x="894" y="4000"/>
                    <a:pt x="1998" y="4000"/>
                  </a:cubicBezTo>
                  <a:cubicBezTo>
                    <a:pt x="3103" y="4000"/>
                    <a:pt x="3996" y="3103"/>
                    <a:pt x="3996" y="2002"/>
                  </a:cubicBezTo>
                  <a:cubicBezTo>
                    <a:pt x="3996" y="897"/>
                    <a:pt x="3103" y="1"/>
                    <a:pt x="199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6900909" y="661290"/>
              <a:ext cx="118685" cy="160440"/>
            </a:xfrm>
            <a:custGeom>
              <a:avLst/>
              <a:gdLst/>
              <a:ahLst/>
              <a:cxnLst/>
              <a:rect l="l" t="t" r="r" b="b"/>
              <a:pathLst>
                <a:path w="2959" h="4000" extrusionOk="0">
                  <a:moveTo>
                    <a:pt x="1998" y="1"/>
                  </a:moveTo>
                  <a:cubicBezTo>
                    <a:pt x="894" y="1"/>
                    <a:pt x="0" y="897"/>
                    <a:pt x="0" y="2002"/>
                  </a:cubicBezTo>
                  <a:cubicBezTo>
                    <a:pt x="0" y="3103"/>
                    <a:pt x="894" y="4000"/>
                    <a:pt x="1998" y="4000"/>
                  </a:cubicBezTo>
                  <a:cubicBezTo>
                    <a:pt x="2347" y="4000"/>
                    <a:pt x="2674" y="3910"/>
                    <a:pt x="2959" y="3753"/>
                  </a:cubicBezTo>
                  <a:cubicBezTo>
                    <a:pt x="2341" y="3414"/>
                    <a:pt x="1922" y="2754"/>
                    <a:pt x="1922" y="2002"/>
                  </a:cubicBezTo>
                  <a:cubicBezTo>
                    <a:pt x="1922" y="1246"/>
                    <a:pt x="2341" y="587"/>
                    <a:pt x="2959" y="247"/>
                  </a:cubicBezTo>
                  <a:cubicBezTo>
                    <a:pt x="2674" y="91"/>
                    <a:pt x="2347" y="1"/>
                    <a:pt x="199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3" name="Google Shape;1213;p35"/>
          <p:cNvSpPr txBox="1">
            <a:spLocks noGrp="1"/>
          </p:cNvSpPr>
          <p:nvPr>
            <p:ph type="title"/>
          </p:nvPr>
        </p:nvSpPr>
        <p:spPr>
          <a:xfrm>
            <a:off x="713225" y="1984965"/>
            <a:ext cx="4310700" cy="16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Demo</a:t>
            </a:r>
            <a:endParaRPr/>
          </a:p>
        </p:txBody>
      </p:sp>
      <p:sp>
        <p:nvSpPr>
          <p:cNvPr id="1215" name="Google Shape;1215;p35"/>
          <p:cNvSpPr txBox="1">
            <a:spLocks noGrp="1"/>
          </p:cNvSpPr>
          <p:nvPr>
            <p:ph type="title" idx="2"/>
          </p:nvPr>
        </p:nvSpPr>
        <p:spPr>
          <a:xfrm>
            <a:off x="2040875" y="869451"/>
            <a:ext cx="1655400" cy="10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216" name="Google Shape;1216;p35"/>
          <p:cNvSpPr/>
          <p:nvPr/>
        </p:nvSpPr>
        <p:spPr>
          <a:xfrm>
            <a:off x="7025745" y="2579147"/>
            <a:ext cx="56488" cy="56488"/>
          </a:xfrm>
          <a:custGeom>
            <a:avLst/>
            <a:gdLst/>
            <a:ahLst/>
            <a:cxnLst/>
            <a:rect l="l" t="t" r="r" b="b"/>
            <a:pathLst>
              <a:path w="939" h="939" extrusionOk="0">
                <a:moveTo>
                  <a:pt x="468" y="0"/>
                </a:moveTo>
                <a:cubicBezTo>
                  <a:pt x="208" y="0"/>
                  <a:pt x="0" y="212"/>
                  <a:pt x="0" y="471"/>
                </a:cubicBezTo>
                <a:cubicBezTo>
                  <a:pt x="0" y="730"/>
                  <a:pt x="208" y="939"/>
                  <a:pt x="468" y="939"/>
                </a:cubicBezTo>
                <a:cubicBezTo>
                  <a:pt x="727" y="939"/>
                  <a:pt x="938" y="730"/>
                  <a:pt x="938" y="471"/>
                </a:cubicBezTo>
                <a:cubicBezTo>
                  <a:pt x="938" y="212"/>
                  <a:pt x="727" y="0"/>
                  <a:pt x="4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35"/>
          <p:cNvSpPr/>
          <p:nvPr/>
        </p:nvSpPr>
        <p:spPr>
          <a:xfrm>
            <a:off x="7025745" y="2788496"/>
            <a:ext cx="56488" cy="56488"/>
          </a:xfrm>
          <a:custGeom>
            <a:avLst/>
            <a:gdLst/>
            <a:ahLst/>
            <a:cxnLst/>
            <a:rect l="l" t="t" r="r" b="b"/>
            <a:pathLst>
              <a:path w="939" h="939" extrusionOk="0">
                <a:moveTo>
                  <a:pt x="468" y="1"/>
                </a:moveTo>
                <a:cubicBezTo>
                  <a:pt x="208" y="1"/>
                  <a:pt x="0" y="212"/>
                  <a:pt x="0" y="471"/>
                </a:cubicBezTo>
                <a:cubicBezTo>
                  <a:pt x="0" y="731"/>
                  <a:pt x="208" y="939"/>
                  <a:pt x="468" y="939"/>
                </a:cubicBezTo>
                <a:cubicBezTo>
                  <a:pt x="727" y="939"/>
                  <a:pt x="938" y="731"/>
                  <a:pt x="938" y="471"/>
                </a:cubicBezTo>
                <a:cubicBezTo>
                  <a:pt x="938" y="212"/>
                  <a:pt x="727" y="1"/>
                  <a:pt x="46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8" name="Google Shape;1218;p35"/>
          <p:cNvGrpSpPr/>
          <p:nvPr/>
        </p:nvGrpSpPr>
        <p:grpSpPr>
          <a:xfrm>
            <a:off x="5375200" y="2517125"/>
            <a:ext cx="1919446" cy="1672500"/>
            <a:chOff x="5088650" y="2517125"/>
            <a:chExt cx="1919446" cy="1672500"/>
          </a:xfrm>
        </p:grpSpPr>
        <p:sp>
          <p:nvSpPr>
            <p:cNvPr id="1219" name="Google Shape;1219;p35"/>
            <p:cNvSpPr/>
            <p:nvPr/>
          </p:nvSpPr>
          <p:spPr>
            <a:xfrm>
              <a:off x="5990472" y="2517125"/>
              <a:ext cx="382602" cy="637429"/>
            </a:xfrm>
            <a:custGeom>
              <a:avLst/>
              <a:gdLst/>
              <a:ahLst/>
              <a:cxnLst/>
              <a:rect l="l" t="t" r="r" b="b"/>
              <a:pathLst>
                <a:path w="6360" h="10596" extrusionOk="0"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10141"/>
                  </a:lnTo>
                  <a:cubicBezTo>
                    <a:pt x="1" y="10390"/>
                    <a:pt x="205" y="10595"/>
                    <a:pt x="455" y="10595"/>
                  </a:cubicBezTo>
                  <a:lnTo>
                    <a:pt x="5905" y="10595"/>
                  </a:lnTo>
                  <a:cubicBezTo>
                    <a:pt x="6154" y="10595"/>
                    <a:pt x="6359" y="10390"/>
                    <a:pt x="6359" y="10141"/>
                  </a:cubicBezTo>
                  <a:lnTo>
                    <a:pt x="6359" y="455"/>
                  </a:lnTo>
                  <a:cubicBezTo>
                    <a:pt x="6359" y="202"/>
                    <a:pt x="6154" y="0"/>
                    <a:pt x="590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6029213" y="2829764"/>
              <a:ext cx="305119" cy="12152"/>
            </a:xfrm>
            <a:custGeom>
              <a:avLst/>
              <a:gdLst/>
              <a:ahLst/>
              <a:cxnLst/>
              <a:rect l="l" t="t" r="r" b="b"/>
              <a:pathLst>
                <a:path w="5072" h="202" extrusionOk="0">
                  <a:moveTo>
                    <a:pt x="103" y="0"/>
                  </a:moveTo>
                  <a:cubicBezTo>
                    <a:pt x="45" y="0"/>
                    <a:pt x="0" y="45"/>
                    <a:pt x="0" y="99"/>
                  </a:cubicBezTo>
                  <a:cubicBezTo>
                    <a:pt x="0" y="157"/>
                    <a:pt x="45" y="202"/>
                    <a:pt x="103" y="202"/>
                  </a:cubicBezTo>
                  <a:lnTo>
                    <a:pt x="4969" y="202"/>
                  </a:lnTo>
                  <a:cubicBezTo>
                    <a:pt x="5027" y="202"/>
                    <a:pt x="5072" y="157"/>
                    <a:pt x="5072" y="99"/>
                  </a:cubicBezTo>
                  <a:cubicBezTo>
                    <a:pt x="5072" y="45"/>
                    <a:pt x="5027" y="0"/>
                    <a:pt x="49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6258233" y="3039112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11" y="0"/>
                    <a:pt x="0" y="212"/>
                    <a:pt x="0" y="471"/>
                  </a:cubicBezTo>
                  <a:cubicBezTo>
                    <a:pt x="0" y="730"/>
                    <a:pt x="211" y="939"/>
                    <a:pt x="468" y="939"/>
                  </a:cubicBezTo>
                  <a:cubicBezTo>
                    <a:pt x="727" y="939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6048825" y="3039112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1" y="212"/>
                    <a:pt x="1" y="471"/>
                  </a:cubicBezTo>
                  <a:cubicBezTo>
                    <a:pt x="1" y="730"/>
                    <a:pt x="212" y="939"/>
                    <a:pt x="471" y="939"/>
                  </a:cubicBezTo>
                  <a:cubicBezTo>
                    <a:pt x="728" y="939"/>
                    <a:pt x="939" y="730"/>
                    <a:pt x="939" y="471"/>
                  </a:cubicBezTo>
                  <a:cubicBezTo>
                    <a:pt x="939" y="212"/>
                    <a:pt x="728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6258233" y="2902554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0"/>
                  </a:moveTo>
                  <a:cubicBezTo>
                    <a:pt x="211" y="0"/>
                    <a:pt x="0" y="208"/>
                    <a:pt x="0" y="468"/>
                  </a:cubicBezTo>
                  <a:cubicBezTo>
                    <a:pt x="0" y="725"/>
                    <a:pt x="208" y="935"/>
                    <a:pt x="462" y="935"/>
                  </a:cubicBezTo>
                  <a:cubicBezTo>
                    <a:pt x="464" y="935"/>
                    <a:pt x="466" y="935"/>
                    <a:pt x="468" y="935"/>
                  </a:cubicBezTo>
                  <a:cubicBezTo>
                    <a:pt x="727" y="935"/>
                    <a:pt x="938" y="727"/>
                    <a:pt x="938" y="468"/>
                  </a:cubicBezTo>
                  <a:cubicBezTo>
                    <a:pt x="938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6048825" y="2902554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71" y="0"/>
                  </a:moveTo>
                  <a:cubicBezTo>
                    <a:pt x="212" y="0"/>
                    <a:pt x="1" y="208"/>
                    <a:pt x="1" y="468"/>
                  </a:cubicBezTo>
                  <a:cubicBezTo>
                    <a:pt x="1" y="725"/>
                    <a:pt x="209" y="935"/>
                    <a:pt x="466" y="935"/>
                  </a:cubicBezTo>
                  <a:cubicBezTo>
                    <a:pt x="468" y="935"/>
                    <a:pt x="469" y="935"/>
                    <a:pt x="471" y="935"/>
                  </a:cubicBezTo>
                  <a:cubicBezTo>
                    <a:pt x="728" y="935"/>
                    <a:pt x="939" y="727"/>
                    <a:pt x="939" y="468"/>
                  </a:cubicBezTo>
                  <a:cubicBezTo>
                    <a:pt x="939" y="208"/>
                    <a:pt x="728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6239343" y="2598037"/>
              <a:ext cx="64369" cy="56488"/>
            </a:xfrm>
            <a:custGeom>
              <a:avLst/>
              <a:gdLst/>
              <a:ahLst/>
              <a:cxnLst/>
              <a:rect l="l" t="t" r="r" b="b"/>
              <a:pathLst>
                <a:path w="1070" h="939" extrusionOk="0">
                  <a:moveTo>
                    <a:pt x="535" y="0"/>
                  </a:moveTo>
                  <a:cubicBezTo>
                    <a:pt x="453" y="0"/>
                    <a:pt x="370" y="22"/>
                    <a:pt x="295" y="67"/>
                  </a:cubicBezTo>
                  <a:cubicBezTo>
                    <a:pt x="71" y="199"/>
                    <a:pt x="0" y="487"/>
                    <a:pt x="132" y="711"/>
                  </a:cubicBezTo>
                  <a:cubicBezTo>
                    <a:pt x="220" y="857"/>
                    <a:pt x="376" y="939"/>
                    <a:pt x="535" y="939"/>
                  </a:cubicBezTo>
                  <a:cubicBezTo>
                    <a:pt x="617" y="939"/>
                    <a:pt x="700" y="917"/>
                    <a:pt x="775" y="871"/>
                  </a:cubicBezTo>
                  <a:cubicBezTo>
                    <a:pt x="999" y="737"/>
                    <a:pt x="1070" y="448"/>
                    <a:pt x="935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6059833" y="2705779"/>
              <a:ext cx="64369" cy="56488"/>
            </a:xfrm>
            <a:custGeom>
              <a:avLst/>
              <a:gdLst/>
              <a:ahLst/>
              <a:cxnLst/>
              <a:rect l="l" t="t" r="r" b="b"/>
              <a:pathLst>
                <a:path w="1070" h="939" extrusionOk="0">
                  <a:moveTo>
                    <a:pt x="534" y="0"/>
                  </a:moveTo>
                  <a:cubicBezTo>
                    <a:pt x="452" y="0"/>
                    <a:pt x="370" y="22"/>
                    <a:pt x="295" y="66"/>
                  </a:cubicBezTo>
                  <a:cubicBezTo>
                    <a:pt x="71" y="201"/>
                    <a:pt x="0" y="489"/>
                    <a:pt x="135" y="710"/>
                  </a:cubicBezTo>
                  <a:cubicBezTo>
                    <a:pt x="221" y="857"/>
                    <a:pt x="375" y="938"/>
                    <a:pt x="533" y="938"/>
                  </a:cubicBezTo>
                  <a:cubicBezTo>
                    <a:pt x="616" y="938"/>
                    <a:pt x="699" y="916"/>
                    <a:pt x="775" y="870"/>
                  </a:cubicBezTo>
                  <a:cubicBezTo>
                    <a:pt x="999" y="739"/>
                    <a:pt x="1070" y="451"/>
                    <a:pt x="938" y="230"/>
                  </a:cubicBezTo>
                  <a:cubicBezTo>
                    <a:pt x="849" y="81"/>
                    <a:pt x="693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6370667" y="2520975"/>
              <a:ext cx="637429" cy="382421"/>
            </a:xfrm>
            <a:custGeom>
              <a:avLst/>
              <a:gdLst/>
              <a:ahLst/>
              <a:cxnLst/>
              <a:rect l="l" t="t" r="r" b="b"/>
              <a:pathLst>
                <a:path w="10596" h="6357" extrusionOk="0">
                  <a:moveTo>
                    <a:pt x="456" y="1"/>
                  </a:moveTo>
                  <a:cubicBezTo>
                    <a:pt x="206" y="1"/>
                    <a:pt x="1" y="202"/>
                    <a:pt x="1" y="455"/>
                  </a:cubicBezTo>
                  <a:lnTo>
                    <a:pt x="1" y="5901"/>
                  </a:lnTo>
                  <a:cubicBezTo>
                    <a:pt x="1" y="6151"/>
                    <a:pt x="206" y="6356"/>
                    <a:pt x="456" y="6356"/>
                  </a:cubicBezTo>
                  <a:lnTo>
                    <a:pt x="10141" y="6356"/>
                  </a:lnTo>
                  <a:cubicBezTo>
                    <a:pt x="10394" y="6356"/>
                    <a:pt x="10596" y="6151"/>
                    <a:pt x="10596" y="5901"/>
                  </a:cubicBezTo>
                  <a:lnTo>
                    <a:pt x="10596" y="455"/>
                  </a:lnTo>
                  <a:cubicBezTo>
                    <a:pt x="10596" y="202"/>
                    <a:pt x="10394" y="1"/>
                    <a:pt x="1014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6683306" y="2559476"/>
              <a:ext cx="12212" cy="305179"/>
            </a:xfrm>
            <a:custGeom>
              <a:avLst/>
              <a:gdLst/>
              <a:ahLst/>
              <a:cxnLst/>
              <a:rect l="l" t="t" r="r" b="b"/>
              <a:pathLst>
                <a:path w="203" h="5073" extrusionOk="0">
                  <a:moveTo>
                    <a:pt x="103" y="1"/>
                  </a:moveTo>
                  <a:cubicBezTo>
                    <a:pt x="45" y="1"/>
                    <a:pt x="1" y="49"/>
                    <a:pt x="1" y="103"/>
                  </a:cubicBezTo>
                  <a:lnTo>
                    <a:pt x="1" y="4973"/>
                  </a:lnTo>
                  <a:cubicBezTo>
                    <a:pt x="1" y="5028"/>
                    <a:pt x="45" y="5073"/>
                    <a:pt x="103" y="5073"/>
                  </a:cubicBezTo>
                  <a:cubicBezTo>
                    <a:pt x="157" y="5073"/>
                    <a:pt x="202" y="5028"/>
                    <a:pt x="202" y="4973"/>
                  </a:cubicBezTo>
                  <a:lnTo>
                    <a:pt x="202" y="103"/>
                  </a:lnTo>
                  <a:cubicBezTo>
                    <a:pt x="202" y="49"/>
                    <a:pt x="157" y="1"/>
                    <a:pt x="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6731252" y="2579147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0"/>
                  </a:moveTo>
                  <a:cubicBezTo>
                    <a:pt x="209" y="0"/>
                    <a:pt x="1" y="212"/>
                    <a:pt x="1" y="471"/>
                  </a:cubicBezTo>
                  <a:cubicBezTo>
                    <a:pt x="1" y="730"/>
                    <a:pt x="209" y="939"/>
                    <a:pt x="468" y="939"/>
                  </a:cubicBezTo>
                  <a:cubicBezTo>
                    <a:pt x="728" y="939"/>
                    <a:pt x="936" y="730"/>
                    <a:pt x="936" y="471"/>
                  </a:cubicBezTo>
                  <a:cubicBezTo>
                    <a:pt x="936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6731252" y="2788496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1"/>
                  </a:moveTo>
                  <a:cubicBezTo>
                    <a:pt x="209" y="1"/>
                    <a:pt x="1" y="212"/>
                    <a:pt x="1" y="471"/>
                  </a:cubicBezTo>
                  <a:cubicBezTo>
                    <a:pt x="1" y="731"/>
                    <a:pt x="209" y="939"/>
                    <a:pt x="468" y="939"/>
                  </a:cubicBezTo>
                  <a:cubicBezTo>
                    <a:pt x="728" y="939"/>
                    <a:pt x="936" y="731"/>
                    <a:pt x="936" y="471"/>
                  </a:cubicBezTo>
                  <a:cubicBezTo>
                    <a:pt x="936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6817758" y="2579147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9" y="0"/>
                    <a:pt x="0" y="212"/>
                    <a:pt x="0" y="471"/>
                  </a:cubicBezTo>
                  <a:cubicBezTo>
                    <a:pt x="0" y="730"/>
                    <a:pt x="209" y="939"/>
                    <a:pt x="468" y="939"/>
                  </a:cubicBezTo>
                  <a:cubicBezTo>
                    <a:pt x="727" y="939"/>
                    <a:pt x="939" y="730"/>
                    <a:pt x="939" y="471"/>
                  </a:cubicBezTo>
                  <a:cubicBezTo>
                    <a:pt x="939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6817758" y="278849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09" y="1"/>
                    <a:pt x="0" y="212"/>
                    <a:pt x="0" y="471"/>
                  </a:cubicBezTo>
                  <a:cubicBezTo>
                    <a:pt x="0" y="731"/>
                    <a:pt x="209" y="939"/>
                    <a:pt x="468" y="939"/>
                  </a:cubicBezTo>
                  <a:cubicBezTo>
                    <a:pt x="727" y="939"/>
                    <a:pt x="939" y="731"/>
                    <a:pt x="939" y="471"/>
                  </a:cubicBezTo>
                  <a:cubicBezTo>
                    <a:pt x="939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6447729" y="2594187"/>
              <a:ext cx="64429" cy="56488"/>
            </a:xfrm>
            <a:custGeom>
              <a:avLst/>
              <a:gdLst/>
              <a:ahLst/>
              <a:cxnLst/>
              <a:rect l="l" t="t" r="r" b="b"/>
              <a:pathLst>
                <a:path w="1071" h="939" extrusionOk="0">
                  <a:moveTo>
                    <a:pt x="534" y="0"/>
                  </a:moveTo>
                  <a:cubicBezTo>
                    <a:pt x="452" y="0"/>
                    <a:pt x="368" y="22"/>
                    <a:pt x="292" y="67"/>
                  </a:cubicBezTo>
                  <a:cubicBezTo>
                    <a:pt x="71" y="202"/>
                    <a:pt x="1" y="487"/>
                    <a:pt x="132" y="711"/>
                  </a:cubicBezTo>
                  <a:cubicBezTo>
                    <a:pt x="221" y="857"/>
                    <a:pt x="376" y="938"/>
                    <a:pt x="536" y="938"/>
                  </a:cubicBezTo>
                  <a:cubicBezTo>
                    <a:pt x="618" y="938"/>
                    <a:pt x="700" y="917"/>
                    <a:pt x="776" y="871"/>
                  </a:cubicBezTo>
                  <a:cubicBezTo>
                    <a:pt x="1000" y="737"/>
                    <a:pt x="1070" y="448"/>
                    <a:pt x="936" y="228"/>
                  </a:cubicBezTo>
                  <a:cubicBezTo>
                    <a:pt x="849" y="82"/>
                    <a:pt x="694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6555411" y="2773697"/>
              <a:ext cx="64609" cy="56428"/>
            </a:xfrm>
            <a:custGeom>
              <a:avLst/>
              <a:gdLst/>
              <a:ahLst/>
              <a:cxnLst/>
              <a:rect l="l" t="t" r="r" b="b"/>
              <a:pathLst>
                <a:path w="1074" h="938" extrusionOk="0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4" y="199"/>
                    <a:pt x="1" y="487"/>
                    <a:pt x="135" y="711"/>
                  </a:cubicBezTo>
                  <a:cubicBezTo>
                    <a:pt x="224" y="857"/>
                    <a:pt x="378" y="937"/>
                    <a:pt x="537" y="937"/>
                  </a:cubicBezTo>
                  <a:cubicBezTo>
                    <a:pt x="619" y="937"/>
                    <a:pt x="702" y="916"/>
                    <a:pt x="779" y="871"/>
                  </a:cubicBezTo>
                  <a:cubicBezTo>
                    <a:pt x="999" y="737"/>
                    <a:pt x="1073" y="449"/>
                    <a:pt x="939" y="228"/>
                  </a:cubicBezTo>
                  <a:cubicBezTo>
                    <a:pt x="850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5729689" y="3157201"/>
              <a:ext cx="637429" cy="382361"/>
            </a:xfrm>
            <a:custGeom>
              <a:avLst/>
              <a:gdLst/>
              <a:ahLst/>
              <a:cxnLst/>
              <a:rect l="l" t="t" r="r" b="b"/>
              <a:pathLst>
                <a:path w="10596" h="6356" extrusionOk="0">
                  <a:moveTo>
                    <a:pt x="455" y="0"/>
                  </a:moveTo>
                  <a:cubicBezTo>
                    <a:pt x="202" y="0"/>
                    <a:pt x="0" y="202"/>
                    <a:pt x="0" y="455"/>
                  </a:cubicBezTo>
                  <a:lnTo>
                    <a:pt x="0" y="5901"/>
                  </a:lnTo>
                  <a:cubicBezTo>
                    <a:pt x="0" y="6151"/>
                    <a:pt x="205" y="6356"/>
                    <a:pt x="455" y="6356"/>
                  </a:cubicBezTo>
                  <a:lnTo>
                    <a:pt x="10140" y="6356"/>
                  </a:lnTo>
                  <a:cubicBezTo>
                    <a:pt x="10390" y="6356"/>
                    <a:pt x="10595" y="6151"/>
                    <a:pt x="10595" y="5901"/>
                  </a:cubicBezTo>
                  <a:lnTo>
                    <a:pt x="10595" y="455"/>
                  </a:lnTo>
                  <a:cubicBezTo>
                    <a:pt x="10595" y="202"/>
                    <a:pt x="10390" y="0"/>
                    <a:pt x="1014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6042267" y="3195883"/>
              <a:ext cx="12212" cy="304999"/>
            </a:xfrm>
            <a:custGeom>
              <a:avLst/>
              <a:gdLst/>
              <a:ahLst/>
              <a:cxnLst/>
              <a:rect l="l" t="t" r="r" b="b"/>
              <a:pathLst>
                <a:path w="203" h="5070" extrusionOk="0">
                  <a:moveTo>
                    <a:pt x="100" y="1"/>
                  </a:moveTo>
                  <a:cubicBezTo>
                    <a:pt x="46" y="1"/>
                    <a:pt x="1" y="45"/>
                    <a:pt x="1" y="100"/>
                  </a:cubicBezTo>
                  <a:lnTo>
                    <a:pt x="1" y="4970"/>
                  </a:lnTo>
                  <a:cubicBezTo>
                    <a:pt x="1" y="5024"/>
                    <a:pt x="46" y="5069"/>
                    <a:pt x="100" y="5069"/>
                  </a:cubicBezTo>
                  <a:cubicBezTo>
                    <a:pt x="158" y="5069"/>
                    <a:pt x="203" y="5024"/>
                    <a:pt x="203" y="4970"/>
                  </a:cubicBezTo>
                  <a:lnTo>
                    <a:pt x="203" y="100"/>
                  </a:lnTo>
                  <a:cubicBezTo>
                    <a:pt x="203" y="45"/>
                    <a:pt x="158" y="1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6251676" y="3215374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0" y="211"/>
                    <a:pt x="0" y="471"/>
                  </a:cubicBezTo>
                  <a:cubicBezTo>
                    <a:pt x="0" y="730"/>
                    <a:pt x="212" y="938"/>
                    <a:pt x="471" y="938"/>
                  </a:cubicBezTo>
                  <a:cubicBezTo>
                    <a:pt x="730" y="938"/>
                    <a:pt x="938" y="730"/>
                    <a:pt x="938" y="471"/>
                  </a:cubicBezTo>
                  <a:cubicBezTo>
                    <a:pt x="938" y="211"/>
                    <a:pt x="730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6251676" y="3424722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0" y="212"/>
                    <a:pt x="0" y="471"/>
                  </a:cubicBezTo>
                  <a:cubicBezTo>
                    <a:pt x="0" y="730"/>
                    <a:pt x="212" y="939"/>
                    <a:pt x="471" y="939"/>
                  </a:cubicBezTo>
                  <a:cubicBezTo>
                    <a:pt x="730" y="939"/>
                    <a:pt x="938" y="730"/>
                    <a:pt x="938" y="471"/>
                  </a:cubicBezTo>
                  <a:cubicBezTo>
                    <a:pt x="938" y="212"/>
                    <a:pt x="730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6110666" y="3215193"/>
              <a:ext cx="64188" cy="56428"/>
            </a:xfrm>
            <a:custGeom>
              <a:avLst/>
              <a:gdLst/>
              <a:ahLst/>
              <a:cxnLst/>
              <a:rect l="l" t="t" r="r" b="b"/>
              <a:pathLst>
                <a:path w="1067" h="938" extrusionOk="0">
                  <a:moveTo>
                    <a:pt x="535" y="0"/>
                  </a:moveTo>
                  <a:cubicBezTo>
                    <a:pt x="474" y="0"/>
                    <a:pt x="412" y="12"/>
                    <a:pt x="353" y="38"/>
                  </a:cubicBezTo>
                  <a:cubicBezTo>
                    <a:pt x="113" y="138"/>
                    <a:pt x="1" y="413"/>
                    <a:pt x="103" y="650"/>
                  </a:cubicBezTo>
                  <a:cubicBezTo>
                    <a:pt x="177" y="830"/>
                    <a:pt x="350" y="938"/>
                    <a:pt x="533" y="938"/>
                  </a:cubicBezTo>
                  <a:cubicBezTo>
                    <a:pt x="595" y="938"/>
                    <a:pt x="657" y="925"/>
                    <a:pt x="718" y="900"/>
                  </a:cubicBezTo>
                  <a:cubicBezTo>
                    <a:pt x="955" y="800"/>
                    <a:pt x="1067" y="525"/>
                    <a:pt x="967" y="288"/>
                  </a:cubicBezTo>
                  <a:cubicBezTo>
                    <a:pt x="891" y="108"/>
                    <a:pt x="717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6115118" y="3424722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8" y="0"/>
                    <a:pt x="0" y="212"/>
                    <a:pt x="0" y="471"/>
                  </a:cubicBezTo>
                  <a:cubicBezTo>
                    <a:pt x="0" y="730"/>
                    <a:pt x="208" y="939"/>
                    <a:pt x="468" y="939"/>
                  </a:cubicBezTo>
                  <a:cubicBezTo>
                    <a:pt x="727" y="939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5806510" y="3230353"/>
              <a:ext cx="64609" cy="56548"/>
            </a:xfrm>
            <a:custGeom>
              <a:avLst/>
              <a:gdLst/>
              <a:ahLst/>
              <a:cxnLst/>
              <a:rect l="l" t="t" r="r" b="b"/>
              <a:pathLst>
                <a:path w="1074" h="940" extrusionOk="0">
                  <a:moveTo>
                    <a:pt x="535" y="1"/>
                  </a:moveTo>
                  <a:cubicBezTo>
                    <a:pt x="453" y="1"/>
                    <a:pt x="371" y="22"/>
                    <a:pt x="295" y="68"/>
                  </a:cubicBezTo>
                  <a:cubicBezTo>
                    <a:pt x="74" y="203"/>
                    <a:pt x="1" y="487"/>
                    <a:pt x="135" y="712"/>
                  </a:cubicBezTo>
                  <a:cubicBezTo>
                    <a:pt x="224" y="857"/>
                    <a:pt x="378" y="939"/>
                    <a:pt x="537" y="939"/>
                  </a:cubicBezTo>
                  <a:cubicBezTo>
                    <a:pt x="619" y="939"/>
                    <a:pt x="703" y="917"/>
                    <a:pt x="779" y="872"/>
                  </a:cubicBezTo>
                  <a:cubicBezTo>
                    <a:pt x="1000" y="737"/>
                    <a:pt x="1073" y="449"/>
                    <a:pt x="939" y="228"/>
                  </a:cubicBezTo>
                  <a:cubicBezTo>
                    <a:pt x="850" y="82"/>
                    <a:pt x="694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5914372" y="3409863"/>
              <a:ext cx="64429" cy="56428"/>
            </a:xfrm>
            <a:custGeom>
              <a:avLst/>
              <a:gdLst/>
              <a:ahLst/>
              <a:cxnLst/>
              <a:rect l="l" t="t" r="r" b="b"/>
              <a:pathLst>
                <a:path w="1071" h="938" extrusionOk="0">
                  <a:moveTo>
                    <a:pt x="535" y="1"/>
                  </a:moveTo>
                  <a:cubicBezTo>
                    <a:pt x="453" y="1"/>
                    <a:pt x="371" y="22"/>
                    <a:pt x="295" y="68"/>
                  </a:cubicBezTo>
                  <a:cubicBezTo>
                    <a:pt x="71" y="199"/>
                    <a:pt x="1" y="488"/>
                    <a:pt x="132" y="712"/>
                  </a:cubicBezTo>
                  <a:cubicBezTo>
                    <a:pt x="221" y="857"/>
                    <a:pt x="377" y="938"/>
                    <a:pt x="536" y="938"/>
                  </a:cubicBezTo>
                  <a:cubicBezTo>
                    <a:pt x="618" y="938"/>
                    <a:pt x="701" y="916"/>
                    <a:pt x="776" y="872"/>
                  </a:cubicBezTo>
                  <a:cubicBezTo>
                    <a:pt x="1000" y="737"/>
                    <a:pt x="1070" y="449"/>
                    <a:pt x="936" y="228"/>
                  </a:cubicBezTo>
                  <a:cubicBezTo>
                    <a:pt x="849" y="82"/>
                    <a:pt x="694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5864502" y="3324560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0"/>
                  </a:moveTo>
                  <a:cubicBezTo>
                    <a:pt x="209" y="0"/>
                    <a:pt x="1" y="209"/>
                    <a:pt x="1" y="468"/>
                  </a:cubicBezTo>
                  <a:cubicBezTo>
                    <a:pt x="1" y="727"/>
                    <a:pt x="209" y="935"/>
                    <a:pt x="468" y="935"/>
                  </a:cubicBezTo>
                  <a:cubicBezTo>
                    <a:pt x="727" y="935"/>
                    <a:pt x="939" y="727"/>
                    <a:pt x="939" y="468"/>
                  </a:cubicBezTo>
                  <a:cubicBezTo>
                    <a:pt x="939" y="209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5095568" y="3545458"/>
              <a:ext cx="382421" cy="637429"/>
            </a:xfrm>
            <a:custGeom>
              <a:avLst/>
              <a:gdLst/>
              <a:ahLst/>
              <a:cxnLst/>
              <a:rect l="l" t="t" r="r" b="b"/>
              <a:pathLst>
                <a:path w="6357" h="10596" extrusionOk="0">
                  <a:moveTo>
                    <a:pt x="456" y="1"/>
                  </a:moveTo>
                  <a:cubicBezTo>
                    <a:pt x="206" y="1"/>
                    <a:pt x="1" y="206"/>
                    <a:pt x="1" y="456"/>
                  </a:cubicBezTo>
                  <a:lnTo>
                    <a:pt x="1" y="10141"/>
                  </a:lnTo>
                  <a:cubicBezTo>
                    <a:pt x="1" y="10391"/>
                    <a:pt x="206" y="10596"/>
                    <a:pt x="456" y="10596"/>
                  </a:cubicBezTo>
                  <a:lnTo>
                    <a:pt x="5902" y="10596"/>
                  </a:lnTo>
                  <a:cubicBezTo>
                    <a:pt x="6155" y="10596"/>
                    <a:pt x="6357" y="10391"/>
                    <a:pt x="6357" y="10141"/>
                  </a:cubicBezTo>
                  <a:lnTo>
                    <a:pt x="6357" y="456"/>
                  </a:lnTo>
                  <a:cubicBezTo>
                    <a:pt x="6357" y="203"/>
                    <a:pt x="6155" y="1"/>
                    <a:pt x="590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5261844" y="3990804"/>
              <a:ext cx="64549" cy="56428"/>
            </a:xfrm>
            <a:custGeom>
              <a:avLst/>
              <a:gdLst/>
              <a:ahLst/>
              <a:cxnLst/>
              <a:rect l="l" t="t" r="r" b="b"/>
              <a:pathLst>
                <a:path w="1073" h="938" extrusionOk="0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4" y="199"/>
                    <a:pt x="0" y="487"/>
                    <a:pt x="135" y="711"/>
                  </a:cubicBezTo>
                  <a:cubicBezTo>
                    <a:pt x="223" y="857"/>
                    <a:pt x="378" y="937"/>
                    <a:pt x="537" y="937"/>
                  </a:cubicBezTo>
                  <a:cubicBezTo>
                    <a:pt x="619" y="937"/>
                    <a:pt x="702" y="916"/>
                    <a:pt x="778" y="871"/>
                  </a:cubicBezTo>
                  <a:cubicBezTo>
                    <a:pt x="999" y="737"/>
                    <a:pt x="1073" y="449"/>
                    <a:pt x="938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5134310" y="3858097"/>
              <a:ext cx="305179" cy="12212"/>
            </a:xfrm>
            <a:custGeom>
              <a:avLst/>
              <a:gdLst/>
              <a:ahLst/>
              <a:cxnLst/>
              <a:rect l="l" t="t" r="r" b="b"/>
              <a:pathLst>
                <a:path w="5073" h="203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7"/>
                    <a:pt x="45" y="202"/>
                    <a:pt x="100" y="202"/>
                  </a:cubicBezTo>
                  <a:lnTo>
                    <a:pt x="4970" y="202"/>
                  </a:lnTo>
                  <a:cubicBezTo>
                    <a:pt x="5027" y="202"/>
                    <a:pt x="5072" y="157"/>
                    <a:pt x="5072" y="100"/>
                  </a:cubicBezTo>
                  <a:cubicBezTo>
                    <a:pt x="5072" y="45"/>
                    <a:pt x="5024" y="0"/>
                    <a:pt x="4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5363329" y="4067445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09" y="1"/>
                    <a:pt x="0" y="212"/>
                    <a:pt x="0" y="472"/>
                  </a:cubicBezTo>
                  <a:cubicBezTo>
                    <a:pt x="0" y="731"/>
                    <a:pt x="209" y="939"/>
                    <a:pt x="468" y="939"/>
                  </a:cubicBezTo>
                  <a:cubicBezTo>
                    <a:pt x="727" y="939"/>
                    <a:pt x="939" y="731"/>
                    <a:pt x="939" y="472"/>
                  </a:cubicBezTo>
                  <a:cubicBezTo>
                    <a:pt x="939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5153981" y="4067445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08" y="1"/>
                    <a:pt x="0" y="212"/>
                    <a:pt x="0" y="472"/>
                  </a:cubicBezTo>
                  <a:cubicBezTo>
                    <a:pt x="0" y="731"/>
                    <a:pt x="208" y="939"/>
                    <a:pt x="468" y="939"/>
                  </a:cubicBezTo>
                  <a:cubicBezTo>
                    <a:pt x="727" y="939"/>
                    <a:pt x="938" y="731"/>
                    <a:pt x="938" y="472"/>
                  </a:cubicBezTo>
                  <a:cubicBezTo>
                    <a:pt x="938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5363329" y="3930887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1"/>
                  </a:moveTo>
                  <a:cubicBezTo>
                    <a:pt x="209" y="1"/>
                    <a:pt x="0" y="209"/>
                    <a:pt x="0" y="468"/>
                  </a:cubicBezTo>
                  <a:cubicBezTo>
                    <a:pt x="0" y="728"/>
                    <a:pt x="209" y="936"/>
                    <a:pt x="468" y="936"/>
                  </a:cubicBezTo>
                  <a:cubicBezTo>
                    <a:pt x="727" y="936"/>
                    <a:pt x="939" y="728"/>
                    <a:pt x="939" y="468"/>
                  </a:cubicBezTo>
                  <a:cubicBezTo>
                    <a:pt x="939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5153981" y="3930887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1"/>
                  </a:moveTo>
                  <a:cubicBezTo>
                    <a:pt x="208" y="1"/>
                    <a:pt x="0" y="209"/>
                    <a:pt x="0" y="468"/>
                  </a:cubicBezTo>
                  <a:cubicBezTo>
                    <a:pt x="0" y="726"/>
                    <a:pt x="205" y="936"/>
                    <a:pt x="462" y="936"/>
                  </a:cubicBezTo>
                  <a:cubicBezTo>
                    <a:pt x="464" y="936"/>
                    <a:pt x="466" y="936"/>
                    <a:pt x="468" y="936"/>
                  </a:cubicBezTo>
                  <a:cubicBezTo>
                    <a:pt x="727" y="936"/>
                    <a:pt x="938" y="728"/>
                    <a:pt x="938" y="468"/>
                  </a:cubicBezTo>
                  <a:cubicBezTo>
                    <a:pt x="938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5261844" y="3665352"/>
              <a:ext cx="64549" cy="56428"/>
            </a:xfrm>
            <a:custGeom>
              <a:avLst/>
              <a:gdLst/>
              <a:ahLst/>
              <a:cxnLst/>
              <a:rect l="l" t="t" r="r" b="b"/>
              <a:pathLst>
                <a:path w="1073" h="938" extrusionOk="0">
                  <a:moveTo>
                    <a:pt x="535" y="1"/>
                  </a:moveTo>
                  <a:cubicBezTo>
                    <a:pt x="453" y="1"/>
                    <a:pt x="370" y="22"/>
                    <a:pt x="295" y="67"/>
                  </a:cubicBezTo>
                  <a:cubicBezTo>
                    <a:pt x="74" y="201"/>
                    <a:pt x="0" y="489"/>
                    <a:pt x="135" y="710"/>
                  </a:cubicBezTo>
                  <a:cubicBezTo>
                    <a:pt x="223" y="856"/>
                    <a:pt x="378" y="938"/>
                    <a:pt x="537" y="938"/>
                  </a:cubicBezTo>
                  <a:cubicBezTo>
                    <a:pt x="619" y="938"/>
                    <a:pt x="702" y="916"/>
                    <a:pt x="778" y="870"/>
                  </a:cubicBezTo>
                  <a:cubicBezTo>
                    <a:pt x="999" y="739"/>
                    <a:pt x="1073" y="451"/>
                    <a:pt x="938" y="227"/>
                  </a:cubicBezTo>
                  <a:cubicBezTo>
                    <a:pt x="849" y="81"/>
                    <a:pt x="694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5363329" y="3740429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9" y="0"/>
                    <a:pt x="0" y="212"/>
                    <a:pt x="0" y="471"/>
                  </a:cubicBezTo>
                  <a:cubicBezTo>
                    <a:pt x="0" y="730"/>
                    <a:pt x="209" y="938"/>
                    <a:pt x="468" y="938"/>
                  </a:cubicBezTo>
                  <a:cubicBezTo>
                    <a:pt x="727" y="938"/>
                    <a:pt x="939" y="730"/>
                    <a:pt x="939" y="471"/>
                  </a:cubicBezTo>
                  <a:cubicBezTo>
                    <a:pt x="939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5153981" y="3740429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8" y="0"/>
                    <a:pt x="0" y="212"/>
                    <a:pt x="0" y="471"/>
                  </a:cubicBezTo>
                  <a:cubicBezTo>
                    <a:pt x="0" y="730"/>
                    <a:pt x="208" y="938"/>
                    <a:pt x="468" y="938"/>
                  </a:cubicBezTo>
                  <a:cubicBezTo>
                    <a:pt x="727" y="938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5363329" y="3603871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0"/>
                  </a:moveTo>
                  <a:cubicBezTo>
                    <a:pt x="209" y="0"/>
                    <a:pt x="0" y="208"/>
                    <a:pt x="0" y="468"/>
                  </a:cubicBezTo>
                  <a:cubicBezTo>
                    <a:pt x="0" y="727"/>
                    <a:pt x="209" y="935"/>
                    <a:pt x="468" y="935"/>
                  </a:cubicBezTo>
                  <a:cubicBezTo>
                    <a:pt x="727" y="935"/>
                    <a:pt x="939" y="727"/>
                    <a:pt x="939" y="468"/>
                  </a:cubicBezTo>
                  <a:cubicBezTo>
                    <a:pt x="939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5153981" y="3603871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0"/>
                  </a:moveTo>
                  <a:cubicBezTo>
                    <a:pt x="208" y="0"/>
                    <a:pt x="0" y="208"/>
                    <a:pt x="0" y="468"/>
                  </a:cubicBezTo>
                  <a:cubicBezTo>
                    <a:pt x="0" y="725"/>
                    <a:pt x="205" y="935"/>
                    <a:pt x="462" y="935"/>
                  </a:cubicBezTo>
                  <a:cubicBezTo>
                    <a:pt x="464" y="935"/>
                    <a:pt x="466" y="935"/>
                    <a:pt x="468" y="935"/>
                  </a:cubicBezTo>
                  <a:cubicBezTo>
                    <a:pt x="727" y="935"/>
                    <a:pt x="938" y="727"/>
                    <a:pt x="938" y="468"/>
                  </a:cubicBezTo>
                  <a:cubicBezTo>
                    <a:pt x="938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5088650" y="3158705"/>
              <a:ext cx="637248" cy="382602"/>
            </a:xfrm>
            <a:custGeom>
              <a:avLst/>
              <a:gdLst/>
              <a:ahLst/>
              <a:cxnLst/>
              <a:rect l="l" t="t" r="r" b="b"/>
              <a:pathLst>
                <a:path w="10593" h="6360" extrusionOk="0">
                  <a:moveTo>
                    <a:pt x="452" y="1"/>
                  </a:moveTo>
                  <a:cubicBezTo>
                    <a:pt x="202" y="1"/>
                    <a:pt x="1" y="206"/>
                    <a:pt x="1" y="455"/>
                  </a:cubicBezTo>
                  <a:lnTo>
                    <a:pt x="1" y="5905"/>
                  </a:lnTo>
                  <a:cubicBezTo>
                    <a:pt x="1" y="6155"/>
                    <a:pt x="202" y="6356"/>
                    <a:pt x="452" y="6360"/>
                  </a:cubicBezTo>
                  <a:lnTo>
                    <a:pt x="10138" y="6360"/>
                  </a:lnTo>
                  <a:cubicBezTo>
                    <a:pt x="10391" y="6360"/>
                    <a:pt x="10592" y="6155"/>
                    <a:pt x="10592" y="5905"/>
                  </a:cubicBezTo>
                  <a:lnTo>
                    <a:pt x="10592" y="455"/>
                  </a:lnTo>
                  <a:cubicBezTo>
                    <a:pt x="10592" y="206"/>
                    <a:pt x="10391" y="1"/>
                    <a:pt x="1013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5401048" y="3197447"/>
              <a:ext cx="12212" cy="305119"/>
            </a:xfrm>
            <a:custGeom>
              <a:avLst/>
              <a:gdLst/>
              <a:ahLst/>
              <a:cxnLst/>
              <a:rect l="l" t="t" r="r" b="b"/>
              <a:pathLst>
                <a:path w="203" h="5072" extrusionOk="0">
                  <a:moveTo>
                    <a:pt x="103" y="0"/>
                  </a:moveTo>
                  <a:cubicBezTo>
                    <a:pt x="49" y="0"/>
                    <a:pt x="1" y="45"/>
                    <a:pt x="1" y="100"/>
                  </a:cubicBezTo>
                  <a:lnTo>
                    <a:pt x="1" y="4969"/>
                  </a:lnTo>
                  <a:cubicBezTo>
                    <a:pt x="1" y="5027"/>
                    <a:pt x="49" y="5072"/>
                    <a:pt x="103" y="5072"/>
                  </a:cubicBezTo>
                  <a:cubicBezTo>
                    <a:pt x="158" y="5072"/>
                    <a:pt x="203" y="5027"/>
                    <a:pt x="203" y="4969"/>
                  </a:cubicBezTo>
                  <a:lnTo>
                    <a:pt x="203" y="100"/>
                  </a:lnTo>
                  <a:cubicBezTo>
                    <a:pt x="203" y="45"/>
                    <a:pt x="158" y="0"/>
                    <a:pt x="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5542238" y="3324560"/>
              <a:ext cx="56548" cy="56307"/>
            </a:xfrm>
            <a:custGeom>
              <a:avLst/>
              <a:gdLst/>
              <a:ahLst/>
              <a:cxnLst/>
              <a:rect l="l" t="t" r="r" b="b"/>
              <a:pathLst>
                <a:path w="940" h="936" extrusionOk="0">
                  <a:moveTo>
                    <a:pt x="472" y="0"/>
                  </a:moveTo>
                  <a:cubicBezTo>
                    <a:pt x="212" y="0"/>
                    <a:pt x="1" y="209"/>
                    <a:pt x="1" y="468"/>
                  </a:cubicBezTo>
                  <a:cubicBezTo>
                    <a:pt x="1" y="727"/>
                    <a:pt x="212" y="935"/>
                    <a:pt x="472" y="935"/>
                  </a:cubicBezTo>
                  <a:cubicBezTo>
                    <a:pt x="728" y="935"/>
                    <a:pt x="939" y="727"/>
                    <a:pt x="939" y="468"/>
                  </a:cubicBezTo>
                  <a:cubicBezTo>
                    <a:pt x="939" y="209"/>
                    <a:pt x="728" y="0"/>
                    <a:pt x="4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5610637" y="342646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9" y="0"/>
                    <a:pt x="1" y="208"/>
                    <a:pt x="1" y="468"/>
                  </a:cubicBezTo>
                  <a:cubicBezTo>
                    <a:pt x="1" y="727"/>
                    <a:pt x="209" y="938"/>
                    <a:pt x="468" y="938"/>
                  </a:cubicBezTo>
                  <a:cubicBezTo>
                    <a:pt x="727" y="938"/>
                    <a:pt x="939" y="727"/>
                    <a:pt x="939" y="468"/>
                  </a:cubicBezTo>
                  <a:cubicBezTo>
                    <a:pt x="939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5473899" y="3217058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1"/>
                  </a:moveTo>
                  <a:cubicBezTo>
                    <a:pt x="212" y="1"/>
                    <a:pt x="0" y="212"/>
                    <a:pt x="0" y="468"/>
                  </a:cubicBezTo>
                  <a:cubicBezTo>
                    <a:pt x="0" y="728"/>
                    <a:pt x="212" y="939"/>
                    <a:pt x="471" y="939"/>
                  </a:cubicBezTo>
                  <a:cubicBezTo>
                    <a:pt x="727" y="939"/>
                    <a:pt x="938" y="728"/>
                    <a:pt x="938" y="468"/>
                  </a:cubicBezTo>
                  <a:cubicBezTo>
                    <a:pt x="938" y="212"/>
                    <a:pt x="730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5233509" y="3326304"/>
              <a:ext cx="64369" cy="56488"/>
            </a:xfrm>
            <a:custGeom>
              <a:avLst/>
              <a:gdLst/>
              <a:ahLst/>
              <a:cxnLst/>
              <a:rect l="l" t="t" r="r" b="b"/>
              <a:pathLst>
                <a:path w="1070" h="939" extrusionOk="0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1" y="199"/>
                    <a:pt x="0" y="487"/>
                    <a:pt x="132" y="711"/>
                  </a:cubicBezTo>
                  <a:cubicBezTo>
                    <a:pt x="220" y="857"/>
                    <a:pt x="376" y="939"/>
                    <a:pt x="535" y="939"/>
                  </a:cubicBezTo>
                  <a:cubicBezTo>
                    <a:pt x="617" y="939"/>
                    <a:pt x="700" y="917"/>
                    <a:pt x="775" y="871"/>
                  </a:cubicBezTo>
                  <a:cubicBezTo>
                    <a:pt x="999" y="737"/>
                    <a:pt x="1070" y="449"/>
                    <a:pt x="935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5162223" y="3423759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1" y="209"/>
                    <a:pt x="1" y="468"/>
                  </a:cubicBezTo>
                  <a:cubicBezTo>
                    <a:pt x="1" y="727"/>
                    <a:pt x="212" y="939"/>
                    <a:pt x="471" y="939"/>
                  </a:cubicBezTo>
                  <a:cubicBezTo>
                    <a:pt x="731" y="939"/>
                    <a:pt x="939" y="727"/>
                    <a:pt x="939" y="468"/>
                  </a:cubicBezTo>
                  <a:cubicBezTo>
                    <a:pt x="939" y="209"/>
                    <a:pt x="731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5162223" y="3214411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1" y="208"/>
                    <a:pt x="1" y="468"/>
                  </a:cubicBezTo>
                  <a:cubicBezTo>
                    <a:pt x="1" y="727"/>
                    <a:pt x="212" y="938"/>
                    <a:pt x="471" y="938"/>
                  </a:cubicBezTo>
                  <a:cubicBezTo>
                    <a:pt x="731" y="938"/>
                    <a:pt x="939" y="727"/>
                    <a:pt x="939" y="468"/>
                  </a:cubicBezTo>
                  <a:cubicBezTo>
                    <a:pt x="939" y="208"/>
                    <a:pt x="731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5299021" y="3423759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7" y="0"/>
                  </a:moveTo>
                  <a:cubicBezTo>
                    <a:pt x="211" y="0"/>
                    <a:pt x="0" y="209"/>
                    <a:pt x="0" y="468"/>
                  </a:cubicBezTo>
                  <a:cubicBezTo>
                    <a:pt x="0" y="727"/>
                    <a:pt x="211" y="939"/>
                    <a:pt x="467" y="939"/>
                  </a:cubicBezTo>
                  <a:cubicBezTo>
                    <a:pt x="727" y="939"/>
                    <a:pt x="938" y="727"/>
                    <a:pt x="938" y="468"/>
                  </a:cubicBezTo>
                  <a:cubicBezTo>
                    <a:pt x="938" y="209"/>
                    <a:pt x="727" y="0"/>
                    <a:pt x="4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5299021" y="3214411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7" y="0"/>
                  </a:moveTo>
                  <a:cubicBezTo>
                    <a:pt x="211" y="0"/>
                    <a:pt x="0" y="208"/>
                    <a:pt x="0" y="468"/>
                  </a:cubicBezTo>
                  <a:cubicBezTo>
                    <a:pt x="0" y="727"/>
                    <a:pt x="211" y="938"/>
                    <a:pt x="467" y="938"/>
                  </a:cubicBezTo>
                  <a:cubicBezTo>
                    <a:pt x="727" y="938"/>
                    <a:pt x="938" y="727"/>
                    <a:pt x="938" y="468"/>
                  </a:cubicBezTo>
                  <a:cubicBezTo>
                    <a:pt x="938" y="208"/>
                    <a:pt x="727" y="0"/>
                    <a:pt x="4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5476967" y="3807264"/>
              <a:ext cx="637429" cy="382361"/>
            </a:xfrm>
            <a:custGeom>
              <a:avLst/>
              <a:gdLst/>
              <a:ahLst/>
              <a:cxnLst/>
              <a:rect l="l" t="t" r="r" b="b"/>
              <a:pathLst>
                <a:path w="10596" h="6356" extrusionOk="0">
                  <a:moveTo>
                    <a:pt x="455" y="0"/>
                  </a:moveTo>
                  <a:cubicBezTo>
                    <a:pt x="202" y="0"/>
                    <a:pt x="1" y="202"/>
                    <a:pt x="1" y="455"/>
                  </a:cubicBezTo>
                  <a:lnTo>
                    <a:pt x="1" y="5901"/>
                  </a:lnTo>
                  <a:cubicBezTo>
                    <a:pt x="1" y="6151"/>
                    <a:pt x="202" y="6356"/>
                    <a:pt x="455" y="6356"/>
                  </a:cubicBezTo>
                  <a:lnTo>
                    <a:pt x="10141" y="6356"/>
                  </a:lnTo>
                  <a:cubicBezTo>
                    <a:pt x="10390" y="6356"/>
                    <a:pt x="10595" y="6151"/>
                    <a:pt x="10595" y="5901"/>
                  </a:cubicBezTo>
                  <a:lnTo>
                    <a:pt x="10595" y="455"/>
                  </a:lnTo>
                  <a:cubicBezTo>
                    <a:pt x="10595" y="202"/>
                    <a:pt x="10390" y="0"/>
                    <a:pt x="1014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5"/>
            <p:cNvSpPr/>
            <p:nvPr/>
          </p:nvSpPr>
          <p:spPr>
            <a:xfrm>
              <a:off x="5789606" y="3845764"/>
              <a:ext cx="12152" cy="305179"/>
            </a:xfrm>
            <a:custGeom>
              <a:avLst/>
              <a:gdLst/>
              <a:ahLst/>
              <a:cxnLst/>
              <a:rect l="l" t="t" r="r" b="b"/>
              <a:pathLst>
                <a:path w="202" h="5073" extrusionOk="0">
                  <a:moveTo>
                    <a:pt x="99" y="1"/>
                  </a:moveTo>
                  <a:cubicBezTo>
                    <a:pt x="45" y="1"/>
                    <a:pt x="0" y="45"/>
                    <a:pt x="0" y="103"/>
                  </a:cubicBezTo>
                  <a:lnTo>
                    <a:pt x="0" y="4973"/>
                  </a:lnTo>
                  <a:cubicBezTo>
                    <a:pt x="0" y="5027"/>
                    <a:pt x="45" y="5072"/>
                    <a:pt x="99" y="5072"/>
                  </a:cubicBezTo>
                  <a:cubicBezTo>
                    <a:pt x="157" y="5072"/>
                    <a:pt x="202" y="5027"/>
                    <a:pt x="202" y="4973"/>
                  </a:cubicBezTo>
                  <a:lnTo>
                    <a:pt x="202" y="103"/>
                  </a:lnTo>
                  <a:cubicBezTo>
                    <a:pt x="202" y="49"/>
                    <a:pt x="157" y="1"/>
                    <a:pt x="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5"/>
            <p:cNvSpPr/>
            <p:nvPr/>
          </p:nvSpPr>
          <p:spPr>
            <a:xfrm>
              <a:off x="5998954" y="386543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0" y="211"/>
                    <a:pt x="0" y="471"/>
                  </a:cubicBezTo>
                  <a:cubicBezTo>
                    <a:pt x="0" y="730"/>
                    <a:pt x="212" y="938"/>
                    <a:pt x="471" y="938"/>
                  </a:cubicBezTo>
                  <a:cubicBezTo>
                    <a:pt x="727" y="938"/>
                    <a:pt x="939" y="730"/>
                    <a:pt x="939" y="471"/>
                  </a:cubicBezTo>
                  <a:cubicBezTo>
                    <a:pt x="939" y="211"/>
                    <a:pt x="727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5"/>
            <p:cNvSpPr/>
            <p:nvPr/>
          </p:nvSpPr>
          <p:spPr>
            <a:xfrm>
              <a:off x="5998954" y="4074784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1"/>
                  </a:moveTo>
                  <a:cubicBezTo>
                    <a:pt x="212" y="1"/>
                    <a:pt x="0" y="212"/>
                    <a:pt x="0" y="471"/>
                  </a:cubicBezTo>
                  <a:cubicBezTo>
                    <a:pt x="0" y="731"/>
                    <a:pt x="212" y="939"/>
                    <a:pt x="471" y="939"/>
                  </a:cubicBezTo>
                  <a:cubicBezTo>
                    <a:pt x="727" y="939"/>
                    <a:pt x="939" y="731"/>
                    <a:pt x="939" y="471"/>
                  </a:cubicBezTo>
                  <a:cubicBezTo>
                    <a:pt x="939" y="212"/>
                    <a:pt x="727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5"/>
            <p:cNvSpPr/>
            <p:nvPr/>
          </p:nvSpPr>
          <p:spPr>
            <a:xfrm>
              <a:off x="5862216" y="386543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1" y="0"/>
                    <a:pt x="0" y="211"/>
                    <a:pt x="0" y="471"/>
                  </a:cubicBezTo>
                  <a:cubicBezTo>
                    <a:pt x="0" y="730"/>
                    <a:pt x="211" y="938"/>
                    <a:pt x="471" y="938"/>
                  </a:cubicBezTo>
                  <a:cubicBezTo>
                    <a:pt x="730" y="938"/>
                    <a:pt x="938" y="730"/>
                    <a:pt x="938" y="471"/>
                  </a:cubicBezTo>
                  <a:cubicBezTo>
                    <a:pt x="938" y="211"/>
                    <a:pt x="730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5"/>
            <p:cNvSpPr/>
            <p:nvPr/>
          </p:nvSpPr>
          <p:spPr>
            <a:xfrm>
              <a:off x="5862216" y="4074784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1"/>
                  </a:moveTo>
                  <a:cubicBezTo>
                    <a:pt x="211" y="1"/>
                    <a:pt x="0" y="212"/>
                    <a:pt x="0" y="471"/>
                  </a:cubicBezTo>
                  <a:cubicBezTo>
                    <a:pt x="0" y="731"/>
                    <a:pt x="211" y="939"/>
                    <a:pt x="471" y="939"/>
                  </a:cubicBezTo>
                  <a:cubicBezTo>
                    <a:pt x="730" y="939"/>
                    <a:pt x="938" y="731"/>
                    <a:pt x="938" y="471"/>
                  </a:cubicBezTo>
                  <a:cubicBezTo>
                    <a:pt x="938" y="212"/>
                    <a:pt x="730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5"/>
            <p:cNvSpPr/>
            <p:nvPr/>
          </p:nvSpPr>
          <p:spPr>
            <a:xfrm>
              <a:off x="5609314" y="3981480"/>
              <a:ext cx="64549" cy="56428"/>
            </a:xfrm>
            <a:custGeom>
              <a:avLst/>
              <a:gdLst/>
              <a:ahLst/>
              <a:cxnLst/>
              <a:rect l="l" t="t" r="r" b="b"/>
              <a:pathLst>
                <a:path w="1073" h="938" extrusionOk="0">
                  <a:moveTo>
                    <a:pt x="534" y="0"/>
                  </a:moveTo>
                  <a:cubicBezTo>
                    <a:pt x="452" y="0"/>
                    <a:pt x="370" y="21"/>
                    <a:pt x="295" y="66"/>
                  </a:cubicBezTo>
                  <a:cubicBezTo>
                    <a:pt x="74" y="200"/>
                    <a:pt x="0" y="489"/>
                    <a:pt x="135" y="709"/>
                  </a:cubicBezTo>
                  <a:cubicBezTo>
                    <a:pt x="223" y="857"/>
                    <a:pt x="378" y="938"/>
                    <a:pt x="536" y="938"/>
                  </a:cubicBezTo>
                  <a:cubicBezTo>
                    <a:pt x="619" y="938"/>
                    <a:pt x="702" y="916"/>
                    <a:pt x="778" y="870"/>
                  </a:cubicBezTo>
                  <a:cubicBezTo>
                    <a:pt x="999" y="738"/>
                    <a:pt x="1073" y="450"/>
                    <a:pt x="938" y="229"/>
                  </a:cubicBezTo>
                  <a:cubicBezTo>
                    <a:pt x="849" y="81"/>
                    <a:pt x="693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5"/>
            <p:cNvSpPr/>
            <p:nvPr/>
          </p:nvSpPr>
          <p:spPr>
            <a:xfrm>
              <a:off x="5538207" y="4078815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12" y="1"/>
                    <a:pt x="1" y="212"/>
                    <a:pt x="1" y="471"/>
                  </a:cubicBezTo>
                  <a:cubicBezTo>
                    <a:pt x="1" y="731"/>
                    <a:pt x="212" y="939"/>
                    <a:pt x="468" y="939"/>
                  </a:cubicBezTo>
                  <a:cubicBezTo>
                    <a:pt x="728" y="939"/>
                    <a:pt x="939" y="731"/>
                    <a:pt x="939" y="471"/>
                  </a:cubicBezTo>
                  <a:cubicBezTo>
                    <a:pt x="939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5"/>
            <p:cNvSpPr/>
            <p:nvPr/>
          </p:nvSpPr>
          <p:spPr>
            <a:xfrm>
              <a:off x="5538207" y="3869467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12" y="0"/>
                    <a:pt x="1" y="212"/>
                    <a:pt x="1" y="471"/>
                  </a:cubicBezTo>
                  <a:cubicBezTo>
                    <a:pt x="1" y="730"/>
                    <a:pt x="212" y="939"/>
                    <a:pt x="468" y="939"/>
                  </a:cubicBezTo>
                  <a:cubicBezTo>
                    <a:pt x="728" y="939"/>
                    <a:pt x="939" y="730"/>
                    <a:pt x="939" y="471"/>
                  </a:cubicBezTo>
                  <a:cubicBezTo>
                    <a:pt x="939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5"/>
            <p:cNvSpPr/>
            <p:nvPr/>
          </p:nvSpPr>
          <p:spPr>
            <a:xfrm>
              <a:off x="5674945" y="4078815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1"/>
                  </a:moveTo>
                  <a:cubicBezTo>
                    <a:pt x="209" y="1"/>
                    <a:pt x="1" y="212"/>
                    <a:pt x="1" y="471"/>
                  </a:cubicBezTo>
                  <a:cubicBezTo>
                    <a:pt x="1" y="731"/>
                    <a:pt x="209" y="939"/>
                    <a:pt x="468" y="939"/>
                  </a:cubicBezTo>
                  <a:cubicBezTo>
                    <a:pt x="728" y="939"/>
                    <a:pt x="936" y="731"/>
                    <a:pt x="936" y="471"/>
                  </a:cubicBezTo>
                  <a:cubicBezTo>
                    <a:pt x="936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5"/>
            <p:cNvSpPr/>
            <p:nvPr/>
          </p:nvSpPr>
          <p:spPr>
            <a:xfrm>
              <a:off x="5674945" y="3869467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0"/>
                  </a:moveTo>
                  <a:cubicBezTo>
                    <a:pt x="209" y="0"/>
                    <a:pt x="1" y="212"/>
                    <a:pt x="1" y="471"/>
                  </a:cubicBezTo>
                  <a:cubicBezTo>
                    <a:pt x="1" y="730"/>
                    <a:pt x="209" y="939"/>
                    <a:pt x="468" y="939"/>
                  </a:cubicBezTo>
                  <a:cubicBezTo>
                    <a:pt x="728" y="939"/>
                    <a:pt x="936" y="730"/>
                    <a:pt x="936" y="471"/>
                  </a:cubicBezTo>
                  <a:cubicBezTo>
                    <a:pt x="936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35"/>
          <p:cNvGrpSpPr/>
          <p:nvPr/>
        </p:nvGrpSpPr>
        <p:grpSpPr>
          <a:xfrm rot="-4133846">
            <a:off x="7295023" y="2110274"/>
            <a:ext cx="1150855" cy="1150750"/>
            <a:chOff x="7890475" y="3195525"/>
            <a:chExt cx="819850" cy="819775"/>
          </a:xfrm>
        </p:grpSpPr>
        <p:sp>
          <p:nvSpPr>
            <p:cNvPr id="1278" name="Google Shape;1278;p35"/>
            <p:cNvSpPr/>
            <p:nvPr/>
          </p:nvSpPr>
          <p:spPr>
            <a:xfrm>
              <a:off x="7890475" y="3851350"/>
              <a:ext cx="163950" cy="163950"/>
            </a:xfrm>
            <a:custGeom>
              <a:avLst/>
              <a:gdLst/>
              <a:ahLst/>
              <a:cxnLst/>
              <a:rect l="l" t="t" r="r" b="b"/>
              <a:pathLst>
                <a:path w="6558" h="6558" extrusionOk="0">
                  <a:moveTo>
                    <a:pt x="1124" y="0"/>
                  </a:moveTo>
                  <a:cubicBezTo>
                    <a:pt x="503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4" y="6558"/>
                  </a:cubicBezTo>
                  <a:lnTo>
                    <a:pt x="5434" y="6558"/>
                  </a:lnTo>
                  <a:cubicBezTo>
                    <a:pt x="6055" y="6558"/>
                    <a:pt x="6557" y="6055"/>
                    <a:pt x="6557" y="5434"/>
                  </a:cubicBezTo>
                  <a:lnTo>
                    <a:pt x="6557" y="1124"/>
                  </a:lnTo>
                  <a:cubicBezTo>
                    <a:pt x="6557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5"/>
            <p:cNvSpPr/>
            <p:nvPr/>
          </p:nvSpPr>
          <p:spPr>
            <a:xfrm>
              <a:off x="8054400" y="3851350"/>
              <a:ext cx="164025" cy="163950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5"/>
            <p:cNvSpPr/>
            <p:nvPr/>
          </p:nvSpPr>
          <p:spPr>
            <a:xfrm>
              <a:off x="8054400" y="3687425"/>
              <a:ext cx="164025" cy="163950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7"/>
                    <a:pt x="1127" y="6557"/>
                  </a:cubicBezTo>
                  <a:lnTo>
                    <a:pt x="5434" y="6557"/>
                  </a:lnTo>
                  <a:cubicBezTo>
                    <a:pt x="6055" y="6557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5"/>
            <p:cNvSpPr/>
            <p:nvPr/>
          </p:nvSpPr>
          <p:spPr>
            <a:xfrm>
              <a:off x="8218400" y="3851350"/>
              <a:ext cx="163975" cy="163950"/>
            </a:xfrm>
            <a:custGeom>
              <a:avLst/>
              <a:gdLst/>
              <a:ahLst/>
              <a:cxnLst/>
              <a:rect l="l" t="t" r="r" b="b"/>
              <a:pathLst>
                <a:path w="6559" h="6558" extrusionOk="0">
                  <a:moveTo>
                    <a:pt x="1125" y="0"/>
                  </a:moveTo>
                  <a:cubicBezTo>
                    <a:pt x="504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6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5"/>
            <p:cNvSpPr/>
            <p:nvPr/>
          </p:nvSpPr>
          <p:spPr>
            <a:xfrm>
              <a:off x="8382350" y="3851350"/>
              <a:ext cx="163950" cy="163950"/>
            </a:xfrm>
            <a:custGeom>
              <a:avLst/>
              <a:gdLst/>
              <a:ahLst/>
              <a:cxnLst/>
              <a:rect l="l" t="t" r="r" b="b"/>
              <a:pathLst>
                <a:path w="6558" h="6558" extrusionOk="0">
                  <a:moveTo>
                    <a:pt x="1124" y="0"/>
                  </a:moveTo>
                  <a:cubicBezTo>
                    <a:pt x="503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4" y="6558"/>
                  </a:cubicBezTo>
                  <a:lnTo>
                    <a:pt x="5434" y="6558"/>
                  </a:lnTo>
                  <a:cubicBezTo>
                    <a:pt x="6055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5"/>
            <p:cNvSpPr/>
            <p:nvPr/>
          </p:nvSpPr>
          <p:spPr>
            <a:xfrm>
              <a:off x="8546275" y="3851350"/>
              <a:ext cx="164050" cy="163950"/>
            </a:xfrm>
            <a:custGeom>
              <a:avLst/>
              <a:gdLst/>
              <a:ahLst/>
              <a:cxnLst/>
              <a:rect l="l" t="t" r="r" b="b"/>
              <a:pathLst>
                <a:path w="6562" h="6558" extrusionOk="0">
                  <a:moveTo>
                    <a:pt x="1128" y="0"/>
                  </a:moveTo>
                  <a:cubicBezTo>
                    <a:pt x="507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3" y="6558"/>
                    <a:pt x="1128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5"/>
            <p:cNvSpPr/>
            <p:nvPr/>
          </p:nvSpPr>
          <p:spPr>
            <a:xfrm>
              <a:off x="8546275" y="3687425"/>
              <a:ext cx="164050" cy="163950"/>
            </a:xfrm>
            <a:custGeom>
              <a:avLst/>
              <a:gdLst/>
              <a:ahLst/>
              <a:cxnLst/>
              <a:rect l="l" t="t" r="r" b="b"/>
              <a:pathLst>
                <a:path w="6562" h="6558" extrusionOk="0">
                  <a:moveTo>
                    <a:pt x="1128" y="0"/>
                  </a:moveTo>
                  <a:cubicBezTo>
                    <a:pt x="507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3" y="6557"/>
                    <a:pt x="1128" y="6557"/>
                  </a:cubicBezTo>
                  <a:lnTo>
                    <a:pt x="5434" y="6557"/>
                  </a:lnTo>
                  <a:cubicBezTo>
                    <a:pt x="6055" y="6557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5"/>
            <p:cNvSpPr/>
            <p:nvPr/>
          </p:nvSpPr>
          <p:spPr>
            <a:xfrm>
              <a:off x="8546275" y="3523400"/>
              <a:ext cx="164050" cy="164050"/>
            </a:xfrm>
            <a:custGeom>
              <a:avLst/>
              <a:gdLst/>
              <a:ahLst/>
              <a:cxnLst/>
              <a:rect l="l" t="t" r="r" b="b"/>
              <a:pathLst>
                <a:path w="6562" h="6562" extrusionOk="0">
                  <a:moveTo>
                    <a:pt x="1128" y="1"/>
                  </a:moveTo>
                  <a:cubicBezTo>
                    <a:pt x="507" y="1"/>
                    <a:pt x="1" y="506"/>
                    <a:pt x="1" y="1128"/>
                  </a:cubicBezTo>
                  <a:lnTo>
                    <a:pt x="1" y="5434"/>
                  </a:lnTo>
                  <a:cubicBezTo>
                    <a:pt x="1" y="6055"/>
                    <a:pt x="503" y="6561"/>
                    <a:pt x="1128" y="6561"/>
                  </a:cubicBezTo>
                  <a:lnTo>
                    <a:pt x="5434" y="6561"/>
                  </a:lnTo>
                  <a:cubicBezTo>
                    <a:pt x="6055" y="6561"/>
                    <a:pt x="6561" y="6055"/>
                    <a:pt x="6561" y="5434"/>
                  </a:cubicBezTo>
                  <a:lnTo>
                    <a:pt x="6561" y="1128"/>
                  </a:lnTo>
                  <a:cubicBezTo>
                    <a:pt x="6558" y="506"/>
                    <a:pt x="6055" y="1"/>
                    <a:pt x="543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5"/>
            <p:cNvSpPr/>
            <p:nvPr/>
          </p:nvSpPr>
          <p:spPr>
            <a:xfrm>
              <a:off x="8054400" y="3195525"/>
              <a:ext cx="164025" cy="163975"/>
            </a:xfrm>
            <a:custGeom>
              <a:avLst/>
              <a:gdLst/>
              <a:ahLst/>
              <a:cxnLst/>
              <a:rect l="l" t="t" r="r" b="b"/>
              <a:pathLst>
                <a:path w="6561" h="6559" extrusionOk="0">
                  <a:moveTo>
                    <a:pt x="1127" y="1"/>
                  </a:moveTo>
                  <a:cubicBezTo>
                    <a:pt x="506" y="1"/>
                    <a:pt x="0" y="504"/>
                    <a:pt x="0" y="1125"/>
                  </a:cubicBezTo>
                  <a:lnTo>
                    <a:pt x="0" y="5434"/>
                  </a:lnTo>
                  <a:cubicBezTo>
                    <a:pt x="0" y="6056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6"/>
                    <a:pt x="6561" y="5434"/>
                  </a:cubicBezTo>
                  <a:lnTo>
                    <a:pt x="6561" y="1125"/>
                  </a:lnTo>
                  <a:cubicBezTo>
                    <a:pt x="6558" y="504"/>
                    <a:pt x="6055" y="1"/>
                    <a:pt x="54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5"/>
            <p:cNvSpPr/>
            <p:nvPr/>
          </p:nvSpPr>
          <p:spPr>
            <a:xfrm>
              <a:off x="8054400" y="3359475"/>
              <a:ext cx="164025" cy="163950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5"/>
            <p:cNvSpPr/>
            <p:nvPr/>
          </p:nvSpPr>
          <p:spPr>
            <a:xfrm>
              <a:off x="8218400" y="3359475"/>
              <a:ext cx="163975" cy="163950"/>
            </a:xfrm>
            <a:custGeom>
              <a:avLst/>
              <a:gdLst/>
              <a:ahLst/>
              <a:cxnLst/>
              <a:rect l="l" t="t" r="r" b="b"/>
              <a:pathLst>
                <a:path w="6559" h="6558" extrusionOk="0">
                  <a:moveTo>
                    <a:pt x="1125" y="0"/>
                  </a:moveTo>
                  <a:cubicBezTo>
                    <a:pt x="504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6" y="0"/>
                    <a:pt x="54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5"/>
            <p:cNvSpPr/>
            <p:nvPr/>
          </p:nvSpPr>
          <p:spPr>
            <a:xfrm>
              <a:off x="8218400" y="3195525"/>
              <a:ext cx="163975" cy="163975"/>
            </a:xfrm>
            <a:custGeom>
              <a:avLst/>
              <a:gdLst/>
              <a:ahLst/>
              <a:cxnLst/>
              <a:rect l="l" t="t" r="r" b="b"/>
              <a:pathLst>
                <a:path w="6559" h="6559" extrusionOk="0">
                  <a:moveTo>
                    <a:pt x="1125" y="1"/>
                  </a:moveTo>
                  <a:cubicBezTo>
                    <a:pt x="504" y="1"/>
                    <a:pt x="1" y="504"/>
                    <a:pt x="1" y="1125"/>
                  </a:cubicBezTo>
                  <a:lnTo>
                    <a:pt x="1" y="5434"/>
                  </a:lnTo>
                  <a:cubicBezTo>
                    <a:pt x="1" y="6056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6"/>
                    <a:pt x="6558" y="5434"/>
                  </a:cubicBezTo>
                  <a:lnTo>
                    <a:pt x="6558" y="1125"/>
                  </a:lnTo>
                  <a:cubicBezTo>
                    <a:pt x="6558" y="504"/>
                    <a:pt x="6056" y="1"/>
                    <a:pt x="54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0" name="Google Shape;1290;p35"/>
          <p:cNvGrpSpPr/>
          <p:nvPr/>
        </p:nvGrpSpPr>
        <p:grpSpPr>
          <a:xfrm>
            <a:off x="7712013" y="1941638"/>
            <a:ext cx="316871" cy="316855"/>
            <a:chOff x="291850" y="2324188"/>
            <a:chExt cx="316871" cy="316855"/>
          </a:xfrm>
        </p:grpSpPr>
        <p:sp>
          <p:nvSpPr>
            <p:cNvPr id="1291" name="Google Shape;1291;p35"/>
            <p:cNvSpPr/>
            <p:nvPr/>
          </p:nvSpPr>
          <p:spPr>
            <a:xfrm>
              <a:off x="291850" y="2324188"/>
              <a:ext cx="316871" cy="316855"/>
            </a:xfrm>
            <a:custGeom>
              <a:avLst/>
              <a:gdLst/>
              <a:ahLst/>
              <a:cxnLst/>
              <a:rect l="l" t="t" r="r" b="b"/>
              <a:pathLst>
                <a:path w="6584" h="6584" extrusionOk="0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4970" y="6584"/>
                  </a:lnTo>
                  <a:cubicBezTo>
                    <a:pt x="5863" y="6584"/>
                    <a:pt x="6584" y="5863"/>
                    <a:pt x="6584" y="4973"/>
                  </a:cubicBezTo>
                  <a:lnTo>
                    <a:pt x="6584" y="1614"/>
                  </a:lnTo>
                  <a:cubicBezTo>
                    <a:pt x="6584" y="724"/>
                    <a:pt x="5863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5"/>
            <p:cNvSpPr/>
            <p:nvPr/>
          </p:nvSpPr>
          <p:spPr>
            <a:xfrm>
              <a:off x="291850" y="2324188"/>
              <a:ext cx="126287" cy="316855"/>
            </a:xfrm>
            <a:custGeom>
              <a:avLst/>
              <a:gdLst/>
              <a:ahLst/>
              <a:cxnLst/>
              <a:rect l="l" t="t" r="r" b="b"/>
              <a:pathLst>
                <a:path w="2624" h="6584" extrusionOk="0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2623" y="6584"/>
                  </a:lnTo>
                  <a:cubicBezTo>
                    <a:pt x="1733" y="6584"/>
                    <a:pt x="1009" y="5863"/>
                    <a:pt x="1009" y="4973"/>
                  </a:cubicBezTo>
                  <a:lnTo>
                    <a:pt x="1009" y="1614"/>
                  </a:lnTo>
                  <a:cubicBezTo>
                    <a:pt x="1009" y="724"/>
                    <a:pt x="1733" y="1"/>
                    <a:pt x="26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5"/>
            <p:cNvSpPr/>
            <p:nvPr/>
          </p:nvSpPr>
          <p:spPr>
            <a:xfrm>
              <a:off x="450281" y="2457160"/>
              <a:ext cx="47646" cy="49376"/>
            </a:xfrm>
            <a:custGeom>
              <a:avLst/>
              <a:gdLst/>
              <a:ahLst/>
              <a:cxnLst/>
              <a:rect l="l" t="t" r="r" b="b"/>
              <a:pathLst>
                <a:path w="990" h="1026" extrusionOk="0">
                  <a:moveTo>
                    <a:pt x="493" y="1"/>
                  </a:moveTo>
                  <a:cubicBezTo>
                    <a:pt x="221" y="1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5"/>
                    <a:pt x="493" y="1025"/>
                  </a:cubicBezTo>
                  <a:cubicBezTo>
                    <a:pt x="765" y="1025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5"/>
                    <a:pt x="765" y="1"/>
                    <a:pt x="4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5"/>
            <p:cNvSpPr/>
            <p:nvPr/>
          </p:nvSpPr>
          <p:spPr>
            <a:xfrm>
              <a:off x="523914" y="2383527"/>
              <a:ext cx="47646" cy="49184"/>
            </a:xfrm>
            <a:custGeom>
              <a:avLst/>
              <a:gdLst/>
              <a:ahLst/>
              <a:cxnLst/>
              <a:rect l="l" t="t" r="r" b="b"/>
              <a:pathLst>
                <a:path w="990" h="1022" extrusionOk="0">
                  <a:moveTo>
                    <a:pt x="497" y="0"/>
                  </a:moveTo>
                  <a:cubicBezTo>
                    <a:pt x="225" y="0"/>
                    <a:pt x="1" y="221"/>
                    <a:pt x="1" y="493"/>
                  </a:cubicBezTo>
                  <a:lnTo>
                    <a:pt x="1" y="525"/>
                  </a:lnTo>
                  <a:cubicBezTo>
                    <a:pt x="1" y="801"/>
                    <a:pt x="225" y="1022"/>
                    <a:pt x="497" y="1022"/>
                  </a:cubicBezTo>
                  <a:cubicBezTo>
                    <a:pt x="769" y="1022"/>
                    <a:pt x="990" y="798"/>
                    <a:pt x="990" y="525"/>
                  </a:cubicBezTo>
                  <a:lnTo>
                    <a:pt x="990" y="493"/>
                  </a:lnTo>
                  <a:cubicBezTo>
                    <a:pt x="990" y="221"/>
                    <a:pt x="769" y="0"/>
                    <a:pt x="4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5"/>
            <p:cNvSpPr/>
            <p:nvPr/>
          </p:nvSpPr>
          <p:spPr>
            <a:xfrm>
              <a:off x="376455" y="2530985"/>
              <a:ext cx="47646" cy="49184"/>
            </a:xfrm>
            <a:custGeom>
              <a:avLst/>
              <a:gdLst/>
              <a:ahLst/>
              <a:cxnLst/>
              <a:rect l="l" t="t" r="r" b="b"/>
              <a:pathLst>
                <a:path w="990" h="1022" extrusionOk="0">
                  <a:moveTo>
                    <a:pt x="494" y="0"/>
                  </a:moveTo>
                  <a:cubicBezTo>
                    <a:pt x="221" y="0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4" y="1022"/>
                  </a:cubicBezTo>
                  <a:cubicBezTo>
                    <a:pt x="769" y="1022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1"/>
                    <a:pt x="769" y="0"/>
                    <a:pt x="4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6" name="Google Shape;1296;p35"/>
          <p:cNvSpPr/>
          <p:nvPr/>
        </p:nvSpPr>
        <p:spPr>
          <a:xfrm rot="-1319639">
            <a:off x="6959310" y="738707"/>
            <a:ext cx="585460" cy="409040"/>
          </a:xfrm>
          <a:custGeom>
            <a:avLst/>
            <a:gdLst/>
            <a:ahLst/>
            <a:cxnLst/>
            <a:rect l="l" t="t" r="r" b="b"/>
            <a:pathLst>
              <a:path w="23419" h="16362" extrusionOk="0">
                <a:moveTo>
                  <a:pt x="1128" y="0"/>
                </a:moveTo>
                <a:cubicBezTo>
                  <a:pt x="507" y="0"/>
                  <a:pt x="1" y="506"/>
                  <a:pt x="1" y="1127"/>
                </a:cubicBezTo>
                <a:lnTo>
                  <a:pt x="1" y="15235"/>
                </a:lnTo>
                <a:cubicBezTo>
                  <a:pt x="1" y="15856"/>
                  <a:pt x="507" y="16362"/>
                  <a:pt x="1128" y="16362"/>
                </a:cubicBezTo>
                <a:lnTo>
                  <a:pt x="6225" y="16362"/>
                </a:lnTo>
                <a:cubicBezTo>
                  <a:pt x="6526" y="16362"/>
                  <a:pt x="6773" y="16118"/>
                  <a:pt x="6773" y="15814"/>
                </a:cubicBezTo>
                <a:lnTo>
                  <a:pt x="6773" y="14514"/>
                </a:lnTo>
                <a:cubicBezTo>
                  <a:pt x="6773" y="14341"/>
                  <a:pt x="6686" y="14188"/>
                  <a:pt x="6555" y="14076"/>
                </a:cubicBezTo>
                <a:cubicBezTo>
                  <a:pt x="5998" y="13611"/>
                  <a:pt x="5642" y="12913"/>
                  <a:pt x="5642" y="12129"/>
                </a:cubicBezTo>
                <a:cubicBezTo>
                  <a:pt x="5642" y="10729"/>
                  <a:pt x="6779" y="9590"/>
                  <a:pt x="8182" y="9590"/>
                </a:cubicBezTo>
                <a:cubicBezTo>
                  <a:pt x="8361" y="9590"/>
                  <a:pt x="8544" y="9609"/>
                  <a:pt x="8729" y="9647"/>
                </a:cubicBezTo>
                <a:cubicBezTo>
                  <a:pt x="9728" y="9856"/>
                  <a:pt x="10519" y="10688"/>
                  <a:pt x="10685" y="11697"/>
                </a:cubicBezTo>
                <a:cubicBezTo>
                  <a:pt x="10842" y="12651"/>
                  <a:pt x="10468" y="13528"/>
                  <a:pt x="9811" y="14076"/>
                </a:cubicBezTo>
                <a:cubicBezTo>
                  <a:pt x="9680" y="14188"/>
                  <a:pt x="9593" y="14341"/>
                  <a:pt x="9593" y="14514"/>
                </a:cubicBezTo>
                <a:lnTo>
                  <a:pt x="9593" y="15814"/>
                </a:lnTo>
                <a:cubicBezTo>
                  <a:pt x="9593" y="16118"/>
                  <a:pt x="9840" y="16362"/>
                  <a:pt x="10141" y="16362"/>
                </a:cubicBezTo>
                <a:lnTo>
                  <a:pt x="16365" y="16362"/>
                </a:lnTo>
                <a:lnTo>
                  <a:pt x="16362" y="10141"/>
                </a:lnTo>
                <a:cubicBezTo>
                  <a:pt x="16362" y="9836"/>
                  <a:pt x="16609" y="9593"/>
                  <a:pt x="16910" y="9593"/>
                </a:cubicBezTo>
                <a:lnTo>
                  <a:pt x="18213" y="9593"/>
                </a:lnTo>
                <a:cubicBezTo>
                  <a:pt x="18382" y="9593"/>
                  <a:pt x="18539" y="9679"/>
                  <a:pt x="18648" y="9811"/>
                </a:cubicBezTo>
                <a:cubicBezTo>
                  <a:pt x="19115" y="10367"/>
                  <a:pt x="19813" y="10720"/>
                  <a:pt x="20597" y="10720"/>
                </a:cubicBezTo>
                <a:cubicBezTo>
                  <a:pt x="20739" y="10720"/>
                  <a:pt x="20884" y="10709"/>
                  <a:pt x="21030" y="10685"/>
                </a:cubicBezTo>
                <a:cubicBezTo>
                  <a:pt x="22036" y="10518"/>
                  <a:pt x="22868" y="9727"/>
                  <a:pt x="23076" y="8729"/>
                </a:cubicBezTo>
                <a:cubicBezTo>
                  <a:pt x="23419" y="7086"/>
                  <a:pt x="22177" y="5642"/>
                  <a:pt x="20595" y="5642"/>
                </a:cubicBezTo>
                <a:cubicBezTo>
                  <a:pt x="19814" y="5642"/>
                  <a:pt x="19113" y="5997"/>
                  <a:pt x="18648" y="6551"/>
                </a:cubicBezTo>
                <a:cubicBezTo>
                  <a:pt x="18539" y="6683"/>
                  <a:pt x="18382" y="6769"/>
                  <a:pt x="18213" y="6769"/>
                </a:cubicBezTo>
                <a:lnTo>
                  <a:pt x="16910" y="6769"/>
                </a:lnTo>
                <a:cubicBezTo>
                  <a:pt x="16609" y="6769"/>
                  <a:pt x="16362" y="6526"/>
                  <a:pt x="16362" y="6225"/>
                </a:cubicBezTo>
                <a:lnTo>
                  <a:pt x="16362" y="1127"/>
                </a:lnTo>
                <a:cubicBezTo>
                  <a:pt x="16362" y="506"/>
                  <a:pt x="15856" y="0"/>
                  <a:pt x="15235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179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0" name="Google Shape;1720;p39"/>
          <p:cNvGrpSpPr/>
          <p:nvPr/>
        </p:nvGrpSpPr>
        <p:grpSpPr>
          <a:xfrm rot="2700000">
            <a:off x="8205474" y="1092623"/>
            <a:ext cx="595138" cy="727046"/>
            <a:chOff x="8793025" y="2271766"/>
            <a:chExt cx="595144" cy="727053"/>
          </a:xfrm>
        </p:grpSpPr>
        <p:sp>
          <p:nvSpPr>
            <p:cNvPr id="1721" name="Google Shape;1721;p39"/>
            <p:cNvSpPr/>
            <p:nvPr/>
          </p:nvSpPr>
          <p:spPr>
            <a:xfrm rot="-4133846">
              <a:off x="8958567" y="2734962"/>
              <a:ext cx="230143" cy="230143"/>
            </a:xfrm>
            <a:custGeom>
              <a:avLst/>
              <a:gdLst/>
              <a:ahLst/>
              <a:cxnLst/>
              <a:rect l="l" t="t" r="r" b="b"/>
              <a:pathLst>
                <a:path w="6558" h="6558" extrusionOk="0">
                  <a:moveTo>
                    <a:pt x="1124" y="0"/>
                  </a:moveTo>
                  <a:cubicBezTo>
                    <a:pt x="503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4" y="6558"/>
                  </a:cubicBezTo>
                  <a:lnTo>
                    <a:pt x="5434" y="6558"/>
                  </a:lnTo>
                  <a:cubicBezTo>
                    <a:pt x="6055" y="6558"/>
                    <a:pt x="6557" y="6055"/>
                    <a:pt x="6557" y="5434"/>
                  </a:cubicBezTo>
                  <a:lnTo>
                    <a:pt x="6557" y="1124"/>
                  </a:lnTo>
                  <a:cubicBezTo>
                    <a:pt x="6557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9"/>
            <p:cNvSpPr/>
            <p:nvPr/>
          </p:nvSpPr>
          <p:spPr>
            <a:xfrm rot="-4133846">
              <a:off x="9041381" y="2520237"/>
              <a:ext cx="230248" cy="230143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9"/>
            <p:cNvSpPr/>
            <p:nvPr/>
          </p:nvSpPr>
          <p:spPr>
            <a:xfrm rot="-4133846">
              <a:off x="8826705" y="2437389"/>
              <a:ext cx="230248" cy="230143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7"/>
                    <a:pt x="1127" y="6557"/>
                  </a:cubicBezTo>
                  <a:lnTo>
                    <a:pt x="5434" y="6557"/>
                  </a:lnTo>
                  <a:cubicBezTo>
                    <a:pt x="6055" y="6557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9"/>
            <p:cNvSpPr/>
            <p:nvPr/>
          </p:nvSpPr>
          <p:spPr>
            <a:xfrm rot="-4133846">
              <a:off x="9124289" y="2305495"/>
              <a:ext cx="230178" cy="230143"/>
            </a:xfrm>
            <a:custGeom>
              <a:avLst/>
              <a:gdLst/>
              <a:ahLst/>
              <a:cxnLst/>
              <a:rect l="l" t="t" r="r" b="b"/>
              <a:pathLst>
                <a:path w="6559" h="6558" extrusionOk="0">
                  <a:moveTo>
                    <a:pt x="1125" y="0"/>
                  </a:moveTo>
                  <a:cubicBezTo>
                    <a:pt x="504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6" y="0"/>
                    <a:pt x="543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5" name="Google Shape;1725;p3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Demo</a:t>
            </a:r>
            <a:endParaRPr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F0B138B9-48A4-539C-F57D-0953E7530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654" y="1112200"/>
            <a:ext cx="5912767" cy="40308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0" name="Google Shape;1720;p39"/>
          <p:cNvGrpSpPr/>
          <p:nvPr/>
        </p:nvGrpSpPr>
        <p:grpSpPr>
          <a:xfrm rot="2700000">
            <a:off x="8205474" y="1092623"/>
            <a:ext cx="595138" cy="727046"/>
            <a:chOff x="8793025" y="2271766"/>
            <a:chExt cx="595144" cy="727053"/>
          </a:xfrm>
        </p:grpSpPr>
        <p:sp>
          <p:nvSpPr>
            <p:cNvPr id="1721" name="Google Shape;1721;p39"/>
            <p:cNvSpPr/>
            <p:nvPr/>
          </p:nvSpPr>
          <p:spPr>
            <a:xfrm rot="-4133846">
              <a:off x="8958567" y="2734962"/>
              <a:ext cx="230143" cy="230143"/>
            </a:xfrm>
            <a:custGeom>
              <a:avLst/>
              <a:gdLst/>
              <a:ahLst/>
              <a:cxnLst/>
              <a:rect l="l" t="t" r="r" b="b"/>
              <a:pathLst>
                <a:path w="6558" h="6558" extrusionOk="0">
                  <a:moveTo>
                    <a:pt x="1124" y="0"/>
                  </a:moveTo>
                  <a:cubicBezTo>
                    <a:pt x="503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4" y="6558"/>
                  </a:cubicBezTo>
                  <a:lnTo>
                    <a:pt x="5434" y="6558"/>
                  </a:lnTo>
                  <a:cubicBezTo>
                    <a:pt x="6055" y="6558"/>
                    <a:pt x="6557" y="6055"/>
                    <a:pt x="6557" y="5434"/>
                  </a:cubicBezTo>
                  <a:lnTo>
                    <a:pt x="6557" y="1124"/>
                  </a:lnTo>
                  <a:cubicBezTo>
                    <a:pt x="6557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9"/>
            <p:cNvSpPr/>
            <p:nvPr/>
          </p:nvSpPr>
          <p:spPr>
            <a:xfrm rot="-4133846">
              <a:off x="9041381" y="2520237"/>
              <a:ext cx="230248" cy="230143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9"/>
            <p:cNvSpPr/>
            <p:nvPr/>
          </p:nvSpPr>
          <p:spPr>
            <a:xfrm rot="-4133846">
              <a:off x="8826705" y="2437389"/>
              <a:ext cx="230248" cy="230143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7"/>
                    <a:pt x="1127" y="6557"/>
                  </a:cubicBezTo>
                  <a:lnTo>
                    <a:pt x="5434" y="6557"/>
                  </a:lnTo>
                  <a:cubicBezTo>
                    <a:pt x="6055" y="6557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9"/>
            <p:cNvSpPr/>
            <p:nvPr/>
          </p:nvSpPr>
          <p:spPr>
            <a:xfrm rot="-4133846">
              <a:off x="9124289" y="2305495"/>
              <a:ext cx="230178" cy="230143"/>
            </a:xfrm>
            <a:custGeom>
              <a:avLst/>
              <a:gdLst/>
              <a:ahLst/>
              <a:cxnLst/>
              <a:rect l="l" t="t" r="r" b="b"/>
              <a:pathLst>
                <a:path w="6559" h="6558" extrusionOk="0">
                  <a:moveTo>
                    <a:pt x="1125" y="0"/>
                  </a:moveTo>
                  <a:cubicBezTo>
                    <a:pt x="504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6" y="0"/>
                    <a:pt x="543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5" name="Google Shape;1725;p3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Demo</a:t>
            </a:r>
            <a:endParaRPr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CEF3CCBC-73E2-35FE-B4FC-026279B76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860" y="1257688"/>
            <a:ext cx="6340230" cy="361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52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0" name="Google Shape;1720;p39"/>
          <p:cNvGrpSpPr/>
          <p:nvPr/>
        </p:nvGrpSpPr>
        <p:grpSpPr>
          <a:xfrm rot="2700000">
            <a:off x="8205474" y="1092623"/>
            <a:ext cx="595138" cy="727046"/>
            <a:chOff x="8793025" y="2271766"/>
            <a:chExt cx="595144" cy="727053"/>
          </a:xfrm>
        </p:grpSpPr>
        <p:sp>
          <p:nvSpPr>
            <p:cNvPr id="1721" name="Google Shape;1721;p39"/>
            <p:cNvSpPr/>
            <p:nvPr/>
          </p:nvSpPr>
          <p:spPr>
            <a:xfrm rot="-4133846">
              <a:off x="8958567" y="2734962"/>
              <a:ext cx="230143" cy="230143"/>
            </a:xfrm>
            <a:custGeom>
              <a:avLst/>
              <a:gdLst/>
              <a:ahLst/>
              <a:cxnLst/>
              <a:rect l="l" t="t" r="r" b="b"/>
              <a:pathLst>
                <a:path w="6558" h="6558" extrusionOk="0">
                  <a:moveTo>
                    <a:pt x="1124" y="0"/>
                  </a:moveTo>
                  <a:cubicBezTo>
                    <a:pt x="503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4" y="6558"/>
                  </a:cubicBezTo>
                  <a:lnTo>
                    <a:pt x="5434" y="6558"/>
                  </a:lnTo>
                  <a:cubicBezTo>
                    <a:pt x="6055" y="6558"/>
                    <a:pt x="6557" y="6055"/>
                    <a:pt x="6557" y="5434"/>
                  </a:cubicBezTo>
                  <a:lnTo>
                    <a:pt x="6557" y="1124"/>
                  </a:lnTo>
                  <a:cubicBezTo>
                    <a:pt x="6557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9"/>
            <p:cNvSpPr/>
            <p:nvPr/>
          </p:nvSpPr>
          <p:spPr>
            <a:xfrm rot="-4133846">
              <a:off x="9041381" y="2520237"/>
              <a:ext cx="230248" cy="230143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9"/>
            <p:cNvSpPr/>
            <p:nvPr/>
          </p:nvSpPr>
          <p:spPr>
            <a:xfrm rot="-4133846">
              <a:off x="8826705" y="2437389"/>
              <a:ext cx="230248" cy="230143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7"/>
                    <a:pt x="1127" y="6557"/>
                  </a:cubicBezTo>
                  <a:lnTo>
                    <a:pt x="5434" y="6557"/>
                  </a:lnTo>
                  <a:cubicBezTo>
                    <a:pt x="6055" y="6557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9"/>
            <p:cNvSpPr/>
            <p:nvPr/>
          </p:nvSpPr>
          <p:spPr>
            <a:xfrm rot="-4133846">
              <a:off x="9124289" y="2305495"/>
              <a:ext cx="230178" cy="230143"/>
            </a:xfrm>
            <a:custGeom>
              <a:avLst/>
              <a:gdLst/>
              <a:ahLst/>
              <a:cxnLst/>
              <a:rect l="l" t="t" r="r" b="b"/>
              <a:pathLst>
                <a:path w="6559" h="6558" extrusionOk="0">
                  <a:moveTo>
                    <a:pt x="1125" y="0"/>
                  </a:moveTo>
                  <a:cubicBezTo>
                    <a:pt x="504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6" y="0"/>
                    <a:pt x="543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5" name="Google Shape;1725;p3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Demo</a:t>
            </a:r>
            <a:endParaRPr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4B05B0C1-C92C-E156-8085-A1F74A860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13" y="1140539"/>
            <a:ext cx="5772123" cy="389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72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0" name="Google Shape;1720;p39"/>
          <p:cNvGrpSpPr/>
          <p:nvPr/>
        </p:nvGrpSpPr>
        <p:grpSpPr>
          <a:xfrm rot="2700000">
            <a:off x="8205474" y="1092623"/>
            <a:ext cx="595138" cy="727046"/>
            <a:chOff x="8793025" y="2271766"/>
            <a:chExt cx="595144" cy="727053"/>
          </a:xfrm>
        </p:grpSpPr>
        <p:sp>
          <p:nvSpPr>
            <p:cNvPr id="1721" name="Google Shape;1721;p39"/>
            <p:cNvSpPr/>
            <p:nvPr/>
          </p:nvSpPr>
          <p:spPr>
            <a:xfrm rot="-4133846">
              <a:off x="8958567" y="2734962"/>
              <a:ext cx="230143" cy="230143"/>
            </a:xfrm>
            <a:custGeom>
              <a:avLst/>
              <a:gdLst/>
              <a:ahLst/>
              <a:cxnLst/>
              <a:rect l="l" t="t" r="r" b="b"/>
              <a:pathLst>
                <a:path w="6558" h="6558" extrusionOk="0">
                  <a:moveTo>
                    <a:pt x="1124" y="0"/>
                  </a:moveTo>
                  <a:cubicBezTo>
                    <a:pt x="503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4" y="6558"/>
                  </a:cubicBezTo>
                  <a:lnTo>
                    <a:pt x="5434" y="6558"/>
                  </a:lnTo>
                  <a:cubicBezTo>
                    <a:pt x="6055" y="6558"/>
                    <a:pt x="6557" y="6055"/>
                    <a:pt x="6557" y="5434"/>
                  </a:cubicBezTo>
                  <a:lnTo>
                    <a:pt x="6557" y="1124"/>
                  </a:lnTo>
                  <a:cubicBezTo>
                    <a:pt x="6557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9"/>
            <p:cNvSpPr/>
            <p:nvPr/>
          </p:nvSpPr>
          <p:spPr>
            <a:xfrm rot="-4133846">
              <a:off x="9041381" y="2520237"/>
              <a:ext cx="230248" cy="230143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9"/>
            <p:cNvSpPr/>
            <p:nvPr/>
          </p:nvSpPr>
          <p:spPr>
            <a:xfrm rot="-4133846">
              <a:off x="8826705" y="2437389"/>
              <a:ext cx="230248" cy="230143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7"/>
                    <a:pt x="1127" y="6557"/>
                  </a:cubicBezTo>
                  <a:lnTo>
                    <a:pt x="5434" y="6557"/>
                  </a:lnTo>
                  <a:cubicBezTo>
                    <a:pt x="6055" y="6557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9"/>
            <p:cNvSpPr/>
            <p:nvPr/>
          </p:nvSpPr>
          <p:spPr>
            <a:xfrm rot="-4133846">
              <a:off x="9124289" y="2305495"/>
              <a:ext cx="230178" cy="230143"/>
            </a:xfrm>
            <a:custGeom>
              <a:avLst/>
              <a:gdLst/>
              <a:ahLst/>
              <a:cxnLst/>
              <a:rect l="l" t="t" r="r" b="b"/>
              <a:pathLst>
                <a:path w="6559" h="6558" extrusionOk="0">
                  <a:moveTo>
                    <a:pt x="1125" y="0"/>
                  </a:moveTo>
                  <a:cubicBezTo>
                    <a:pt x="504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6" y="0"/>
                    <a:pt x="543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5" name="Google Shape;1725;p3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Demo</a:t>
            </a:r>
            <a:endParaRPr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B54A417F-8216-943C-ADEA-2B278E700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074" y="1179946"/>
            <a:ext cx="5952026" cy="396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8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7" name="Google Shape;897;p32"/>
          <p:cNvGrpSpPr/>
          <p:nvPr/>
        </p:nvGrpSpPr>
        <p:grpSpPr>
          <a:xfrm rot="688216">
            <a:off x="5233387" y="288349"/>
            <a:ext cx="1533458" cy="1683461"/>
            <a:chOff x="6688125" y="661290"/>
            <a:chExt cx="1376094" cy="1510704"/>
          </a:xfrm>
        </p:grpSpPr>
        <p:sp>
          <p:nvSpPr>
            <p:cNvPr id="898" name="Google Shape;898;p32"/>
            <p:cNvSpPr/>
            <p:nvPr/>
          </p:nvSpPr>
          <p:spPr>
            <a:xfrm>
              <a:off x="6688125" y="795900"/>
              <a:ext cx="1376094" cy="1376094"/>
            </a:xfrm>
            <a:custGeom>
              <a:avLst/>
              <a:gdLst/>
              <a:ahLst/>
              <a:cxnLst/>
              <a:rect l="l" t="t" r="r" b="b"/>
              <a:pathLst>
                <a:path w="34308" h="34308" extrusionOk="0">
                  <a:moveTo>
                    <a:pt x="378" y="0"/>
                  </a:moveTo>
                  <a:cubicBezTo>
                    <a:pt x="170" y="0"/>
                    <a:pt x="0" y="170"/>
                    <a:pt x="0" y="378"/>
                  </a:cubicBezTo>
                  <a:lnTo>
                    <a:pt x="0" y="33930"/>
                  </a:lnTo>
                  <a:cubicBezTo>
                    <a:pt x="0" y="34141"/>
                    <a:pt x="170" y="34308"/>
                    <a:pt x="378" y="34308"/>
                  </a:cubicBezTo>
                  <a:lnTo>
                    <a:pt x="33930" y="34308"/>
                  </a:lnTo>
                  <a:cubicBezTo>
                    <a:pt x="34138" y="34308"/>
                    <a:pt x="34308" y="34141"/>
                    <a:pt x="34308" y="33930"/>
                  </a:cubicBezTo>
                  <a:lnTo>
                    <a:pt x="34308" y="378"/>
                  </a:lnTo>
                  <a:cubicBezTo>
                    <a:pt x="34308" y="170"/>
                    <a:pt x="34138" y="0"/>
                    <a:pt x="33930" y="0"/>
                  </a:cubicBezTo>
                  <a:lnTo>
                    <a:pt x="8770" y="0"/>
                  </a:lnTo>
                  <a:cubicBezTo>
                    <a:pt x="8405" y="397"/>
                    <a:pt x="7883" y="644"/>
                    <a:pt x="7303" y="644"/>
                  </a:cubicBezTo>
                  <a:cubicBezTo>
                    <a:pt x="6724" y="644"/>
                    <a:pt x="6199" y="397"/>
                    <a:pt x="58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6786355" y="894130"/>
              <a:ext cx="1179635" cy="1179635"/>
            </a:xfrm>
            <a:custGeom>
              <a:avLst/>
              <a:gdLst/>
              <a:ahLst/>
              <a:cxnLst/>
              <a:rect l="l" t="t" r="r" b="b"/>
              <a:pathLst>
                <a:path w="29410" h="29410" extrusionOk="0">
                  <a:moveTo>
                    <a:pt x="0" y="1"/>
                  </a:moveTo>
                  <a:lnTo>
                    <a:pt x="0" y="12859"/>
                  </a:lnTo>
                  <a:cubicBezTo>
                    <a:pt x="314" y="12677"/>
                    <a:pt x="676" y="12574"/>
                    <a:pt x="1063" y="12574"/>
                  </a:cubicBezTo>
                  <a:cubicBezTo>
                    <a:pt x="2235" y="12574"/>
                    <a:pt x="3186" y="13525"/>
                    <a:pt x="3186" y="14697"/>
                  </a:cubicBezTo>
                  <a:cubicBezTo>
                    <a:pt x="3186" y="15869"/>
                    <a:pt x="2235" y="16817"/>
                    <a:pt x="1063" y="16817"/>
                  </a:cubicBezTo>
                  <a:cubicBezTo>
                    <a:pt x="676" y="16817"/>
                    <a:pt x="314" y="16714"/>
                    <a:pt x="0" y="16532"/>
                  </a:cubicBezTo>
                  <a:lnTo>
                    <a:pt x="0" y="29409"/>
                  </a:lnTo>
                  <a:lnTo>
                    <a:pt x="12846" y="29409"/>
                  </a:lnTo>
                  <a:cubicBezTo>
                    <a:pt x="12632" y="29080"/>
                    <a:pt x="12507" y="28683"/>
                    <a:pt x="12507" y="28260"/>
                  </a:cubicBezTo>
                  <a:cubicBezTo>
                    <a:pt x="12507" y="27088"/>
                    <a:pt x="13458" y="26137"/>
                    <a:pt x="14630" y="26137"/>
                  </a:cubicBezTo>
                  <a:cubicBezTo>
                    <a:pt x="15801" y="26137"/>
                    <a:pt x="16752" y="27088"/>
                    <a:pt x="16752" y="28260"/>
                  </a:cubicBezTo>
                  <a:cubicBezTo>
                    <a:pt x="16752" y="28683"/>
                    <a:pt x="16628" y="29080"/>
                    <a:pt x="16413" y="29409"/>
                  </a:cubicBezTo>
                  <a:lnTo>
                    <a:pt x="29409" y="29409"/>
                  </a:lnTo>
                  <a:lnTo>
                    <a:pt x="29409" y="4877"/>
                  </a:lnTo>
                  <a:cubicBezTo>
                    <a:pt x="28775" y="5700"/>
                    <a:pt x="27776" y="6232"/>
                    <a:pt x="26656" y="6232"/>
                  </a:cubicBezTo>
                  <a:cubicBezTo>
                    <a:pt x="24735" y="6232"/>
                    <a:pt x="23178" y="4675"/>
                    <a:pt x="23178" y="2758"/>
                  </a:cubicBezTo>
                  <a:cubicBezTo>
                    <a:pt x="23178" y="1634"/>
                    <a:pt x="23710" y="638"/>
                    <a:pt x="24536" y="4"/>
                  </a:cubicBezTo>
                  <a:lnTo>
                    <a:pt x="6548" y="4"/>
                  </a:lnTo>
                  <a:lnTo>
                    <a:pt x="7355" y="1890"/>
                  </a:lnTo>
                  <a:lnTo>
                    <a:pt x="2354" y="1890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7069132" y="1583905"/>
              <a:ext cx="167780" cy="170227"/>
            </a:xfrm>
            <a:custGeom>
              <a:avLst/>
              <a:gdLst/>
              <a:ahLst/>
              <a:cxnLst/>
              <a:rect l="l" t="t" r="r" b="b"/>
              <a:pathLst>
                <a:path w="4183" h="4244" extrusionOk="0">
                  <a:moveTo>
                    <a:pt x="2124" y="1"/>
                  </a:moveTo>
                  <a:cubicBezTo>
                    <a:pt x="952" y="1"/>
                    <a:pt x="1" y="948"/>
                    <a:pt x="1" y="2120"/>
                  </a:cubicBezTo>
                  <a:cubicBezTo>
                    <a:pt x="1" y="3292"/>
                    <a:pt x="952" y="4243"/>
                    <a:pt x="2124" y="4243"/>
                  </a:cubicBezTo>
                  <a:cubicBezTo>
                    <a:pt x="3116" y="4243"/>
                    <a:pt x="3952" y="3558"/>
                    <a:pt x="4182" y="2636"/>
                  </a:cubicBezTo>
                  <a:lnTo>
                    <a:pt x="3312" y="2636"/>
                  </a:lnTo>
                  <a:cubicBezTo>
                    <a:pt x="3071" y="2636"/>
                    <a:pt x="2876" y="2441"/>
                    <a:pt x="2876" y="2200"/>
                  </a:cubicBezTo>
                  <a:lnTo>
                    <a:pt x="2876" y="138"/>
                  </a:lnTo>
                  <a:cubicBezTo>
                    <a:pt x="2642" y="49"/>
                    <a:pt x="2389" y="1"/>
                    <a:pt x="212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7069132" y="1583905"/>
              <a:ext cx="121654" cy="170227"/>
            </a:xfrm>
            <a:custGeom>
              <a:avLst/>
              <a:gdLst/>
              <a:ahLst/>
              <a:cxnLst/>
              <a:rect l="l" t="t" r="r" b="b"/>
              <a:pathLst>
                <a:path w="3033" h="4244" extrusionOk="0">
                  <a:moveTo>
                    <a:pt x="2124" y="1"/>
                  </a:moveTo>
                  <a:cubicBezTo>
                    <a:pt x="952" y="1"/>
                    <a:pt x="1" y="948"/>
                    <a:pt x="1" y="2120"/>
                  </a:cubicBezTo>
                  <a:cubicBezTo>
                    <a:pt x="1" y="3292"/>
                    <a:pt x="952" y="4243"/>
                    <a:pt x="2124" y="4243"/>
                  </a:cubicBezTo>
                  <a:cubicBezTo>
                    <a:pt x="2447" y="4243"/>
                    <a:pt x="2758" y="4170"/>
                    <a:pt x="3033" y="4038"/>
                  </a:cubicBezTo>
                  <a:cubicBezTo>
                    <a:pt x="2316" y="3699"/>
                    <a:pt x="1819" y="2969"/>
                    <a:pt x="1819" y="2120"/>
                  </a:cubicBezTo>
                  <a:cubicBezTo>
                    <a:pt x="1819" y="1339"/>
                    <a:pt x="2245" y="654"/>
                    <a:pt x="2876" y="289"/>
                  </a:cubicBezTo>
                  <a:lnTo>
                    <a:pt x="2876" y="138"/>
                  </a:lnTo>
                  <a:cubicBezTo>
                    <a:pt x="2642" y="49"/>
                    <a:pt x="2389" y="1"/>
                    <a:pt x="212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678635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890"/>
                  </a:lnTo>
                  <a:lnTo>
                    <a:pt x="2354" y="1890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698297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1646" y="1"/>
                  </a:moveTo>
                  <a:lnTo>
                    <a:pt x="2453" y="1890"/>
                  </a:lnTo>
                  <a:lnTo>
                    <a:pt x="0" y="1890"/>
                  </a:ln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717959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2"/>
            <p:cNvSpPr/>
            <p:nvPr/>
          </p:nvSpPr>
          <p:spPr>
            <a:xfrm>
              <a:off x="7376215" y="89413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899" y="4903"/>
                  </a:lnTo>
                  <a:lnTo>
                    <a:pt x="489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7572835" y="89413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313" y="4903"/>
                  </a:lnTo>
                  <a:cubicBezTo>
                    <a:pt x="3849" y="4314"/>
                    <a:pt x="3570" y="3568"/>
                    <a:pt x="3570" y="2758"/>
                  </a:cubicBezTo>
                  <a:cubicBezTo>
                    <a:pt x="3570" y="1647"/>
                    <a:pt x="4092" y="660"/>
                    <a:pt x="4899" y="23"/>
                  </a:cubicBezTo>
                  <a:lnTo>
                    <a:pt x="489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2"/>
            <p:cNvSpPr/>
            <p:nvPr/>
          </p:nvSpPr>
          <p:spPr>
            <a:xfrm>
              <a:off x="6786355" y="109075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7769335" y="109075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4880" y="1"/>
                  </a:moveTo>
                  <a:cubicBezTo>
                    <a:pt x="4243" y="811"/>
                    <a:pt x="3256" y="1330"/>
                    <a:pt x="2149" y="1330"/>
                  </a:cubicBezTo>
                  <a:cubicBezTo>
                    <a:pt x="1339" y="1330"/>
                    <a:pt x="593" y="1054"/>
                    <a:pt x="0" y="587"/>
                  </a:cubicBez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6786355" y="128737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3055"/>
                  </a:lnTo>
                  <a:cubicBezTo>
                    <a:pt x="314" y="2876"/>
                    <a:pt x="676" y="2770"/>
                    <a:pt x="1063" y="2770"/>
                  </a:cubicBezTo>
                  <a:cubicBezTo>
                    <a:pt x="2235" y="2770"/>
                    <a:pt x="3186" y="3721"/>
                    <a:pt x="3186" y="4893"/>
                  </a:cubicBezTo>
                  <a:cubicBezTo>
                    <a:pt x="3186" y="4896"/>
                    <a:pt x="3186" y="4900"/>
                    <a:pt x="3186" y="4903"/>
                  </a:cubicBez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7769335" y="128737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6786355" y="148399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3186" y="1"/>
                  </a:moveTo>
                  <a:cubicBezTo>
                    <a:pt x="3180" y="1166"/>
                    <a:pt x="2232" y="2111"/>
                    <a:pt x="1063" y="2111"/>
                  </a:cubicBezTo>
                  <a:cubicBezTo>
                    <a:pt x="676" y="2111"/>
                    <a:pt x="314" y="2008"/>
                    <a:pt x="0" y="1826"/>
                  </a:cubicBez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7769335" y="148399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6786355" y="1680610"/>
              <a:ext cx="196659" cy="196539"/>
            </a:xfrm>
            <a:custGeom>
              <a:avLst/>
              <a:gdLst/>
              <a:ahLst/>
              <a:cxnLst/>
              <a:rect l="l" t="t" r="r" b="b"/>
              <a:pathLst>
                <a:path w="4903" h="4900" extrusionOk="0">
                  <a:moveTo>
                    <a:pt x="0" y="1"/>
                  </a:moveTo>
                  <a:lnTo>
                    <a:pt x="0" y="4899"/>
                  </a:lnTo>
                  <a:lnTo>
                    <a:pt x="4902" y="4899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7769335" y="1680610"/>
              <a:ext cx="196659" cy="196539"/>
            </a:xfrm>
            <a:custGeom>
              <a:avLst/>
              <a:gdLst/>
              <a:ahLst/>
              <a:cxnLst/>
              <a:rect l="l" t="t" r="r" b="b"/>
              <a:pathLst>
                <a:path w="4903" h="4900" extrusionOk="0">
                  <a:moveTo>
                    <a:pt x="0" y="1"/>
                  </a:moveTo>
                  <a:lnTo>
                    <a:pt x="0" y="4899"/>
                  </a:lnTo>
                  <a:lnTo>
                    <a:pt x="4902" y="4899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678635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rgbClr val="FD475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698297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717959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3042" y="4902"/>
                  </a:lnTo>
                  <a:cubicBezTo>
                    <a:pt x="2828" y="4573"/>
                    <a:pt x="2703" y="4176"/>
                    <a:pt x="2703" y="3753"/>
                  </a:cubicBezTo>
                  <a:cubicBezTo>
                    <a:pt x="2703" y="2581"/>
                    <a:pt x="3654" y="1630"/>
                    <a:pt x="4826" y="1630"/>
                  </a:cubicBezTo>
                  <a:cubicBezTo>
                    <a:pt x="4851" y="1630"/>
                    <a:pt x="4877" y="1633"/>
                    <a:pt x="4902" y="1633"/>
                  </a:cubicBezTo>
                  <a:lnTo>
                    <a:pt x="490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7376215" y="187711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0"/>
                  </a:moveTo>
                  <a:lnTo>
                    <a:pt x="0" y="1633"/>
                  </a:lnTo>
                  <a:cubicBezTo>
                    <a:pt x="1137" y="1675"/>
                    <a:pt x="2046" y="2607"/>
                    <a:pt x="2046" y="3753"/>
                  </a:cubicBezTo>
                  <a:cubicBezTo>
                    <a:pt x="2046" y="4176"/>
                    <a:pt x="1922" y="4573"/>
                    <a:pt x="1707" y="4902"/>
                  </a:cubicBezTo>
                  <a:lnTo>
                    <a:pt x="4899" y="4902"/>
                  </a:lnTo>
                  <a:lnTo>
                    <a:pt x="489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7572835" y="187711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899" y="4902"/>
                  </a:lnTo>
                  <a:lnTo>
                    <a:pt x="489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776933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7069412" y="1177187"/>
              <a:ext cx="341657" cy="181377"/>
            </a:xfrm>
            <a:custGeom>
              <a:avLst/>
              <a:gdLst/>
              <a:ahLst/>
              <a:cxnLst/>
              <a:rect l="l" t="t" r="r" b="b"/>
              <a:pathLst>
                <a:path w="8518" h="4522" extrusionOk="0">
                  <a:moveTo>
                    <a:pt x="228" y="1"/>
                  </a:moveTo>
                  <a:cubicBezTo>
                    <a:pt x="103" y="1"/>
                    <a:pt x="0" y="103"/>
                    <a:pt x="0" y="228"/>
                  </a:cubicBezTo>
                  <a:lnTo>
                    <a:pt x="0" y="4294"/>
                  </a:lnTo>
                  <a:cubicBezTo>
                    <a:pt x="0" y="4419"/>
                    <a:pt x="103" y="4522"/>
                    <a:pt x="228" y="4522"/>
                  </a:cubicBezTo>
                  <a:lnTo>
                    <a:pt x="8290" y="4522"/>
                  </a:lnTo>
                  <a:cubicBezTo>
                    <a:pt x="8415" y="4522"/>
                    <a:pt x="8517" y="4419"/>
                    <a:pt x="8517" y="4294"/>
                  </a:cubicBezTo>
                  <a:lnTo>
                    <a:pt x="8517" y="228"/>
                  </a:lnTo>
                  <a:cubicBezTo>
                    <a:pt x="8517" y="103"/>
                    <a:pt x="8415" y="1"/>
                    <a:pt x="829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7069412" y="1177187"/>
              <a:ext cx="112268" cy="181377"/>
            </a:xfrm>
            <a:custGeom>
              <a:avLst/>
              <a:gdLst/>
              <a:ahLst/>
              <a:cxnLst/>
              <a:rect l="l" t="t" r="r" b="b"/>
              <a:pathLst>
                <a:path w="2799" h="4522" extrusionOk="0">
                  <a:moveTo>
                    <a:pt x="228" y="1"/>
                  </a:moveTo>
                  <a:cubicBezTo>
                    <a:pt x="103" y="1"/>
                    <a:pt x="0" y="103"/>
                    <a:pt x="0" y="228"/>
                  </a:cubicBezTo>
                  <a:lnTo>
                    <a:pt x="0" y="4294"/>
                  </a:lnTo>
                  <a:cubicBezTo>
                    <a:pt x="0" y="4419"/>
                    <a:pt x="103" y="4522"/>
                    <a:pt x="228" y="4522"/>
                  </a:cubicBezTo>
                  <a:lnTo>
                    <a:pt x="2799" y="4522"/>
                  </a:lnTo>
                  <a:cubicBezTo>
                    <a:pt x="2674" y="4522"/>
                    <a:pt x="2571" y="4419"/>
                    <a:pt x="2571" y="4294"/>
                  </a:cubicBezTo>
                  <a:lnTo>
                    <a:pt x="2571" y="228"/>
                  </a:lnTo>
                  <a:cubicBezTo>
                    <a:pt x="2571" y="103"/>
                    <a:pt x="2674" y="1"/>
                    <a:pt x="2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7341279" y="1609455"/>
              <a:ext cx="341657" cy="181257"/>
            </a:xfrm>
            <a:custGeom>
              <a:avLst/>
              <a:gdLst/>
              <a:ahLst/>
              <a:cxnLst/>
              <a:rect l="l" t="t" r="r" b="b"/>
              <a:pathLst>
                <a:path w="8518" h="4519" extrusionOk="0">
                  <a:moveTo>
                    <a:pt x="1739" y="1"/>
                  </a:moveTo>
                  <a:lnTo>
                    <a:pt x="1739" y="1563"/>
                  </a:lnTo>
                  <a:cubicBezTo>
                    <a:pt x="1739" y="1804"/>
                    <a:pt x="1544" y="1999"/>
                    <a:pt x="1304" y="1999"/>
                  </a:cubicBezTo>
                  <a:lnTo>
                    <a:pt x="1" y="1999"/>
                  </a:lnTo>
                  <a:lnTo>
                    <a:pt x="1" y="4291"/>
                  </a:lnTo>
                  <a:cubicBezTo>
                    <a:pt x="1" y="4416"/>
                    <a:pt x="103" y="4519"/>
                    <a:pt x="228" y="4519"/>
                  </a:cubicBezTo>
                  <a:lnTo>
                    <a:pt x="8290" y="4519"/>
                  </a:lnTo>
                  <a:cubicBezTo>
                    <a:pt x="8415" y="4519"/>
                    <a:pt x="8517" y="4416"/>
                    <a:pt x="8517" y="4291"/>
                  </a:cubicBezTo>
                  <a:lnTo>
                    <a:pt x="8517" y="228"/>
                  </a:lnTo>
                  <a:cubicBezTo>
                    <a:pt x="8517" y="103"/>
                    <a:pt x="8415" y="1"/>
                    <a:pt x="829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7341279" y="1609455"/>
              <a:ext cx="137056" cy="181257"/>
            </a:xfrm>
            <a:custGeom>
              <a:avLst/>
              <a:gdLst/>
              <a:ahLst/>
              <a:cxnLst/>
              <a:rect l="l" t="t" r="r" b="b"/>
              <a:pathLst>
                <a:path w="3417" h="4519" extrusionOk="0">
                  <a:moveTo>
                    <a:pt x="1739" y="1"/>
                  </a:moveTo>
                  <a:lnTo>
                    <a:pt x="1739" y="1563"/>
                  </a:lnTo>
                  <a:cubicBezTo>
                    <a:pt x="1739" y="1804"/>
                    <a:pt x="1544" y="1999"/>
                    <a:pt x="1304" y="1999"/>
                  </a:cubicBezTo>
                  <a:lnTo>
                    <a:pt x="1" y="1999"/>
                  </a:lnTo>
                  <a:lnTo>
                    <a:pt x="1" y="4291"/>
                  </a:lnTo>
                  <a:cubicBezTo>
                    <a:pt x="1" y="4416"/>
                    <a:pt x="103" y="4519"/>
                    <a:pt x="228" y="4519"/>
                  </a:cubicBezTo>
                  <a:lnTo>
                    <a:pt x="3417" y="4519"/>
                  </a:lnTo>
                  <a:cubicBezTo>
                    <a:pt x="3292" y="4519"/>
                    <a:pt x="3190" y="4416"/>
                    <a:pt x="3190" y="4291"/>
                  </a:cubicBezTo>
                  <a:lnTo>
                    <a:pt x="3190" y="228"/>
                  </a:lnTo>
                  <a:cubicBezTo>
                    <a:pt x="3190" y="103"/>
                    <a:pt x="3292" y="1"/>
                    <a:pt x="341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7716029" y="865250"/>
              <a:ext cx="278845" cy="278845"/>
            </a:xfrm>
            <a:custGeom>
              <a:avLst/>
              <a:gdLst/>
              <a:ahLst/>
              <a:cxnLst/>
              <a:rect l="l" t="t" r="r" b="b"/>
              <a:pathLst>
                <a:path w="6952" h="6952" extrusionOk="0">
                  <a:moveTo>
                    <a:pt x="3478" y="0"/>
                  </a:moveTo>
                  <a:cubicBezTo>
                    <a:pt x="1557" y="0"/>
                    <a:pt x="0" y="1556"/>
                    <a:pt x="0" y="3478"/>
                  </a:cubicBezTo>
                  <a:cubicBezTo>
                    <a:pt x="0" y="5395"/>
                    <a:pt x="1557" y="6952"/>
                    <a:pt x="3478" y="6952"/>
                  </a:cubicBezTo>
                  <a:cubicBezTo>
                    <a:pt x="5396" y="6952"/>
                    <a:pt x="6952" y="5395"/>
                    <a:pt x="6952" y="3478"/>
                  </a:cubicBezTo>
                  <a:cubicBezTo>
                    <a:pt x="6952" y="1556"/>
                    <a:pt x="5396" y="0"/>
                    <a:pt x="347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7716029" y="865250"/>
              <a:ext cx="190362" cy="278845"/>
            </a:xfrm>
            <a:custGeom>
              <a:avLst/>
              <a:gdLst/>
              <a:ahLst/>
              <a:cxnLst/>
              <a:rect l="l" t="t" r="r" b="b"/>
              <a:pathLst>
                <a:path w="4746" h="6952" extrusionOk="0">
                  <a:moveTo>
                    <a:pt x="3478" y="0"/>
                  </a:moveTo>
                  <a:cubicBezTo>
                    <a:pt x="1557" y="0"/>
                    <a:pt x="0" y="1556"/>
                    <a:pt x="0" y="3478"/>
                  </a:cubicBezTo>
                  <a:cubicBezTo>
                    <a:pt x="0" y="5395"/>
                    <a:pt x="1557" y="6952"/>
                    <a:pt x="3478" y="6952"/>
                  </a:cubicBezTo>
                  <a:cubicBezTo>
                    <a:pt x="3923" y="6952"/>
                    <a:pt x="4352" y="6868"/>
                    <a:pt x="4746" y="6715"/>
                  </a:cubicBezTo>
                  <a:cubicBezTo>
                    <a:pt x="3452" y="6206"/>
                    <a:pt x="2536" y="4950"/>
                    <a:pt x="2536" y="3478"/>
                  </a:cubicBezTo>
                  <a:cubicBezTo>
                    <a:pt x="2536" y="2005"/>
                    <a:pt x="3452" y="746"/>
                    <a:pt x="4746" y="241"/>
                  </a:cubicBezTo>
                  <a:cubicBezTo>
                    <a:pt x="4352" y="87"/>
                    <a:pt x="3923" y="0"/>
                    <a:pt x="347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7803108" y="952450"/>
              <a:ext cx="104687" cy="104567"/>
            </a:xfrm>
            <a:custGeom>
              <a:avLst/>
              <a:gdLst/>
              <a:ahLst/>
              <a:cxnLst/>
              <a:rect l="l" t="t" r="r" b="b"/>
              <a:pathLst>
                <a:path w="2610" h="2607" extrusionOk="0">
                  <a:moveTo>
                    <a:pt x="1307" y="0"/>
                  </a:moveTo>
                  <a:cubicBezTo>
                    <a:pt x="586" y="0"/>
                    <a:pt x="0" y="583"/>
                    <a:pt x="0" y="1304"/>
                  </a:cubicBezTo>
                  <a:cubicBezTo>
                    <a:pt x="0" y="2024"/>
                    <a:pt x="586" y="2607"/>
                    <a:pt x="1307" y="2607"/>
                  </a:cubicBezTo>
                  <a:cubicBezTo>
                    <a:pt x="2024" y="2607"/>
                    <a:pt x="2610" y="2024"/>
                    <a:pt x="2610" y="1304"/>
                  </a:cubicBezTo>
                  <a:cubicBezTo>
                    <a:pt x="2610" y="583"/>
                    <a:pt x="2024" y="0"/>
                    <a:pt x="130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7184488" y="1463053"/>
              <a:ext cx="226581" cy="226581"/>
            </a:xfrm>
            <a:custGeom>
              <a:avLst/>
              <a:gdLst/>
              <a:ahLst/>
              <a:cxnLst/>
              <a:rect l="l" t="t" r="r" b="b"/>
              <a:pathLst>
                <a:path w="5649" h="5649" extrusionOk="0">
                  <a:moveTo>
                    <a:pt x="436" y="1"/>
                  </a:moveTo>
                  <a:cubicBezTo>
                    <a:pt x="195" y="1"/>
                    <a:pt x="0" y="196"/>
                    <a:pt x="0" y="436"/>
                  </a:cubicBezTo>
                  <a:lnTo>
                    <a:pt x="0" y="5213"/>
                  </a:lnTo>
                  <a:cubicBezTo>
                    <a:pt x="0" y="5454"/>
                    <a:pt x="195" y="5649"/>
                    <a:pt x="436" y="5649"/>
                  </a:cubicBezTo>
                  <a:lnTo>
                    <a:pt x="5213" y="5649"/>
                  </a:lnTo>
                  <a:cubicBezTo>
                    <a:pt x="5453" y="5649"/>
                    <a:pt x="5648" y="5454"/>
                    <a:pt x="5648" y="5213"/>
                  </a:cubicBezTo>
                  <a:lnTo>
                    <a:pt x="5648" y="436"/>
                  </a:lnTo>
                  <a:cubicBezTo>
                    <a:pt x="5648" y="196"/>
                    <a:pt x="5453" y="1"/>
                    <a:pt x="521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2"/>
            <p:cNvSpPr/>
            <p:nvPr/>
          </p:nvSpPr>
          <p:spPr>
            <a:xfrm>
              <a:off x="7184488" y="1463053"/>
              <a:ext cx="93657" cy="226581"/>
            </a:xfrm>
            <a:custGeom>
              <a:avLst/>
              <a:gdLst/>
              <a:ahLst/>
              <a:cxnLst/>
              <a:rect l="l" t="t" r="r" b="b"/>
              <a:pathLst>
                <a:path w="2335" h="5649" extrusionOk="0">
                  <a:moveTo>
                    <a:pt x="436" y="1"/>
                  </a:moveTo>
                  <a:cubicBezTo>
                    <a:pt x="195" y="1"/>
                    <a:pt x="0" y="196"/>
                    <a:pt x="0" y="436"/>
                  </a:cubicBezTo>
                  <a:lnTo>
                    <a:pt x="0" y="5213"/>
                  </a:lnTo>
                  <a:cubicBezTo>
                    <a:pt x="0" y="5454"/>
                    <a:pt x="195" y="5649"/>
                    <a:pt x="436" y="5649"/>
                  </a:cubicBezTo>
                  <a:lnTo>
                    <a:pt x="2334" y="5649"/>
                  </a:lnTo>
                  <a:cubicBezTo>
                    <a:pt x="2094" y="5649"/>
                    <a:pt x="1899" y="5454"/>
                    <a:pt x="1899" y="5213"/>
                  </a:cubicBezTo>
                  <a:lnTo>
                    <a:pt x="1899" y="436"/>
                  </a:lnTo>
                  <a:cubicBezTo>
                    <a:pt x="1899" y="196"/>
                    <a:pt x="2094" y="1"/>
                    <a:pt x="233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2"/>
            <p:cNvSpPr/>
            <p:nvPr/>
          </p:nvSpPr>
          <p:spPr>
            <a:xfrm>
              <a:off x="7501800" y="1320381"/>
              <a:ext cx="153902" cy="152217"/>
            </a:xfrm>
            <a:custGeom>
              <a:avLst/>
              <a:gdLst/>
              <a:ahLst/>
              <a:cxnLst/>
              <a:rect l="l" t="t" r="r" b="b"/>
              <a:pathLst>
                <a:path w="3837" h="3795" extrusionOk="0">
                  <a:moveTo>
                    <a:pt x="1463" y="1"/>
                  </a:moveTo>
                  <a:cubicBezTo>
                    <a:pt x="1405" y="1"/>
                    <a:pt x="1347" y="23"/>
                    <a:pt x="1304" y="68"/>
                  </a:cubicBezTo>
                  <a:lnTo>
                    <a:pt x="87" y="1281"/>
                  </a:lnTo>
                  <a:cubicBezTo>
                    <a:pt x="1" y="1371"/>
                    <a:pt x="1" y="1515"/>
                    <a:pt x="87" y="1605"/>
                  </a:cubicBezTo>
                  <a:lnTo>
                    <a:pt x="2210" y="3728"/>
                  </a:lnTo>
                  <a:cubicBezTo>
                    <a:pt x="2255" y="3772"/>
                    <a:pt x="2313" y="3795"/>
                    <a:pt x="2372" y="3795"/>
                  </a:cubicBezTo>
                  <a:cubicBezTo>
                    <a:pt x="2430" y="3795"/>
                    <a:pt x="2489" y="3772"/>
                    <a:pt x="2533" y="3728"/>
                  </a:cubicBezTo>
                  <a:lnTo>
                    <a:pt x="3747" y="2511"/>
                  </a:lnTo>
                  <a:cubicBezTo>
                    <a:pt x="3837" y="2424"/>
                    <a:pt x="3837" y="2280"/>
                    <a:pt x="3747" y="2191"/>
                  </a:cubicBezTo>
                  <a:lnTo>
                    <a:pt x="1624" y="68"/>
                  </a:lnTo>
                  <a:cubicBezTo>
                    <a:pt x="1579" y="23"/>
                    <a:pt x="1521" y="1"/>
                    <a:pt x="14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7287973" y="1942490"/>
              <a:ext cx="170347" cy="170307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6"/>
                    <a:pt x="2124" y="4246"/>
                  </a:cubicBezTo>
                  <a:cubicBezTo>
                    <a:pt x="3295" y="4246"/>
                    <a:pt x="4246" y="3295"/>
                    <a:pt x="4246" y="2123"/>
                  </a:cubicBezTo>
                  <a:cubicBezTo>
                    <a:pt x="4246" y="951"/>
                    <a:pt x="3295" y="0"/>
                    <a:pt x="212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7287973" y="1942490"/>
              <a:ext cx="121654" cy="170307"/>
            </a:xfrm>
            <a:custGeom>
              <a:avLst/>
              <a:gdLst/>
              <a:ahLst/>
              <a:cxnLst/>
              <a:rect l="l" t="t" r="r" b="b"/>
              <a:pathLst>
                <a:path w="3033" h="4246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6"/>
                    <a:pt x="2124" y="4246"/>
                  </a:cubicBezTo>
                  <a:cubicBezTo>
                    <a:pt x="2450" y="4246"/>
                    <a:pt x="2758" y="4172"/>
                    <a:pt x="3033" y="4041"/>
                  </a:cubicBezTo>
                  <a:cubicBezTo>
                    <a:pt x="2316" y="3701"/>
                    <a:pt x="1819" y="2971"/>
                    <a:pt x="1819" y="2123"/>
                  </a:cubicBezTo>
                  <a:cubicBezTo>
                    <a:pt x="1819" y="1278"/>
                    <a:pt x="2316" y="548"/>
                    <a:pt x="3033" y="205"/>
                  </a:cubicBezTo>
                  <a:cubicBezTo>
                    <a:pt x="2758" y="74"/>
                    <a:pt x="2450" y="0"/>
                    <a:pt x="212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6743958" y="1398475"/>
              <a:ext cx="170227" cy="170187"/>
            </a:xfrm>
            <a:custGeom>
              <a:avLst/>
              <a:gdLst/>
              <a:ahLst/>
              <a:cxnLst/>
              <a:rect l="l" t="t" r="r" b="b"/>
              <a:pathLst>
                <a:path w="4244" h="4243" extrusionOk="0">
                  <a:moveTo>
                    <a:pt x="2120" y="0"/>
                  </a:moveTo>
                  <a:cubicBezTo>
                    <a:pt x="949" y="0"/>
                    <a:pt x="1" y="948"/>
                    <a:pt x="1" y="2123"/>
                  </a:cubicBezTo>
                  <a:cubicBezTo>
                    <a:pt x="1" y="3295"/>
                    <a:pt x="949" y="4243"/>
                    <a:pt x="2120" y="4243"/>
                  </a:cubicBezTo>
                  <a:cubicBezTo>
                    <a:pt x="3292" y="4243"/>
                    <a:pt x="4243" y="3295"/>
                    <a:pt x="4243" y="2123"/>
                  </a:cubicBezTo>
                  <a:cubicBezTo>
                    <a:pt x="4243" y="948"/>
                    <a:pt x="3292" y="0"/>
                    <a:pt x="212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6743958" y="1398475"/>
              <a:ext cx="121654" cy="170187"/>
            </a:xfrm>
            <a:custGeom>
              <a:avLst/>
              <a:gdLst/>
              <a:ahLst/>
              <a:cxnLst/>
              <a:rect l="l" t="t" r="r" b="b"/>
              <a:pathLst>
                <a:path w="3033" h="4243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3"/>
                    <a:pt x="2124" y="4243"/>
                  </a:cubicBezTo>
                  <a:cubicBezTo>
                    <a:pt x="2447" y="4243"/>
                    <a:pt x="2754" y="4169"/>
                    <a:pt x="3033" y="4038"/>
                  </a:cubicBezTo>
                  <a:cubicBezTo>
                    <a:pt x="2316" y="3698"/>
                    <a:pt x="1819" y="2968"/>
                    <a:pt x="1819" y="2123"/>
                  </a:cubicBezTo>
                  <a:cubicBezTo>
                    <a:pt x="1819" y="1275"/>
                    <a:pt x="2316" y="545"/>
                    <a:pt x="3033" y="205"/>
                  </a:cubicBezTo>
                  <a:cubicBezTo>
                    <a:pt x="2754" y="74"/>
                    <a:pt x="2447" y="0"/>
                    <a:pt x="21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6880734" y="814270"/>
              <a:ext cx="200670" cy="155667"/>
            </a:xfrm>
            <a:custGeom>
              <a:avLst/>
              <a:gdLst/>
              <a:ahLst/>
              <a:cxnLst/>
              <a:rect l="l" t="t" r="r" b="b"/>
              <a:pathLst>
                <a:path w="5003" h="3881" extrusionOk="0">
                  <a:moveTo>
                    <a:pt x="1659" y="0"/>
                  </a:moveTo>
                  <a:lnTo>
                    <a:pt x="1" y="3881"/>
                  </a:lnTo>
                  <a:lnTo>
                    <a:pt x="5002" y="3881"/>
                  </a:lnTo>
                  <a:lnTo>
                    <a:pt x="3340" y="0"/>
                  </a:lnTo>
                  <a:cubicBezTo>
                    <a:pt x="3087" y="119"/>
                    <a:pt x="2802" y="186"/>
                    <a:pt x="2501" y="186"/>
                  </a:cubicBezTo>
                  <a:cubicBezTo>
                    <a:pt x="2200" y="186"/>
                    <a:pt x="1915" y="119"/>
                    <a:pt x="165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6880734" y="814270"/>
              <a:ext cx="126026" cy="155667"/>
            </a:xfrm>
            <a:custGeom>
              <a:avLst/>
              <a:gdLst/>
              <a:ahLst/>
              <a:cxnLst/>
              <a:rect l="l" t="t" r="r" b="b"/>
              <a:pathLst>
                <a:path w="3142" h="3881" extrusionOk="0">
                  <a:moveTo>
                    <a:pt x="1659" y="0"/>
                  </a:moveTo>
                  <a:lnTo>
                    <a:pt x="1" y="3881"/>
                  </a:lnTo>
                  <a:lnTo>
                    <a:pt x="1515" y="3881"/>
                  </a:lnTo>
                  <a:lnTo>
                    <a:pt x="3142" y="80"/>
                  </a:lnTo>
                  <a:lnTo>
                    <a:pt x="3142" y="80"/>
                  </a:lnTo>
                  <a:cubicBezTo>
                    <a:pt x="2940" y="148"/>
                    <a:pt x="2726" y="186"/>
                    <a:pt x="2501" y="186"/>
                  </a:cubicBezTo>
                  <a:cubicBezTo>
                    <a:pt x="2200" y="186"/>
                    <a:pt x="1915" y="119"/>
                    <a:pt x="165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6900909" y="661290"/>
              <a:ext cx="160320" cy="160440"/>
            </a:xfrm>
            <a:custGeom>
              <a:avLst/>
              <a:gdLst/>
              <a:ahLst/>
              <a:cxnLst/>
              <a:rect l="l" t="t" r="r" b="b"/>
              <a:pathLst>
                <a:path w="3997" h="4000" extrusionOk="0">
                  <a:moveTo>
                    <a:pt x="1998" y="1"/>
                  </a:moveTo>
                  <a:cubicBezTo>
                    <a:pt x="894" y="1"/>
                    <a:pt x="0" y="897"/>
                    <a:pt x="0" y="2002"/>
                  </a:cubicBezTo>
                  <a:cubicBezTo>
                    <a:pt x="0" y="3103"/>
                    <a:pt x="894" y="4000"/>
                    <a:pt x="1998" y="4000"/>
                  </a:cubicBezTo>
                  <a:cubicBezTo>
                    <a:pt x="3103" y="4000"/>
                    <a:pt x="3996" y="3103"/>
                    <a:pt x="3996" y="2002"/>
                  </a:cubicBezTo>
                  <a:cubicBezTo>
                    <a:pt x="3996" y="897"/>
                    <a:pt x="3103" y="1"/>
                    <a:pt x="199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6900909" y="661290"/>
              <a:ext cx="118685" cy="160440"/>
            </a:xfrm>
            <a:custGeom>
              <a:avLst/>
              <a:gdLst/>
              <a:ahLst/>
              <a:cxnLst/>
              <a:rect l="l" t="t" r="r" b="b"/>
              <a:pathLst>
                <a:path w="2959" h="4000" extrusionOk="0">
                  <a:moveTo>
                    <a:pt x="1998" y="1"/>
                  </a:moveTo>
                  <a:cubicBezTo>
                    <a:pt x="894" y="1"/>
                    <a:pt x="0" y="897"/>
                    <a:pt x="0" y="2002"/>
                  </a:cubicBezTo>
                  <a:cubicBezTo>
                    <a:pt x="0" y="3103"/>
                    <a:pt x="894" y="4000"/>
                    <a:pt x="1998" y="4000"/>
                  </a:cubicBezTo>
                  <a:cubicBezTo>
                    <a:pt x="2347" y="4000"/>
                    <a:pt x="2674" y="3910"/>
                    <a:pt x="2959" y="3753"/>
                  </a:cubicBezTo>
                  <a:cubicBezTo>
                    <a:pt x="2341" y="3414"/>
                    <a:pt x="1922" y="2754"/>
                    <a:pt x="1922" y="2002"/>
                  </a:cubicBezTo>
                  <a:cubicBezTo>
                    <a:pt x="1922" y="1246"/>
                    <a:pt x="2341" y="587"/>
                    <a:pt x="2959" y="247"/>
                  </a:cubicBezTo>
                  <a:cubicBezTo>
                    <a:pt x="2674" y="91"/>
                    <a:pt x="2347" y="1"/>
                    <a:pt x="199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9" name="Google Shape;939;p32"/>
          <p:cNvGrpSpPr/>
          <p:nvPr/>
        </p:nvGrpSpPr>
        <p:grpSpPr>
          <a:xfrm>
            <a:off x="6573752" y="2921251"/>
            <a:ext cx="1778679" cy="1778679"/>
            <a:chOff x="1233725" y="3010438"/>
            <a:chExt cx="1436736" cy="1436736"/>
          </a:xfrm>
        </p:grpSpPr>
        <p:sp>
          <p:nvSpPr>
            <p:cNvPr id="940" name="Google Shape;940;p32"/>
            <p:cNvSpPr/>
            <p:nvPr/>
          </p:nvSpPr>
          <p:spPr>
            <a:xfrm>
              <a:off x="1233725" y="3010438"/>
              <a:ext cx="1436736" cy="1436736"/>
            </a:xfrm>
            <a:custGeom>
              <a:avLst/>
              <a:gdLst/>
              <a:ahLst/>
              <a:cxnLst/>
              <a:rect l="l" t="t" r="r" b="b"/>
              <a:pathLst>
                <a:path w="41247" h="41247" extrusionOk="0">
                  <a:moveTo>
                    <a:pt x="1" y="1"/>
                  </a:moveTo>
                  <a:lnTo>
                    <a:pt x="1" y="41246"/>
                  </a:lnTo>
                  <a:lnTo>
                    <a:pt x="41247" y="41246"/>
                  </a:lnTo>
                  <a:lnTo>
                    <a:pt x="4124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2"/>
            <p:cNvSpPr/>
            <p:nvPr/>
          </p:nvSpPr>
          <p:spPr>
            <a:xfrm>
              <a:off x="1295307" y="3072020"/>
              <a:ext cx="1313708" cy="1313708"/>
            </a:xfrm>
            <a:custGeom>
              <a:avLst/>
              <a:gdLst/>
              <a:ahLst/>
              <a:cxnLst/>
              <a:rect l="l" t="t" r="r" b="b"/>
              <a:pathLst>
                <a:path w="37715" h="37715" extrusionOk="0">
                  <a:moveTo>
                    <a:pt x="0" y="0"/>
                  </a:moveTo>
                  <a:lnTo>
                    <a:pt x="0" y="37714"/>
                  </a:lnTo>
                  <a:lnTo>
                    <a:pt x="37715" y="37714"/>
                  </a:lnTo>
                  <a:lnTo>
                    <a:pt x="3771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2"/>
            <p:cNvSpPr/>
            <p:nvPr/>
          </p:nvSpPr>
          <p:spPr>
            <a:xfrm>
              <a:off x="1317600" y="3094312"/>
              <a:ext cx="1269122" cy="1268983"/>
            </a:xfrm>
            <a:custGeom>
              <a:avLst/>
              <a:gdLst/>
              <a:ahLst/>
              <a:cxnLst/>
              <a:rect l="l" t="t" r="r" b="b"/>
              <a:pathLst>
                <a:path w="36435" h="36431" extrusionOk="0">
                  <a:moveTo>
                    <a:pt x="1" y="0"/>
                  </a:moveTo>
                  <a:lnTo>
                    <a:pt x="1" y="36431"/>
                  </a:lnTo>
                  <a:lnTo>
                    <a:pt x="36434" y="36431"/>
                  </a:lnTo>
                  <a:lnTo>
                    <a:pt x="36434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2"/>
            <p:cNvSpPr/>
            <p:nvPr/>
          </p:nvSpPr>
          <p:spPr>
            <a:xfrm>
              <a:off x="2428276" y="3101766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2"/>
            <p:cNvSpPr/>
            <p:nvPr/>
          </p:nvSpPr>
          <p:spPr>
            <a:xfrm>
              <a:off x="2110890" y="3101766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2"/>
            <p:cNvSpPr/>
            <p:nvPr/>
          </p:nvSpPr>
          <p:spPr>
            <a:xfrm>
              <a:off x="1793609" y="3101766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2"/>
            <p:cNvSpPr/>
            <p:nvPr/>
          </p:nvSpPr>
          <p:spPr>
            <a:xfrm>
              <a:off x="1476292" y="3101766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8"/>
                  </a:lnTo>
                  <a:lnTo>
                    <a:pt x="4548" y="4548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2269583" y="3258265"/>
              <a:ext cx="158418" cy="158383"/>
            </a:xfrm>
            <a:custGeom>
              <a:avLst/>
              <a:gdLst/>
              <a:ahLst/>
              <a:cxnLst/>
              <a:rect l="l" t="t" r="r" b="b"/>
              <a:pathLst>
                <a:path w="4548" h="4547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1952301" y="3258265"/>
              <a:ext cx="158383" cy="158383"/>
            </a:xfrm>
            <a:custGeom>
              <a:avLst/>
              <a:gdLst/>
              <a:ahLst/>
              <a:cxnLst/>
              <a:rect l="l" t="t" r="r" b="b"/>
              <a:pathLst>
                <a:path w="4547" h="4547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1635020" y="3258265"/>
              <a:ext cx="158279" cy="158383"/>
            </a:xfrm>
            <a:custGeom>
              <a:avLst/>
              <a:gdLst/>
              <a:ahLst/>
              <a:cxnLst/>
              <a:rect l="l" t="t" r="r" b="b"/>
              <a:pathLst>
                <a:path w="4544" h="4547" extrusionOk="0">
                  <a:moveTo>
                    <a:pt x="0" y="0"/>
                  </a:moveTo>
                  <a:lnTo>
                    <a:pt x="0" y="4547"/>
                  </a:lnTo>
                  <a:lnTo>
                    <a:pt x="4544" y="4547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1317600" y="3258265"/>
              <a:ext cx="158418" cy="158383"/>
            </a:xfrm>
            <a:custGeom>
              <a:avLst/>
              <a:gdLst/>
              <a:ahLst/>
              <a:cxnLst/>
              <a:rect l="l" t="t" r="r" b="b"/>
              <a:pathLst>
                <a:path w="4548" h="4547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2"/>
            <p:cNvSpPr/>
            <p:nvPr/>
          </p:nvSpPr>
          <p:spPr>
            <a:xfrm>
              <a:off x="2428276" y="3414833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2110890" y="3414833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1793609" y="3414833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1476292" y="3414833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0"/>
                  </a:moveTo>
                  <a:lnTo>
                    <a:pt x="1" y="4547"/>
                  </a:lnTo>
                  <a:lnTo>
                    <a:pt x="4548" y="4547"/>
                  </a:lnTo>
                  <a:lnTo>
                    <a:pt x="4548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2269583" y="3571296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1952301" y="3571296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1635020" y="3571296"/>
              <a:ext cx="158279" cy="158418"/>
            </a:xfrm>
            <a:custGeom>
              <a:avLst/>
              <a:gdLst/>
              <a:ahLst/>
              <a:cxnLst/>
              <a:rect l="l" t="t" r="r" b="b"/>
              <a:pathLst>
                <a:path w="4544" h="4548" extrusionOk="0">
                  <a:moveTo>
                    <a:pt x="0" y="1"/>
                  </a:moveTo>
                  <a:lnTo>
                    <a:pt x="0" y="4547"/>
                  </a:lnTo>
                  <a:lnTo>
                    <a:pt x="4544" y="4547"/>
                  </a:lnTo>
                  <a:lnTo>
                    <a:pt x="454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1317600" y="3571296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2428276" y="3727864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2110890" y="3727864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1793609" y="3727864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1476292" y="3727864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8"/>
                  </a:lnTo>
                  <a:lnTo>
                    <a:pt x="4548" y="4548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2269583" y="3884363"/>
              <a:ext cx="158418" cy="158383"/>
            </a:xfrm>
            <a:custGeom>
              <a:avLst/>
              <a:gdLst/>
              <a:ahLst/>
              <a:cxnLst/>
              <a:rect l="l" t="t" r="r" b="b"/>
              <a:pathLst>
                <a:path w="4548" h="4547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1952301" y="3884363"/>
              <a:ext cx="158383" cy="158383"/>
            </a:xfrm>
            <a:custGeom>
              <a:avLst/>
              <a:gdLst/>
              <a:ahLst/>
              <a:cxnLst/>
              <a:rect l="l" t="t" r="r" b="b"/>
              <a:pathLst>
                <a:path w="4547" h="4547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1635020" y="3884363"/>
              <a:ext cx="158279" cy="158383"/>
            </a:xfrm>
            <a:custGeom>
              <a:avLst/>
              <a:gdLst/>
              <a:ahLst/>
              <a:cxnLst/>
              <a:rect l="l" t="t" r="r" b="b"/>
              <a:pathLst>
                <a:path w="4544" h="4547" extrusionOk="0">
                  <a:moveTo>
                    <a:pt x="0" y="0"/>
                  </a:moveTo>
                  <a:lnTo>
                    <a:pt x="0" y="4547"/>
                  </a:lnTo>
                  <a:lnTo>
                    <a:pt x="4544" y="4547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1317600" y="3884363"/>
              <a:ext cx="158418" cy="158383"/>
            </a:xfrm>
            <a:custGeom>
              <a:avLst/>
              <a:gdLst/>
              <a:ahLst/>
              <a:cxnLst/>
              <a:rect l="l" t="t" r="r" b="b"/>
              <a:pathLst>
                <a:path w="4548" h="4547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2428276" y="4040931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2110890" y="4040931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1793609" y="4040931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1476292" y="4040931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0"/>
                  </a:moveTo>
                  <a:lnTo>
                    <a:pt x="1" y="4547"/>
                  </a:lnTo>
                  <a:lnTo>
                    <a:pt x="4548" y="4547"/>
                  </a:lnTo>
                  <a:lnTo>
                    <a:pt x="4548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2269583" y="4197499"/>
              <a:ext cx="158418" cy="158314"/>
            </a:xfrm>
            <a:custGeom>
              <a:avLst/>
              <a:gdLst/>
              <a:ahLst/>
              <a:cxnLst/>
              <a:rect l="l" t="t" r="r" b="b"/>
              <a:pathLst>
                <a:path w="4548" h="4545" extrusionOk="0">
                  <a:moveTo>
                    <a:pt x="1" y="1"/>
                  </a:moveTo>
                  <a:lnTo>
                    <a:pt x="1" y="4544"/>
                  </a:lnTo>
                  <a:lnTo>
                    <a:pt x="4547" y="4544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1952301" y="4197499"/>
              <a:ext cx="158383" cy="158314"/>
            </a:xfrm>
            <a:custGeom>
              <a:avLst/>
              <a:gdLst/>
              <a:ahLst/>
              <a:cxnLst/>
              <a:rect l="l" t="t" r="r" b="b"/>
              <a:pathLst>
                <a:path w="4547" h="4545" extrusionOk="0">
                  <a:moveTo>
                    <a:pt x="0" y="1"/>
                  </a:moveTo>
                  <a:lnTo>
                    <a:pt x="0" y="4544"/>
                  </a:lnTo>
                  <a:lnTo>
                    <a:pt x="4547" y="4544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1635020" y="4197499"/>
              <a:ext cx="158279" cy="158314"/>
            </a:xfrm>
            <a:custGeom>
              <a:avLst/>
              <a:gdLst/>
              <a:ahLst/>
              <a:cxnLst/>
              <a:rect l="l" t="t" r="r" b="b"/>
              <a:pathLst>
                <a:path w="4544" h="4545" extrusionOk="0">
                  <a:moveTo>
                    <a:pt x="0" y="1"/>
                  </a:moveTo>
                  <a:lnTo>
                    <a:pt x="0" y="4544"/>
                  </a:lnTo>
                  <a:lnTo>
                    <a:pt x="4544" y="4544"/>
                  </a:lnTo>
                  <a:lnTo>
                    <a:pt x="454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1317600" y="4197499"/>
              <a:ext cx="158418" cy="158314"/>
            </a:xfrm>
            <a:custGeom>
              <a:avLst/>
              <a:gdLst/>
              <a:ahLst/>
              <a:cxnLst/>
              <a:rect l="l" t="t" r="r" b="b"/>
              <a:pathLst>
                <a:path w="4548" h="4545" extrusionOk="0">
                  <a:moveTo>
                    <a:pt x="1" y="1"/>
                  </a:moveTo>
                  <a:lnTo>
                    <a:pt x="1" y="4544"/>
                  </a:lnTo>
                  <a:lnTo>
                    <a:pt x="4547" y="4544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32"/>
          <p:cNvGrpSpPr/>
          <p:nvPr/>
        </p:nvGrpSpPr>
        <p:grpSpPr>
          <a:xfrm rot="336529">
            <a:off x="5660679" y="3852249"/>
            <a:ext cx="1014997" cy="1014997"/>
            <a:chOff x="410325" y="170950"/>
            <a:chExt cx="819850" cy="819850"/>
          </a:xfrm>
        </p:grpSpPr>
        <p:sp>
          <p:nvSpPr>
            <p:cNvPr id="976" name="Google Shape;976;p32"/>
            <p:cNvSpPr/>
            <p:nvPr/>
          </p:nvSpPr>
          <p:spPr>
            <a:xfrm>
              <a:off x="643175" y="170950"/>
              <a:ext cx="587000" cy="468050"/>
            </a:xfrm>
            <a:custGeom>
              <a:avLst/>
              <a:gdLst/>
              <a:ahLst/>
              <a:cxnLst/>
              <a:rect l="l" t="t" r="r" b="b"/>
              <a:pathLst>
                <a:path w="23480" h="18722" extrusionOk="0">
                  <a:moveTo>
                    <a:pt x="7080" y="0"/>
                  </a:moveTo>
                  <a:lnTo>
                    <a:pt x="7080" y="5447"/>
                  </a:lnTo>
                  <a:lnTo>
                    <a:pt x="2594" y="5447"/>
                  </a:lnTo>
                  <a:cubicBezTo>
                    <a:pt x="1163" y="5447"/>
                    <a:pt x="0" y="6609"/>
                    <a:pt x="0" y="8043"/>
                  </a:cubicBezTo>
                  <a:cubicBezTo>
                    <a:pt x="0" y="9474"/>
                    <a:pt x="1163" y="10637"/>
                    <a:pt x="2594" y="10637"/>
                  </a:cubicBezTo>
                  <a:lnTo>
                    <a:pt x="7080" y="10637"/>
                  </a:lnTo>
                  <a:lnTo>
                    <a:pt x="7080" y="16397"/>
                  </a:lnTo>
                  <a:lnTo>
                    <a:pt x="12843" y="18721"/>
                  </a:lnTo>
                  <a:lnTo>
                    <a:pt x="18033" y="18721"/>
                  </a:lnTo>
                  <a:lnTo>
                    <a:pt x="23479" y="16397"/>
                  </a:lnTo>
                  <a:lnTo>
                    <a:pt x="23479" y="4047"/>
                  </a:lnTo>
                  <a:cubicBezTo>
                    <a:pt x="23479" y="1813"/>
                    <a:pt x="21667" y="0"/>
                    <a:pt x="1942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643175" y="307100"/>
              <a:ext cx="95675" cy="129775"/>
            </a:xfrm>
            <a:custGeom>
              <a:avLst/>
              <a:gdLst/>
              <a:ahLst/>
              <a:cxnLst/>
              <a:rect l="l" t="t" r="r" b="b"/>
              <a:pathLst>
                <a:path w="3827" h="5191" extrusionOk="0">
                  <a:moveTo>
                    <a:pt x="2594" y="1"/>
                  </a:moveTo>
                  <a:cubicBezTo>
                    <a:pt x="1163" y="1"/>
                    <a:pt x="0" y="1163"/>
                    <a:pt x="0" y="2597"/>
                  </a:cubicBezTo>
                  <a:cubicBezTo>
                    <a:pt x="0" y="4028"/>
                    <a:pt x="1163" y="5191"/>
                    <a:pt x="2594" y="5191"/>
                  </a:cubicBezTo>
                  <a:lnTo>
                    <a:pt x="3827" y="5191"/>
                  </a:lnTo>
                  <a:cubicBezTo>
                    <a:pt x="2392" y="5191"/>
                    <a:pt x="1233" y="4028"/>
                    <a:pt x="1233" y="2597"/>
                  </a:cubicBezTo>
                  <a:cubicBezTo>
                    <a:pt x="1233" y="1163"/>
                    <a:pt x="2392" y="1"/>
                    <a:pt x="382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820225" y="170950"/>
              <a:ext cx="30775" cy="136175"/>
            </a:xfrm>
            <a:custGeom>
              <a:avLst/>
              <a:gdLst/>
              <a:ahLst/>
              <a:cxnLst/>
              <a:rect l="l" t="t" r="r" b="b"/>
              <a:pathLst>
                <a:path w="1231" h="5447" extrusionOk="0">
                  <a:moveTo>
                    <a:pt x="1" y="0"/>
                  </a:moveTo>
                  <a:lnTo>
                    <a:pt x="1" y="5447"/>
                  </a:lnTo>
                  <a:lnTo>
                    <a:pt x="1230" y="5447"/>
                  </a:lnTo>
                  <a:lnTo>
                    <a:pt x="123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820225" y="436850"/>
              <a:ext cx="174775" cy="202075"/>
            </a:xfrm>
            <a:custGeom>
              <a:avLst/>
              <a:gdLst/>
              <a:ahLst/>
              <a:cxnLst/>
              <a:rect l="l" t="t" r="r" b="b"/>
              <a:pathLst>
                <a:path w="6991" h="8083" extrusionOk="0">
                  <a:moveTo>
                    <a:pt x="1" y="1"/>
                  </a:moveTo>
                  <a:lnTo>
                    <a:pt x="1" y="5761"/>
                  </a:lnTo>
                  <a:lnTo>
                    <a:pt x="5761" y="8082"/>
                  </a:lnTo>
                  <a:lnTo>
                    <a:pt x="6990" y="8082"/>
                  </a:lnTo>
                  <a:lnTo>
                    <a:pt x="1230" y="5761"/>
                  </a:lnTo>
                  <a:lnTo>
                    <a:pt x="1230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410325" y="580850"/>
              <a:ext cx="672875" cy="409950"/>
            </a:xfrm>
            <a:custGeom>
              <a:avLst/>
              <a:gdLst/>
              <a:ahLst/>
              <a:cxnLst/>
              <a:rect l="l" t="t" r="r" b="b"/>
              <a:pathLst>
                <a:path w="26915" h="16398" extrusionOk="0">
                  <a:moveTo>
                    <a:pt x="0" y="1"/>
                  </a:moveTo>
                  <a:lnTo>
                    <a:pt x="0" y="12350"/>
                  </a:lnTo>
                  <a:cubicBezTo>
                    <a:pt x="0" y="14585"/>
                    <a:pt x="1813" y="16397"/>
                    <a:pt x="4047" y="16397"/>
                  </a:cubicBezTo>
                  <a:lnTo>
                    <a:pt x="16397" y="16397"/>
                  </a:lnTo>
                  <a:cubicBezTo>
                    <a:pt x="16397" y="16397"/>
                    <a:pt x="26915" y="9789"/>
                    <a:pt x="26915" y="8358"/>
                  </a:cubicBezTo>
                  <a:cubicBezTo>
                    <a:pt x="26915" y="6923"/>
                    <a:pt x="16397" y="1"/>
                    <a:pt x="16394" y="1"/>
                  </a:cubicBezTo>
                  <a:lnTo>
                    <a:pt x="10634" y="1"/>
                  </a:lnTo>
                  <a:lnTo>
                    <a:pt x="10634" y="4490"/>
                  </a:lnTo>
                  <a:cubicBezTo>
                    <a:pt x="10634" y="5921"/>
                    <a:pt x="9471" y="7083"/>
                    <a:pt x="8040" y="7083"/>
                  </a:cubicBezTo>
                  <a:cubicBezTo>
                    <a:pt x="6606" y="7083"/>
                    <a:pt x="5443" y="5921"/>
                    <a:pt x="5443" y="4490"/>
                  </a:cubicBezTo>
                  <a:lnTo>
                    <a:pt x="544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410325" y="580850"/>
              <a:ext cx="136350" cy="409950"/>
            </a:xfrm>
            <a:custGeom>
              <a:avLst/>
              <a:gdLst/>
              <a:ahLst/>
              <a:cxnLst/>
              <a:rect l="l" t="t" r="r" b="b"/>
              <a:pathLst>
                <a:path w="5454" h="16398" extrusionOk="0">
                  <a:moveTo>
                    <a:pt x="0" y="1"/>
                  </a:moveTo>
                  <a:lnTo>
                    <a:pt x="0" y="12350"/>
                  </a:lnTo>
                  <a:cubicBezTo>
                    <a:pt x="0" y="14585"/>
                    <a:pt x="1813" y="16397"/>
                    <a:pt x="4047" y="16397"/>
                  </a:cubicBezTo>
                  <a:lnTo>
                    <a:pt x="5453" y="16397"/>
                  </a:lnTo>
                  <a:cubicBezTo>
                    <a:pt x="3218" y="16397"/>
                    <a:pt x="1406" y="14585"/>
                    <a:pt x="1406" y="12350"/>
                  </a:cubicBezTo>
                  <a:lnTo>
                    <a:pt x="1406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820225" y="403800"/>
              <a:ext cx="409950" cy="587000"/>
            </a:xfrm>
            <a:custGeom>
              <a:avLst/>
              <a:gdLst/>
              <a:ahLst/>
              <a:cxnLst/>
              <a:rect l="l" t="t" r="r" b="b"/>
              <a:pathLst>
                <a:path w="16398" h="23480" extrusionOk="0">
                  <a:moveTo>
                    <a:pt x="8354" y="0"/>
                  </a:moveTo>
                  <a:cubicBezTo>
                    <a:pt x="6923" y="0"/>
                    <a:pt x="5761" y="1163"/>
                    <a:pt x="5761" y="2597"/>
                  </a:cubicBezTo>
                  <a:lnTo>
                    <a:pt x="5761" y="7083"/>
                  </a:lnTo>
                  <a:lnTo>
                    <a:pt x="1" y="7083"/>
                  </a:lnTo>
                  <a:lnTo>
                    <a:pt x="1" y="12846"/>
                  </a:lnTo>
                  <a:lnTo>
                    <a:pt x="4487" y="12846"/>
                  </a:lnTo>
                  <a:cubicBezTo>
                    <a:pt x="5918" y="12846"/>
                    <a:pt x="7080" y="14005"/>
                    <a:pt x="7080" y="15440"/>
                  </a:cubicBezTo>
                  <a:cubicBezTo>
                    <a:pt x="7080" y="16871"/>
                    <a:pt x="5918" y="18033"/>
                    <a:pt x="4487" y="18033"/>
                  </a:cubicBezTo>
                  <a:lnTo>
                    <a:pt x="1" y="18033"/>
                  </a:lnTo>
                  <a:lnTo>
                    <a:pt x="1" y="23479"/>
                  </a:lnTo>
                  <a:lnTo>
                    <a:pt x="12347" y="23479"/>
                  </a:lnTo>
                  <a:cubicBezTo>
                    <a:pt x="14582" y="23479"/>
                    <a:pt x="16397" y="21667"/>
                    <a:pt x="16397" y="19432"/>
                  </a:cubicBezTo>
                  <a:lnTo>
                    <a:pt x="16397" y="7083"/>
                  </a:lnTo>
                  <a:lnTo>
                    <a:pt x="10951" y="7083"/>
                  </a:lnTo>
                  <a:lnTo>
                    <a:pt x="10951" y="2597"/>
                  </a:lnTo>
                  <a:cubicBezTo>
                    <a:pt x="10951" y="1163"/>
                    <a:pt x="9789" y="0"/>
                    <a:pt x="835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964225" y="403800"/>
              <a:ext cx="80250" cy="177075"/>
            </a:xfrm>
            <a:custGeom>
              <a:avLst/>
              <a:gdLst/>
              <a:ahLst/>
              <a:cxnLst/>
              <a:rect l="l" t="t" r="r" b="b"/>
              <a:pathLst>
                <a:path w="3210" h="7083" extrusionOk="0">
                  <a:moveTo>
                    <a:pt x="2594" y="0"/>
                  </a:moveTo>
                  <a:cubicBezTo>
                    <a:pt x="1163" y="0"/>
                    <a:pt x="1" y="1163"/>
                    <a:pt x="1" y="2597"/>
                  </a:cubicBezTo>
                  <a:lnTo>
                    <a:pt x="1" y="7083"/>
                  </a:lnTo>
                  <a:lnTo>
                    <a:pt x="1227" y="7083"/>
                  </a:lnTo>
                  <a:lnTo>
                    <a:pt x="1227" y="2597"/>
                  </a:lnTo>
                  <a:cubicBezTo>
                    <a:pt x="1227" y="1374"/>
                    <a:pt x="2073" y="353"/>
                    <a:pt x="3209" y="74"/>
                  </a:cubicBezTo>
                  <a:cubicBezTo>
                    <a:pt x="3011" y="29"/>
                    <a:pt x="2806" y="0"/>
                    <a:pt x="25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932375" y="724950"/>
              <a:ext cx="95525" cy="129700"/>
            </a:xfrm>
            <a:custGeom>
              <a:avLst/>
              <a:gdLst/>
              <a:ahLst/>
              <a:cxnLst/>
              <a:rect l="l" t="t" r="r" b="b"/>
              <a:pathLst>
                <a:path w="3821" h="5188" extrusionOk="0">
                  <a:moveTo>
                    <a:pt x="1" y="0"/>
                  </a:moveTo>
                  <a:cubicBezTo>
                    <a:pt x="1432" y="0"/>
                    <a:pt x="2594" y="1159"/>
                    <a:pt x="2594" y="2594"/>
                  </a:cubicBezTo>
                  <a:cubicBezTo>
                    <a:pt x="2594" y="4025"/>
                    <a:pt x="1432" y="5187"/>
                    <a:pt x="1" y="5187"/>
                  </a:cubicBezTo>
                  <a:lnTo>
                    <a:pt x="1227" y="5187"/>
                  </a:lnTo>
                  <a:cubicBezTo>
                    <a:pt x="2658" y="5187"/>
                    <a:pt x="3820" y="4025"/>
                    <a:pt x="3820" y="2594"/>
                  </a:cubicBezTo>
                  <a:cubicBezTo>
                    <a:pt x="3820" y="1159"/>
                    <a:pt x="2658" y="0"/>
                    <a:pt x="122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820225" y="580850"/>
              <a:ext cx="30600" cy="144025"/>
            </a:xfrm>
            <a:custGeom>
              <a:avLst/>
              <a:gdLst/>
              <a:ahLst/>
              <a:cxnLst/>
              <a:rect l="l" t="t" r="r" b="b"/>
              <a:pathLst>
                <a:path w="1224" h="5761" extrusionOk="0">
                  <a:moveTo>
                    <a:pt x="1" y="1"/>
                  </a:moveTo>
                  <a:lnTo>
                    <a:pt x="1" y="5761"/>
                  </a:lnTo>
                  <a:lnTo>
                    <a:pt x="1224" y="5761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820225" y="854625"/>
              <a:ext cx="30600" cy="136175"/>
            </a:xfrm>
            <a:custGeom>
              <a:avLst/>
              <a:gdLst/>
              <a:ahLst/>
              <a:cxnLst/>
              <a:rect l="l" t="t" r="r" b="b"/>
              <a:pathLst>
                <a:path w="1224" h="5447" extrusionOk="0">
                  <a:moveTo>
                    <a:pt x="1" y="0"/>
                  </a:moveTo>
                  <a:lnTo>
                    <a:pt x="1" y="5446"/>
                  </a:lnTo>
                  <a:lnTo>
                    <a:pt x="1224" y="5446"/>
                  </a:lnTo>
                  <a:lnTo>
                    <a:pt x="122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7" name="Google Shape;987;p32"/>
          <p:cNvSpPr txBox="1">
            <a:spLocks noGrp="1"/>
          </p:cNvSpPr>
          <p:nvPr>
            <p:ph type="ctrTitle"/>
          </p:nvPr>
        </p:nvSpPr>
        <p:spPr>
          <a:xfrm>
            <a:off x="251209" y="761638"/>
            <a:ext cx="4853371" cy="30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tx1"/>
                </a:solidFill>
              </a:rPr>
              <a:t>	Thành </a:t>
            </a:r>
            <a:r>
              <a:rPr lang="en-US" sz="1600" err="1">
                <a:solidFill>
                  <a:schemeClr val="tx1"/>
                </a:solidFill>
              </a:rPr>
              <a:t>viên</a:t>
            </a:r>
            <a:r>
              <a:rPr lang="en-US" sz="1600">
                <a:solidFill>
                  <a:schemeClr val="tx1"/>
                </a:solidFill>
              </a:rPr>
              <a:t> :</a:t>
            </a:r>
            <a:br>
              <a:rPr lang="en-US" sz="1600">
                <a:solidFill>
                  <a:schemeClr val="tx1"/>
                </a:solidFill>
              </a:rPr>
            </a:br>
            <a:br>
              <a:rPr lang="en-US" sz="1600">
                <a:solidFill>
                  <a:schemeClr val="tx1"/>
                </a:solidFill>
              </a:rPr>
            </a:br>
            <a:r>
              <a:rPr lang="en-US" sz="1600">
                <a:solidFill>
                  <a:schemeClr val="bg2"/>
                </a:solidFill>
              </a:rPr>
              <a:t>Phạm Minh Trường –  20215292 ©</a:t>
            </a:r>
            <a:br>
              <a:rPr lang="en-US" sz="1600">
                <a:solidFill>
                  <a:schemeClr val="bg2"/>
                </a:solidFill>
              </a:rPr>
            </a:br>
            <a:r>
              <a:rPr lang="en-US" sz="1600">
                <a:solidFill>
                  <a:schemeClr val="bg2"/>
                </a:solidFill>
              </a:rPr>
              <a:t>Lê Bá </a:t>
            </a:r>
            <a:r>
              <a:rPr lang="en-US" sz="1600" err="1">
                <a:solidFill>
                  <a:schemeClr val="bg2"/>
                </a:solidFill>
              </a:rPr>
              <a:t>Trọng</a:t>
            </a:r>
            <a:r>
              <a:rPr lang="en-US" sz="1600">
                <a:solidFill>
                  <a:schemeClr val="bg2"/>
                </a:solidFill>
              </a:rPr>
              <a:t>  -  20215153</a:t>
            </a:r>
            <a:br>
              <a:rPr lang="en-US" sz="1600">
                <a:solidFill>
                  <a:schemeClr val="bg2"/>
                </a:solidFill>
              </a:rPr>
            </a:br>
            <a:r>
              <a:rPr lang="en-US" sz="1600" err="1">
                <a:solidFill>
                  <a:schemeClr val="bg2"/>
                </a:solidFill>
              </a:rPr>
              <a:t>Trần</a:t>
            </a:r>
            <a:r>
              <a:rPr lang="en-US" sz="1600">
                <a:solidFill>
                  <a:schemeClr val="bg2"/>
                </a:solidFill>
              </a:rPr>
              <a:t> Minh Trường  -  20184211</a:t>
            </a:r>
            <a:br>
              <a:rPr lang="en-US" sz="1600">
                <a:solidFill>
                  <a:schemeClr val="bg2"/>
                </a:solidFill>
              </a:rPr>
            </a:br>
            <a:r>
              <a:rPr lang="en-US" sz="1600">
                <a:solidFill>
                  <a:schemeClr val="bg2"/>
                </a:solidFill>
              </a:rPr>
              <a:t>Hoàng </a:t>
            </a:r>
            <a:r>
              <a:rPr lang="en-US" sz="1600" err="1">
                <a:solidFill>
                  <a:schemeClr val="bg2"/>
                </a:solidFill>
              </a:rPr>
              <a:t>Quốc</a:t>
            </a:r>
            <a:r>
              <a:rPr lang="en-US" sz="1600">
                <a:solidFill>
                  <a:schemeClr val="bg2"/>
                </a:solidFill>
              </a:rPr>
              <a:t> Trung  -  20215154</a:t>
            </a:r>
            <a:br>
              <a:rPr lang="en-US" sz="1600">
                <a:solidFill>
                  <a:schemeClr val="bg2"/>
                </a:solidFill>
              </a:rPr>
            </a:br>
            <a:endParaRPr sz="1600">
              <a:solidFill>
                <a:schemeClr val="tx1"/>
              </a:solidFill>
            </a:endParaRPr>
          </a:p>
        </p:txBody>
      </p:sp>
      <p:grpSp>
        <p:nvGrpSpPr>
          <p:cNvPr id="989" name="Google Shape;989;p32"/>
          <p:cNvGrpSpPr/>
          <p:nvPr/>
        </p:nvGrpSpPr>
        <p:grpSpPr>
          <a:xfrm>
            <a:off x="7260525" y="523045"/>
            <a:ext cx="920099" cy="1533529"/>
            <a:chOff x="7180000" y="457770"/>
            <a:chExt cx="920099" cy="1533529"/>
          </a:xfrm>
        </p:grpSpPr>
        <p:sp>
          <p:nvSpPr>
            <p:cNvPr id="990" name="Google Shape;990;p32"/>
            <p:cNvSpPr/>
            <p:nvPr/>
          </p:nvSpPr>
          <p:spPr>
            <a:xfrm rot="-5400000">
              <a:off x="7793431" y="1684631"/>
              <a:ext cx="306668" cy="306668"/>
            </a:xfrm>
            <a:custGeom>
              <a:avLst/>
              <a:gdLst/>
              <a:ahLst/>
              <a:cxnLst/>
              <a:rect l="l" t="t" r="r" b="b"/>
              <a:pathLst>
                <a:path w="6558" h="6558" extrusionOk="0">
                  <a:moveTo>
                    <a:pt x="1124" y="0"/>
                  </a:moveTo>
                  <a:cubicBezTo>
                    <a:pt x="503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4" y="6558"/>
                  </a:cubicBezTo>
                  <a:lnTo>
                    <a:pt x="5434" y="6558"/>
                  </a:lnTo>
                  <a:cubicBezTo>
                    <a:pt x="6055" y="6558"/>
                    <a:pt x="6557" y="6055"/>
                    <a:pt x="6557" y="5434"/>
                  </a:cubicBezTo>
                  <a:lnTo>
                    <a:pt x="6557" y="1124"/>
                  </a:lnTo>
                  <a:cubicBezTo>
                    <a:pt x="6557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2"/>
            <p:cNvSpPr/>
            <p:nvPr/>
          </p:nvSpPr>
          <p:spPr>
            <a:xfrm rot="-5400000">
              <a:off x="7793361" y="1377939"/>
              <a:ext cx="306809" cy="306668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2"/>
            <p:cNvSpPr/>
            <p:nvPr/>
          </p:nvSpPr>
          <p:spPr>
            <a:xfrm rot="-5400000">
              <a:off x="7486739" y="1377939"/>
              <a:ext cx="306809" cy="306668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7"/>
                    <a:pt x="1127" y="6557"/>
                  </a:cubicBezTo>
                  <a:lnTo>
                    <a:pt x="5434" y="6557"/>
                  </a:lnTo>
                  <a:cubicBezTo>
                    <a:pt x="6055" y="6557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2"/>
            <p:cNvSpPr/>
            <p:nvPr/>
          </p:nvSpPr>
          <p:spPr>
            <a:xfrm rot="-5400000">
              <a:off x="7793408" y="1071224"/>
              <a:ext cx="306715" cy="306668"/>
            </a:xfrm>
            <a:custGeom>
              <a:avLst/>
              <a:gdLst/>
              <a:ahLst/>
              <a:cxnLst/>
              <a:rect l="l" t="t" r="r" b="b"/>
              <a:pathLst>
                <a:path w="6559" h="6558" extrusionOk="0">
                  <a:moveTo>
                    <a:pt x="1125" y="0"/>
                  </a:moveTo>
                  <a:cubicBezTo>
                    <a:pt x="504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6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2"/>
            <p:cNvSpPr/>
            <p:nvPr/>
          </p:nvSpPr>
          <p:spPr>
            <a:xfrm rot="-5400000">
              <a:off x="7793431" y="764579"/>
              <a:ext cx="306668" cy="306668"/>
            </a:xfrm>
            <a:custGeom>
              <a:avLst/>
              <a:gdLst/>
              <a:ahLst/>
              <a:cxnLst/>
              <a:rect l="l" t="t" r="r" b="b"/>
              <a:pathLst>
                <a:path w="6558" h="6558" extrusionOk="0">
                  <a:moveTo>
                    <a:pt x="1124" y="0"/>
                  </a:moveTo>
                  <a:cubicBezTo>
                    <a:pt x="503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4" y="6558"/>
                  </a:cubicBezTo>
                  <a:lnTo>
                    <a:pt x="5434" y="6558"/>
                  </a:lnTo>
                  <a:cubicBezTo>
                    <a:pt x="6055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2"/>
            <p:cNvSpPr/>
            <p:nvPr/>
          </p:nvSpPr>
          <p:spPr>
            <a:xfrm rot="-5400000">
              <a:off x="7793337" y="457863"/>
              <a:ext cx="306856" cy="306668"/>
            </a:xfrm>
            <a:custGeom>
              <a:avLst/>
              <a:gdLst/>
              <a:ahLst/>
              <a:cxnLst/>
              <a:rect l="l" t="t" r="r" b="b"/>
              <a:pathLst>
                <a:path w="6562" h="6558" extrusionOk="0">
                  <a:moveTo>
                    <a:pt x="1128" y="0"/>
                  </a:moveTo>
                  <a:cubicBezTo>
                    <a:pt x="507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3" y="6558"/>
                    <a:pt x="1128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2"/>
            <p:cNvSpPr/>
            <p:nvPr/>
          </p:nvSpPr>
          <p:spPr>
            <a:xfrm rot="-5400000">
              <a:off x="7486716" y="457863"/>
              <a:ext cx="306856" cy="306668"/>
            </a:xfrm>
            <a:custGeom>
              <a:avLst/>
              <a:gdLst/>
              <a:ahLst/>
              <a:cxnLst/>
              <a:rect l="l" t="t" r="r" b="b"/>
              <a:pathLst>
                <a:path w="6562" h="6558" extrusionOk="0">
                  <a:moveTo>
                    <a:pt x="1128" y="0"/>
                  </a:moveTo>
                  <a:cubicBezTo>
                    <a:pt x="507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3" y="6557"/>
                    <a:pt x="1128" y="6557"/>
                  </a:cubicBezTo>
                  <a:lnTo>
                    <a:pt x="5434" y="6557"/>
                  </a:lnTo>
                  <a:cubicBezTo>
                    <a:pt x="6055" y="6557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2"/>
            <p:cNvSpPr/>
            <p:nvPr/>
          </p:nvSpPr>
          <p:spPr>
            <a:xfrm rot="-5400000">
              <a:off x="7180000" y="457770"/>
              <a:ext cx="306856" cy="306856"/>
            </a:xfrm>
            <a:custGeom>
              <a:avLst/>
              <a:gdLst/>
              <a:ahLst/>
              <a:cxnLst/>
              <a:rect l="l" t="t" r="r" b="b"/>
              <a:pathLst>
                <a:path w="6562" h="6562" extrusionOk="0">
                  <a:moveTo>
                    <a:pt x="1128" y="1"/>
                  </a:moveTo>
                  <a:cubicBezTo>
                    <a:pt x="507" y="1"/>
                    <a:pt x="1" y="506"/>
                    <a:pt x="1" y="1128"/>
                  </a:cubicBezTo>
                  <a:lnTo>
                    <a:pt x="1" y="5434"/>
                  </a:lnTo>
                  <a:cubicBezTo>
                    <a:pt x="1" y="6055"/>
                    <a:pt x="503" y="6561"/>
                    <a:pt x="1128" y="6561"/>
                  </a:cubicBezTo>
                  <a:lnTo>
                    <a:pt x="5434" y="6561"/>
                  </a:lnTo>
                  <a:cubicBezTo>
                    <a:pt x="6055" y="6561"/>
                    <a:pt x="6561" y="6055"/>
                    <a:pt x="6561" y="5434"/>
                  </a:cubicBezTo>
                  <a:lnTo>
                    <a:pt x="6561" y="1128"/>
                  </a:lnTo>
                  <a:cubicBezTo>
                    <a:pt x="6558" y="506"/>
                    <a:pt x="6055" y="1"/>
                    <a:pt x="543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8" name="Google Shape;998;p32"/>
          <p:cNvGrpSpPr/>
          <p:nvPr/>
        </p:nvGrpSpPr>
        <p:grpSpPr>
          <a:xfrm rot="-352659">
            <a:off x="6885852" y="1002129"/>
            <a:ext cx="613311" cy="613451"/>
            <a:chOff x="6566710" y="1071200"/>
            <a:chExt cx="613337" cy="613477"/>
          </a:xfrm>
        </p:grpSpPr>
        <p:sp>
          <p:nvSpPr>
            <p:cNvPr id="999" name="Google Shape;999;p32"/>
            <p:cNvSpPr/>
            <p:nvPr/>
          </p:nvSpPr>
          <p:spPr>
            <a:xfrm rot="-5400000">
              <a:off x="6566664" y="1377915"/>
              <a:ext cx="306809" cy="306715"/>
            </a:xfrm>
            <a:custGeom>
              <a:avLst/>
              <a:gdLst/>
              <a:ahLst/>
              <a:cxnLst/>
              <a:rect l="l" t="t" r="r" b="b"/>
              <a:pathLst>
                <a:path w="6561" h="6559" extrusionOk="0">
                  <a:moveTo>
                    <a:pt x="1127" y="1"/>
                  </a:moveTo>
                  <a:cubicBezTo>
                    <a:pt x="506" y="1"/>
                    <a:pt x="0" y="504"/>
                    <a:pt x="0" y="1125"/>
                  </a:cubicBezTo>
                  <a:lnTo>
                    <a:pt x="0" y="5434"/>
                  </a:lnTo>
                  <a:cubicBezTo>
                    <a:pt x="0" y="6056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6"/>
                    <a:pt x="6561" y="5434"/>
                  </a:cubicBezTo>
                  <a:lnTo>
                    <a:pt x="6561" y="1125"/>
                  </a:lnTo>
                  <a:cubicBezTo>
                    <a:pt x="6558" y="504"/>
                    <a:pt x="6055" y="1"/>
                    <a:pt x="54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2"/>
            <p:cNvSpPr/>
            <p:nvPr/>
          </p:nvSpPr>
          <p:spPr>
            <a:xfrm rot="-5400000">
              <a:off x="6873309" y="1377939"/>
              <a:ext cx="306809" cy="306668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2"/>
            <p:cNvSpPr/>
            <p:nvPr/>
          </p:nvSpPr>
          <p:spPr>
            <a:xfrm rot="-5400000">
              <a:off x="6873355" y="1071224"/>
              <a:ext cx="306715" cy="306668"/>
            </a:xfrm>
            <a:custGeom>
              <a:avLst/>
              <a:gdLst/>
              <a:ahLst/>
              <a:cxnLst/>
              <a:rect l="l" t="t" r="r" b="b"/>
              <a:pathLst>
                <a:path w="6559" h="6558" extrusionOk="0">
                  <a:moveTo>
                    <a:pt x="1125" y="0"/>
                  </a:moveTo>
                  <a:cubicBezTo>
                    <a:pt x="504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6" y="0"/>
                    <a:pt x="54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2"/>
            <p:cNvSpPr/>
            <p:nvPr/>
          </p:nvSpPr>
          <p:spPr>
            <a:xfrm rot="-5400000">
              <a:off x="6566710" y="1071200"/>
              <a:ext cx="306715" cy="306715"/>
            </a:xfrm>
            <a:custGeom>
              <a:avLst/>
              <a:gdLst/>
              <a:ahLst/>
              <a:cxnLst/>
              <a:rect l="l" t="t" r="r" b="b"/>
              <a:pathLst>
                <a:path w="6559" h="6559" extrusionOk="0">
                  <a:moveTo>
                    <a:pt x="1125" y="1"/>
                  </a:moveTo>
                  <a:cubicBezTo>
                    <a:pt x="504" y="1"/>
                    <a:pt x="1" y="504"/>
                    <a:pt x="1" y="1125"/>
                  </a:cubicBezTo>
                  <a:lnTo>
                    <a:pt x="1" y="5434"/>
                  </a:lnTo>
                  <a:cubicBezTo>
                    <a:pt x="1" y="6056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6"/>
                    <a:pt x="6558" y="5434"/>
                  </a:cubicBezTo>
                  <a:lnTo>
                    <a:pt x="6558" y="1125"/>
                  </a:lnTo>
                  <a:cubicBezTo>
                    <a:pt x="6558" y="504"/>
                    <a:pt x="6056" y="1"/>
                    <a:pt x="54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32"/>
          <p:cNvGrpSpPr/>
          <p:nvPr/>
        </p:nvGrpSpPr>
        <p:grpSpPr>
          <a:xfrm>
            <a:off x="6256875" y="1435763"/>
            <a:ext cx="316871" cy="316855"/>
            <a:chOff x="291850" y="2324188"/>
            <a:chExt cx="316871" cy="316855"/>
          </a:xfrm>
        </p:grpSpPr>
        <p:sp>
          <p:nvSpPr>
            <p:cNvPr id="1004" name="Google Shape;1004;p32"/>
            <p:cNvSpPr/>
            <p:nvPr/>
          </p:nvSpPr>
          <p:spPr>
            <a:xfrm>
              <a:off x="291850" y="2324188"/>
              <a:ext cx="316871" cy="316855"/>
            </a:xfrm>
            <a:custGeom>
              <a:avLst/>
              <a:gdLst/>
              <a:ahLst/>
              <a:cxnLst/>
              <a:rect l="l" t="t" r="r" b="b"/>
              <a:pathLst>
                <a:path w="6584" h="6584" extrusionOk="0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4970" y="6584"/>
                  </a:lnTo>
                  <a:cubicBezTo>
                    <a:pt x="5863" y="6584"/>
                    <a:pt x="6584" y="5863"/>
                    <a:pt x="6584" y="4973"/>
                  </a:cubicBezTo>
                  <a:lnTo>
                    <a:pt x="6584" y="1614"/>
                  </a:lnTo>
                  <a:cubicBezTo>
                    <a:pt x="6584" y="724"/>
                    <a:pt x="5863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291850" y="2324188"/>
              <a:ext cx="126287" cy="316855"/>
            </a:xfrm>
            <a:custGeom>
              <a:avLst/>
              <a:gdLst/>
              <a:ahLst/>
              <a:cxnLst/>
              <a:rect l="l" t="t" r="r" b="b"/>
              <a:pathLst>
                <a:path w="2624" h="6584" extrusionOk="0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2623" y="6584"/>
                  </a:lnTo>
                  <a:cubicBezTo>
                    <a:pt x="1733" y="6584"/>
                    <a:pt x="1009" y="5863"/>
                    <a:pt x="1009" y="4973"/>
                  </a:cubicBezTo>
                  <a:lnTo>
                    <a:pt x="1009" y="1614"/>
                  </a:lnTo>
                  <a:cubicBezTo>
                    <a:pt x="1009" y="724"/>
                    <a:pt x="1733" y="1"/>
                    <a:pt x="26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450281" y="2457160"/>
              <a:ext cx="47646" cy="49376"/>
            </a:xfrm>
            <a:custGeom>
              <a:avLst/>
              <a:gdLst/>
              <a:ahLst/>
              <a:cxnLst/>
              <a:rect l="l" t="t" r="r" b="b"/>
              <a:pathLst>
                <a:path w="990" h="1026" extrusionOk="0">
                  <a:moveTo>
                    <a:pt x="493" y="1"/>
                  </a:moveTo>
                  <a:cubicBezTo>
                    <a:pt x="221" y="1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5"/>
                    <a:pt x="493" y="1025"/>
                  </a:cubicBezTo>
                  <a:cubicBezTo>
                    <a:pt x="765" y="1025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5"/>
                    <a:pt x="765" y="1"/>
                    <a:pt x="4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523914" y="2383527"/>
              <a:ext cx="47646" cy="49184"/>
            </a:xfrm>
            <a:custGeom>
              <a:avLst/>
              <a:gdLst/>
              <a:ahLst/>
              <a:cxnLst/>
              <a:rect l="l" t="t" r="r" b="b"/>
              <a:pathLst>
                <a:path w="990" h="1022" extrusionOk="0">
                  <a:moveTo>
                    <a:pt x="497" y="0"/>
                  </a:moveTo>
                  <a:cubicBezTo>
                    <a:pt x="225" y="0"/>
                    <a:pt x="1" y="221"/>
                    <a:pt x="1" y="493"/>
                  </a:cubicBezTo>
                  <a:lnTo>
                    <a:pt x="1" y="525"/>
                  </a:lnTo>
                  <a:cubicBezTo>
                    <a:pt x="1" y="801"/>
                    <a:pt x="225" y="1022"/>
                    <a:pt x="497" y="1022"/>
                  </a:cubicBezTo>
                  <a:cubicBezTo>
                    <a:pt x="769" y="1022"/>
                    <a:pt x="990" y="798"/>
                    <a:pt x="990" y="525"/>
                  </a:cubicBezTo>
                  <a:lnTo>
                    <a:pt x="990" y="493"/>
                  </a:lnTo>
                  <a:cubicBezTo>
                    <a:pt x="990" y="221"/>
                    <a:pt x="769" y="0"/>
                    <a:pt x="4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376455" y="2530985"/>
              <a:ext cx="47646" cy="49184"/>
            </a:xfrm>
            <a:custGeom>
              <a:avLst/>
              <a:gdLst/>
              <a:ahLst/>
              <a:cxnLst/>
              <a:rect l="l" t="t" r="r" b="b"/>
              <a:pathLst>
                <a:path w="990" h="1022" extrusionOk="0">
                  <a:moveTo>
                    <a:pt x="494" y="0"/>
                  </a:moveTo>
                  <a:cubicBezTo>
                    <a:pt x="221" y="0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4" y="1022"/>
                  </a:cubicBezTo>
                  <a:cubicBezTo>
                    <a:pt x="769" y="1022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1"/>
                    <a:pt x="769" y="0"/>
                    <a:pt x="4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9" name="Google Shape;1009;p32"/>
          <p:cNvSpPr/>
          <p:nvPr/>
        </p:nvSpPr>
        <p:spPr>
          <a:xfrm rot="-1732458">
            <a:off x="6981301" y="2738029"/>
            <a:ext cx="585488" cy="409059"/>
          </a:xfrm>
          <a:custGeom>
            <a:avLst/>
            <a:gdLst/>
            <a:ahLst/>
            <a:cxnLst/>
            <a:rect l="l" t="t" r="r" b="b"/>
            <a:pathLst>
              <a:path w="23419" h="16362" extrusionOk="0">
                <a:moveTo>
                  <a:pt x="7057" y="1"/>
                </a:moveTo>
                <a:lnTo>
                  <a:pt x="7057" y="6222"/>
                </a:lnTo>
                <a:cubicBezTo>
                  <a:pt x="7057" y="6526"/>
                  <a:pt x="6811" y="6772"/>
                  <a:pt x="6510" y="6772"/>
                </a:cubicBezTo>
                <a:lnTo>
                  <a:pt x="5207" y="6772"/>
                </a:lnTo>
                <a:cubicBezTo>
                  <a:pt x="5037" y="6772"/>
                  <a:pt x="4883" y="6686"/>
                  <a:pt x="4771" y="6555"/>
                </a:cubicBezTo>
                <a:cubicBezTo>
                  <a:pt x="4305" y="5996"/>
                  <a:pt x="3606" y="5642"/>
                  <a:pt x="2824" y="5642"/>
                </a:cubicBezTo>
                <a:cubicBezTo>
                  <a:pt x="2682" y="5642"/>
                  <a:pt x="2538" y="5653"/>
                  <a:pt x="2392" y="5677"/>
                </a:cubicBezTo>
                <a:cubicBezTo>
                  <a:pt x="1384" y="5847"/>
                  <a:pt x="551" y="6638"/>
                  <a:pt x="343" y="7634"/>
                </a:cubicBezTo>
                <a:cubicBezTo>
                  <a:pt x="1" y="9276"/>
                  <a:pt x="1243" y="10720"/>
                  <a:pt x="2825" y="10720"/>
                </a:cubicBezTo>
                <a:cubicBezTo>
                  <a:pt x="3609" y="10720"/>
                  <a:pt x="4307" y="10368"/>
                  <a:pt x="4771" y="9811"/>
                </a:cubicBezTo>
                <a:cubicBezTo>
                  <a:pt x="4883" y="9680"/>
                  <a:pt x="5037" y="9593"/>
                  <a:pt x="5207" y="9593"/>
                </a:cubicBezTo>
                <a:lnTo>
                  <a:pt x="6510" y="9593"/>
                </a:lnTo>
                <a:cubicBezTo>
                  <a:pt x="6811" y="9593"/>
                  <a:pt x="7057" y="9837"/>
                  <a:pt x="7057" y="10141"/>
                </a:cubicBezTo>
                <a:lnTo>
                  <a:pt x="7057" y="15235"/>
                </a:lnTo>
                <a:cubicBezTo>
                  <a:pt x="7057" y="15859"/>
                  <a:pt x="7563" y="16362"/>
                  <a:pt x="8184" y="16362"/>
                </a:cubicBezTo>
                <a:lnTo>
                  <a:pt x="22292" y="16362"/>
                </a:lnTo>
                <a:cubicBezTo>
                  <a:pt x="22913" y="16362"/>
                  <a:pt x="23419" y="15859"/>
                  <a:pt x="23419" y="15235"/>
                </a:cubicBezTo>
                <a:lnTo>
                  <a:pt x="23419" y="1131"/>
                </a:lnTo>
                <a:cubicBezTo>
                  <a:pt x="23419" y="507"/>
                  <a:pt x="22913" y="1"/>
                  <a:pt x="22292" y="1"/>
                </a:cubicBezTo>
                <a:lnTo>
                  <a:pt x="17194" y="1"/>
                </a:lnTo>
                <a:cubicBezTo>
                  <a:pt x="16893" y="1"/>
                  <a:pt x="16647" y="247"/>
                  <a:pt x="16647" y="548"/>
                </a:cubicBezTo>
                <a:lnTo>
                  <a:pt x="16647" y="1851"/>
                </a:lnTo>
                <a:cubicBezTo>
                  <a:pt x="16647" y="2021"/>
                  <a:pt x="16733" y="2178"/>
                  <a:pt x="16865" y="2287"/>
                </a:cubicBezTo>
                <a:cubicBezTo>
                  <a:pt x="17422" y="2751"/>
                  <a:pt x="17777" y="3452"/>
                  <a:pt x="17777" y="4233"/>
                </a:cubicBezTo>
                <a:cubicBezTo>
                  <a:pt x="17777" y="5636"/>
                  <a:pt x="16641" y="6772"/>
                  <a:pt x="15238" y="6772"/>
                </a:cubicBezTo>
                <a:cubicBezTo>
                  <a:pt x="15060" y="6772"/>
                  <a:pt x="14876" y="6754"/>
                  <a:pt x="14690" y="6715"/>
                </a:cubicBezTo>
                <a:cubicBezTo>
                  <a:pt x="13692" y="6507"/>
                  <a:pt x="12901" y="5674"/>
                  <a:pt x="12734" y="4669"/>
                </a:cubicBezTo>
                <a:cubicBezTo>
                  <a:pt x="12577" y="3712"/>
                  <a:pt x="12952" y="2837"/>
                  <a:pt x="13608" y="2287"/>
                </a:cubicBezTo>
                <a:cubicBezTo>
                  <a:pt x="13740" y="2178"/>
                  <a:pt x="13826" y="2021"/>
                  <a:pt x="13826" y="1851"/>
                </a:cubicBezTo>
                <a:lnTo>
                  <a:pt x="13826" y="548"/>
                </a:lnTo>
                <a:cubicBezTo>
                  <a:pt x="13826" y="247"/>
                  <a:pt x="13583" y="1"/>
                  <a:pt x="13278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2"/>
          <p:cNvSpPr/>
          <p:nvPr/>
        </p:nvSpPr>
        <p:spPr>
          <a:xfrm rot="2276730">
            <a:off x="6273602" y="3115324"/>
            <a:ext cx="393639" cy="556424"/>
          </a:xfrm>
          <a:custGeom>
            <a:avLst/>
            <a:gdLst/>
            <a:ahLst/>
            <a:cxnLst/>
            <a:rect l="l" t="t" r="r" b="b"/>
            <a:pathLst>
              <a:path w="16366" h="23134" extrusionOk="0">
                <a:moveTo>
                  <a:pt x="8182" y="0"/>
                </a:moveTo>
                <a:cubicBezTo>
                  <a:pt x="6781" y="0"/>
                  <a:pt x="5646" y="1136"/>
                  <a:pt x="5646" y="2539"/>
                </a:cubicBezTo>
                <a:cubicBezTo>
                  <a:pt x="5646" y="3320"/>
                  <a:pt x="5998" y="4021"/>
                  <a:pt x="6555" y="4486"/>
                </a:cubicBezTo>
                <a:cubicBezTo>
                  <a:pt x="6686" y="4595"/>
                  <a:pt x="6773" y="4751"/>
                  <a:pt x="6773" y="4921"/>
                </a:cubicBezTo>
                <a:lnTo>
                  <a:pt x="6773" y="6224"/>
                </a:lnTo>
                <a:cubicBezTo>
                  <a:pt x="6773" y="6525"/>
                  <a:pt x="6526" y="6772"/>
                  <a:pt x="6225" y="6772"/>
                </a:cubicBezTo>
                <a:lnTo>
                  <a:pt x="1131" y="6772"/>
                </a:lnTo>
                <a:cubicBezTo>
                  <a:pt x="507" y="6772"/>
                  <a:pt x="1" y="7275"/>
                  <a:pt x="1" y="7899"/>
                </a:cubicBezTo>
                <a:lnTo>
                  <a:pt x="1" y="22003"/>
                </a:lnTo>
                <a:cubicBezTo>
                  <a:pt x="1" y="22627"/>
                  <a:pt x="507" y="23133"/>
                  <a:pt x="1131" y="23133"/>
                </a:cubicBezTo>
                <a:lnTo>
                  <a:pt x="15235" y="23133"/>
                </a:lnTo>
                <a:cubicBezTo>
                  <a:pt x="15859" y="23133"/>
                  <a:pt x="16365" y="22627"/>
                  <a:pt x="16365" y="22003"/>
                </a:cubicBezTo>
                <a:lnTo>
                  <a:pt x="16365" y="16909"/>
                </a:lnTo>
                <a:cubicBezTo>
                  <a:pt x="16365" y="16608"/>
                  <a:pt x="16119" y="16361"/>
                  <a:pt x="15818" y="16361"/>
                </a:cubicBezTo>
                <a:lnTo>
                  <a:pt x="14515" y="16361"/>
                </a:lnTo>
                <a:cubicBezTo>
                  <a:pt x="14342" y="16361"/>
                  <a:pt x="14188" y="16448"/>
                  <a:pt x="14079" y="16579"/>
                </a:cubicBezTo>
                <a:cubicBezTo>
                  <a:pt x="13612" y="17136"/>
                  <a:pt x="12914" y="17488"/>
                  <a:pt x="12133" y="17488"/>
                </a:cubicBezTo>
                <a:cubicBezTo>
                  <a:pt x="10551" y="17488"/>
                  <a:pt x="9309" y="16044"/>
                  <a:pt x="9651" y="14405"/>
                </a:cubicBezTo>
                <a:cubicBezTo>
                  <a:pt x="9859" y="13406"/>
                  <a:pt x="10692" y="12615"/>
                  <a:pt x="11697" y="12449"/>
                </a:cubicBezTo>
                <a:cubicBezTo>
                  <a:pt x="11845" y="12424"/>
                  <a:pt x="11992" y="12412"/>
                  <a:pt x="12135" y="12412"/>
                </a:cubicBezTo>
                <a:cubicBezTo>
                  <a:pt x="12916" y="12412"/>
                  <a:pt x="13614" y="12766"/>
                  <a:pt x="14079" y="13323"/>
                </a:cubicBezTo>
                <a:cubicBezTo>
                  <a:pt x="14188" y="13454"/>
                  <a:pt x="14342" y="13540"/>
                  <a:pt x="14515" y="13540"/>
                </a:cubicBezTo>
                <a:lnTo>
                  <a:pt x="15818" y="13540"/>
                </a:lnTo>
                <a:cubicBezTo>
                  <a:pt x="16119" y="13540"/>
                  <a:pt x="16365" y="13294"/>
                  <a:pt x="16365" y="12993"/>
                </a:cubicBezTo>
                <a:lnTo>
                  <a:pt x="16365" y="6769"/>
                </a:lnTo>
                <a:lnTo>
                  <a:pt x="10141" y="6772"/>
                </a:lnTo>
                <a:cubicBezTo>
                  <a:pt x="9840" y="6772"/>
                  <a:pt x="9593" y="6525"/>
                  <a:pt x="9593" y="6224"/>
                </a:cubicBezTo>
                <a:lnTo>
                  <a:pt x="9593" y="4921"/>
                </a:lnTo>
                <a:cubicBezTo>
                  <a:pt x="9593" y="4748"/>
                  <a:pt x="9680" y="4595"/>
                  <a:pt x="9811" y="4486"/>
                </a:cubicBezTo>
                <a:cubicBezTo>
                  <a:pt x="10471" y="3935"/>
                  <a:pt x="10845" y="3058"/>
                  <a:pt x="10689" y="2104"/>
                </a:cubicBezTo>
                <a:cubicBezTo>
                  <a:pt x="10519" y="1098"/>
                  <a:pt x="9728" y="266"/>
                  <a:pt x="8729" y="58"/>
                </a:cubicBezTo>
                <a:cubicBezTo>
                  <a:pt x="8544" y="19"/>
                  <a:pt x="8361" y="0"/>
                  <a:pt x="8182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1" name="Google Shape;1011;p32"/>
          <p:cNvGrpSpPr/>
          <p:nvPr/>
        </p:nvGrpSpPr>
        <p:grpSpPr>
          <a:xfrm>
            <a:off x="8110371" y="2509093"/>
            <a:ext cx="544036" cy="544036"/>
            <a:chOff x="7879273" y="4810679"/>
            <a:chExt cx="425228" cy="425228"/>
          </a:xfrm>
        </p:grpSpPr>
        <p:sp>
          <p:nvSpPr>
            <p:cNvPr id="1012" name="Google Shape;1012;p32"/>
            <p:cNvSpPr/>
            <p:nvPr/>
          </p:nvSpPr>
          <p:spPr>
            <a:xfrm rot="-1596938">
              <a:off x="7933461" y="4864866"/>
              <a:ext cx="316853" cy="316853"/>
            </a:xfrm>
            <a:custGeom>
              <a:avLst/>
              <a:gdLst/>
              <a:ahLst/>
              <a:cxnLst/>
              <a:rect l="l" t="t" r="r" b="b"/>
              <a:pathLst>
                <a:path w="6584" h="6584" extrusionOk="0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4970" y="6584"/>
                  </a:lnTo>
                  <a:cubicBezTo>
                    <a:pt x="5860" y="6584"/>
                    <a:pt x="6581" y="5860"/>
                    <a:pt x="6584" y="4970"/>
                  </a:cubicBezTo>
                  <a:lnTo>
                    <a:pt x="6584" y="1611"/>
                  </a:lnTo>
                  <a:cubicBezTo>
                    <a:pt x="6584" y="721"/>
                    <a:pt x="5860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2"/>
            <p:cNvSpPr/>
            <p:nvPr/>
          </p:nvSpPr>
          <p:spPr>
            <a:xfrm rot="-1596938">
              <a:off x="7943566" y="4907588"/>
              <a:ext cx="126135" cy="316853"/>
            </a:xfrm>
            <a:custGeom>
              <a:avLst/>
              <a:gdLst/>
              <a:ahLst/>
              <a:cxnLst/>
              <a:rect l="l" t="t" r="r" b="b"/>
              <a:pathLst>
                <a:path w="2621" h="6584" extrusionOk="0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2620" y="6584"/>
                  </a:lnTo>
                  <a:cubicBezTo>
                    <a:pt x="1730" y="6584"/>
                    <a:pt x="1010" y="5860"/>
                    <a:pt x="1010" y="4970"/>
                  </a:cubicBezTo>
                  <a:lnTo>
                    <a:pt x="1010" y="1611"/>
                  </a:lnTo>
                  <a:cubicBezTo>
                    <a:pt x="1010" y="721"/>
                    <a:pt x="1730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2"/>
            <p:cNvSpPr/>
            <p:nvPr/>
          </p:nvSpPr>
          <p:spPr>
            <a:xfrm rot="-1596938">
              <a:off x="8084615" y="4989440"/>
              <a:ext cx="47643" cy="49232"/>
            </a:xfrm>
            <a:custGeom>
              <a:avLst/>
              <a:gdLst/>
              <a:ahLst/>
              <a:cxnLst/>
              <a:rect l="l" t="t" r="r" b="b"/>
              <a:pathLst>
                <a:path w="990" h="1023" extrusionOk="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5" name="Google Shape;1015;p32"/>
          <p:cNvGrpSpPr/>
          <p:nvPr/>
        </p:nvGrpSpPr>
        <p:grpSpPr>
          <a:xfrm rot="-1459496">
            <a:off x="6285215" y="2224344"/>
            <a:ext cx="941729" cy="589890"/>
            <a:chOff x="1737000" y="4313625"/>
            <a:chExt cx="941754" cy="589906"/>
          </a:xfrm>
        </p:grpSpPr>
        <p:sp>
          <p:nvSpPr>
            <p:cNvPr id="1016" name="Google Shape;1016;p32"/>
            <p:cNvSpPr/>
            <p:nvPr/>
          </p:nvSpPr>
          <p:spPr>
            <a:xfrm>
              <a:off x="1737000" y="4313625"/>
              <a:ext cx="354077" cy="589906"/>
            </a:xfrm>
            <a:custGeom>
              <a:avLst/>
              <a:gdLst/>
              <a:ahLst/>
              <a:cxnLst/>
              <a:rect l="l" t="t" r="r" b="b"/>
              <a:pathLst>
                <a:path w="6360" h="10596" extrusionOk="0"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10141"/>
                  </a:lnTo>
                  <a:cubicBezTo>
                    <a:pt x="1" y="10390"/>
                    <a:pt x="205" y="10595"/>
                    <a:pt x="455" y="10595"/>
                  </a:cubicBezTo>
                  <a:lnTo>
                    <a:pt x="5905" y="10595"/>
                  </a:lnTo>
                  <a:cubicBezTo>
                    <a:pt x="6154" y="10595"/>
                    <a:pt x="6359" y="10390"/>
                    <a:pt x="6359" y="10141"/>
                  </a:cubicBezTo>
                  <a:lnTo>
                    <a:pt x="6359" y="455"/>
                  </a:lnTo>
                  <a:cubicBezTo>
                    <a:pt x="6359" y="202"/>
                    <a:pt x="6154" y="0"/>
                    <a:pt x="590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1772853" y="4602952"/>
              <a:ext cx="282371" cy="11246"/>
            </a:xfrm>
            <a:custGeom>
              <a:avLst/>
              <a:gdLst/>
              <a:ahLst/>
              <a:cxnLst/>
              <a:rect l="l" t="t" r="r" b="b"/>
              <a:pathLst>
                <a:path w="5072" h="202" extrusionOk="0">
                  <a:moveTo>
                    <a:pt x="103" y="0"/>
                  </a:moveTo>
                  <a:cubicBezTo>
                    <a:pt x="45" y="0"/>
                    <a:pt x="0" y="45"/>
                    <a:pt x="0" y="99"/>
                  </a:cubicBezTo>
                  <a:cubicBezTo>
                    <a:pt x="0" y="157"/>
                    <a:pt x="45" y="202"/>
                    <a:pt x="103" y="202"/>
                  </a:cubicBezTo>
                  <a:lnTo>
                    <a:pt x="4969" y="202"/>
                  </a:lnTo>
                  <a:cubicBezTo>
                    <a:pt x="5027" y="202"/>
                    <a:pt x="5072" y="157"/>
                    <a:pt x="5072" y="99"/>
                  </a:cubicBezTo>
                  <a:cubicBezTo>
                    <a:pt x="5072" y="45"/>
                    <a:pt x="5027" y="0"/>
                    <a:pt x="49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1984797" y="4796691"/>
              <a:ext cx="52276" cy="5227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11" y="0"/>
                    <a:pt x="0" y="212"/>
                    <a:pt x="0" y="471"/>
                  </a:cubicBezTo>
                  <a:cubicBezTo>
                    <a:pt x="0" y="730"/>
                    <a:pt x="211" y="939"/>
                    <a:pt x="468" y="939"/>
                  </a:cubicBezTo>
                  <a:cubicBezTo>
                    <a:pt x="727" y="939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1791002" y="4796691"/>
              <a:ext cx="52276" cy="5227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1" y="212"/>
                    <a:pt x="1" y="471"/>
                  </a:cubicBezTo>
                  <a:cubicBezTo>
                    <a:pt x="1" y="730"/>
                    <a:pt x="212" y="939"/>
                    <a:pt x="471" y="939"/>
                  </a:cubicBezTo>
                  <a:cubicBezTo>
                    <a:pt x="728" y="939"/>
                    <a:pt x="939" y="730"/>
                    <a:pt x="939" y="471"/>
                  </a:cubicBezTo>
                  <a:cubicBezTo>
                    <a:pt x="939" y="212"/>
                    <a:pt x="728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1984797" y="4670315"/>
              <a:ext cx="52276" cy="52109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0"/>
                  </a:moveTo>
                  <a:cubicBezTo>
                    <a:pt x="211" y="0"/>
                    <a:pt x="0" y="208"/>
                    <a:pt x="0" y="468"/>
                  </a:cubicBezTo>
                  <a:cubicBezTo>
                    <a:pt x="0" y="725"/>
                    <a:pt x="208" y="935"/>
                    <a:pt x="462" y="935"/>
                  </a:cubicBezTo>
                  <a:cubicBezTo>
                    <a:pt x="464" y="935"/>
                    <a:pt x="466" y="935"/>
                    <a:pt x="468" y="935"/>
                  </a:cubicBezTo>
                  <a:cubicBezTo>
                    <a:pt x="727" y="935"/>
                    <a:pt x="938" y="727"/>
                    <a:pt x="938" y="468"/>
                  </a:cubicBezTo>
                  <a:cubicBezTo>
                    <a:pt x="938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1791002" y="4670315"/>
              <a:ext cx="52276" cy="52109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71" y="0"/>
                  </a:moveTo>
                  <a:cubicBezTo>
                    <a:pt x="212" y="0"/>
                    <a:pt x="1" y="208"/>
                    <a:pt x="1" y="468"/>
                  </a:cubicBezTo>
                  <a:cubicBezTo>
                    <a:pt x="1" y="725"/>
                    <a:pt x="209" y="935"/>
                    <a:pt x="466" y="935"/>
                  </a:cubicBezTo>
                  <a:cubicBezTo>
                    <a:pt x="468" y="935"/>
                    <a:pt x="469" y="935"/>
                    <a:pt x="471" y="935"/>
                  </a:cubicBezTo>
                  <a:cubicBezTo>
                    <a:pt x="728" y="935"/>
                    <a:pt x="939" y="727"/>
                    <a:pt x="939" y="468"/>
                  </a:cubicBezTo>
                  <a:cubicBezTo>
                    <a:pt x="939" y="208"/>
                    <a:pt x="728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1967316" y="4388504"/>
              <a:ext cx="59570" cy="52276"/>
            </a:xfrm>
            <a:custGeom>
              <a:avLst/>
              <a:gdLst/>
              <a:ahLst/>
              <a:cxnLst/>
              <a:rect l="l" t="t" r="r" b="b"/>
              <a:pathLst>
                <a:path w="1070" h="939" extrusionOk="0">
                  <a:moveTo>
                    <a:pt x="535" y="0"/>
                  </a:moveTo>
                  <a:cubicBezTo>
                    <a:pt x="453" y="0"/>
                    <a:pt x="370" y="22"/>
                    <a:pt x="295" y="67"/>
                  </a:cubicBezTo>
                  <a:cubicBezTo>
                    <a:pt x="71" y="199"/>
                    <a:pt x="0" y="487"/>
                    <a:pt x="132" y="711"/>
                  </a:cubicBezTo>
                  <a:cubicBezTo>
                    <a:pt x="220" y="857"/>
                    <a:pt x="376" y="939"/>
                    <a:pt x="535" y="939"/>
                  </a:cubicBezTo>
                  <a:cubicBezTo>
                    <a:pt x="617" y="939"/>
                    <a:pt x="700" y="917"/>
                    <a:pt x="775" y="871"/>
                  </a:cubicBezTo>
                  <a:cubicBezTo>
                    <a:pt x="999" y="737"/>
                    <a:pt x="1070" y="448"/>
                    <a:pt x="935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1801190" y="4488212"/>
              <a:ext cx="59570" cy="52276"/>
            </a:xfrm>
            <a:custGeom>
              <a:avLst/>
              <a:gdLst/>
              <a:ahLst/>
              <a:cxnLst/>
              <a:rect l="l" t="t" r="r" b="b"/>
              <a:pathLst>
                <a:path w="1070" h="939" extrusionOk="0">
                  <a:moveTo>
                    <a:pt x="534" y="0"/>
                  </a:moveTo>
                  <a:cubicBezTo>
                    <a:pt x="452" y="0"/>
                    <a:pt x="370" y="22"/>
                    <a:pt x="295" y="66"/>
                  </a:cubicBezTo>
                  <a:cubicBezTo>
                    <a:pt x="71" y="201"/>
                    <a:pt x="0" y="489"/>
                    <a:pt x="135" y="710"/>
                  </a:cubicBezTo>
                  <a:cubicBezTo>
                    <a:pt x="221" y="857"/>
                    <a:pt x="375" y="938"/>
                    <a:pt x="533" y="938"/>
                  </a:cubicBezTo>
                  <a:cubicBezTo>
                    <a:pt x="616" y="938"/>
                    <a:pt x="699" y="916"/>
                    <a:pt x="775" y="870"/>
                  </a:cubicBezTo>
                  <a:cubicBezTo>
                    <a:pt x="999" y="739"/>
                    <a:pt x="1070" y="451"/>
                    <a:pt x="938" y="230"/>
                  </a:cubicBezTo>
                  <a:cubicBezTo>
                    <a:pt x="849" y="81"/>
                    <a:pt x="693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2088848" y="4317188"/>
              <a:ext cx="589906" cy="353910"/>
            </a:xfrm>
            <a:custGeom>
              <a:avLst/>
              <a:gdLst/>
              <a:ahLst/>
              <a:cxnLst/>
              <a:rect l="l" t="t" r="r" b="b"/>
              <a:pathLst>
                <a:path w="10596" h="6357" extrusionOk="0">
                  <a:moveTo>
                    <a:pt x="456" y="1"/>
                  </a:moveTo>
                  <a:cubicBezTo>
                    <a:pt x="206" y="1"/>
                    <a:pt x="1" y="202"/>
                    <a:pt x="1" y="455"/>
                  </a:cubicBezTo>
                  <a:lnTo>
                    <a:pt x="1" y="5901"/>
                  </a:lnTo>
                  <a:cubicBezTo>
                    <a:pt x="1" y="6151"/>
                    <a:pt x="206" y="6356"/>
                    <a:pt x="456" y="6356"/>
                  </a:cubicBezTo>
                  <a:lnTo>
                    <a:pt x="10141" y="6356"/>
                  </a:lnTo>
                  <a:cubicBezTo>
                    <a:pt x="10394" y="6356"/>
                    <a:pt x="10596" y="6151"/>
                    <a:pt x="10596" y="5901"/>
                  </a:cubicBezTo>
                  <a:lnTo>
                    <a:pt x="10596" y="455"/>
                  </a:lnTo>
                  <a:cubicBezTo>
                    <a:pt x="10596" y="202"/>
                    <a:pt x="10394" y="1"/>
                    <a:pt x="1014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2378176" y="4352818"/>
              <a:ext cx="11302" cy="282427"/>
            </a:xfrm>
            <a:custGeom>
              <a:avLst/>
              <a:gdLst/>
              <a:ahLst/>
              <a:cxnLst/>
              <a:rect l="l" t="t" r="r" b="b"/>
              <a:pathLst>
                <a:path w="203" h="5073" extrusionOk="0">
                  <a:moveTo>
                    <a:pt x="103" y="1"/>
                  </a:moveTo>
                  <a:cubicBezTo>
                    <a:pt x="45" y="1"/>
                    <a:pt x="1" y="49"/>
                    <a:pt x="1" y="103"/>
                  </a:cubicBezTo>
                  <a:lnTo>
                    <a:pt x="1" y="4973"/>
                  </a:lnTo>
                  <a:cubicBezTo>
                    <a:pt x="1" y="5028"/>
                    <a:pt x="45" y="5073"/>
                    <a:pt x="103" y="5073"/>
                  </a:cubicBezTo>
                  <a:cubicBezTo>
                    <a:pt x="157" y="5073"/>
                    <a:pt x="202" y="5028"/>
                    <a:pt x="202" y="4973"/>
                  </a:cubicBezTo>
                  <a:lnTo>
                    <a:pt x="202" y="103"/>
                  </a:lnTo>
                  <a:cubicBezTo>
                    <a:pt x="202" y="49"/>
                    <a:pt x="157" y="1"/>
                    <a:pt x="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2572138" y="4371023"/>
              <a:ext cx="52276" cy="5227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8" y="0"/>
                    <a:pt x="0" y="212"/>
                    <a:pt x="0" y="471"/>
                  </a:cubicBezTo>
                  <a:cubicBezTo>
                    <a:pt x="0" y="730"/>
                    <a:pt x="208" y="939"/>
                    <a:pt x="468" y="939"/>
                  </a:cubicBezTo>
                  <a:cubicBezTo>
                    <a:pt x="727" y="939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2572138" y="4564761"/>
              <a:ext cx="52276" cy="5227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08" y="1"/>
                    <a:pt x="0" y="212"/>
                    <a:pt x="0" y="471"/>
                  </a:cubicBezTo>
                  <a:cubicBezTo>
                    <a:pt x="0" y="731"/>
                    <a:pt x="208" y="939"/>
                    <a:pt x="468" y="939"/>
                  </a:cubicBezTo>
                  <a:cubicBezTo>
                    <a:pt x="727" y="939"/>
                    <a:pt x="938" y="731"/>
                    <a:pt x="938" y="471"/>
                  </a:cubicBezTo>
                  <a:cubicBezTo>
                    <a:pt x="938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2422547" y="4371023"/>
              <a:ext cx="52109" cy="52276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0"/>
                  </a:moveTo>
                  <a:cubicBezTo>
                    <a:pt x="209" y="0"/>
                    <a:pt x="1" y="212"/>
                    <a:pt x="1" y="471"/>
                  </a:cubicBezTo>
                  <a:cubicBezTo>
                    <a:pt x="1" y="730"/>
                    <a:pt x="209" y="939"/>
                    <a:pt x="468" y="939"/>
                  </a:cubicBezTo>
                  <a:cubicBezTo>
                    <a:pt x="728" y="939"/>
                    <a:pt x="936" y="730"/>
                    <a:pt x="936" y="471"/>
                  </a:cubicBezTo>
                  <a:cubicBezTo>
                    <a:pt x="936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2422547" y="4564761"/>
              <a:ext cx="52109" cy="52276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1"/>
                  </a:moveTo>
                  <a:cubicBezTo>
                    <a:pt x="209" y="1"/>
                    <a:pt x="1" y="212"/>
                    <a:pt x="1" y="471"/>
                  </a:cubicBezTo>
                  <a:cubicBezTo>
                    <a:pt x="1" y="731"/>
                    <a:pt x="209" y="939"/>
                    <a:pt x="468" y="939"/>
                  </a:cubicBezTo>
                  <a:cubicBezTo>
                    <a:pt x="728" y="939"/>
                    <a:pt x="936" y="731"/>
                    <a:pt x="936" y="471"/>
                  </a:cubicBezTo>
                  <a:cubicBezTo>
                    <a:pt x="936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2502603" y="4371023"/>
              <a:ext cx="52276" cy="5227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9" y="0"/>
                    <a:pt x="0" y="212"/>
                    <a:pt x="0" y="471"/>
                  </a:cubicBezTo>
                  <a:cubicBezTo>
                    <a:pt x="0" y="730"/>
                    <a:pt x="209" y="939"/>
                    <a:pt x="468" y="939"/>
                  </a:cubicBezTo>
                  <a:cubicBezTo>
                    <a:pt x="727" y="939"/>
                    <a:pt x="939" y="730"/>
                    <a:pt x="939" y="471"/>
                  </a:cubicBezTo>
                  <a:cubicBezTo>
                    <a:pt x="939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2502603" y="4564761"/>
              <a:ext cx="52276" cy="5227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09" y="1"/>
                    <a:pt x="0" y="212"/>
                    <a:pt x="0" y="471"/>
                  </a:cubicBezTo>
                  <a:cubicBezTo>
                    <a:pt x="0" y="731"/>
                    <a:pt x="209" y="939"/>
                    <a:pt x="468" y="939"/>
                  </a:cubicBezTo>
                  <a:cubicBezTo>
                    <a:pt x="727" y="939"/>
                    <a:pt x="939" y="731"/>
                    <a:pt x="939" y="471"/>
                  </a:cubicBezTo>
                  <a:cubicBezTo>
                    <a:pt x="939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2160164" y="4384941"/>
              <a:ext cx="59625" cy="52276"/>
            </a:xfrm>
            <a:custGeom>
              <a:avLst/>
              <a:gdLst/>
              <a:ahLst/>
              <a:cxnLst/>
              <a:rect l="l" t="t" r="r" b="b"/>
              <a:pathLst>
                <a:path w="1071" h="939" extrusionOk="0">
                  <a:moveTo>
                    <a:pt x="534" y="0"/>
                  </a:moveTo>
                  <a:cubicBezTo>
                    <a:pt x="452" y="0"/>
                    <a:pt x="368" y="22"/>
                    <a:pt x="292" y="67"/>
                  </a:cubicBezTo>
                  <a:cubicBezTo>
                    <a:pt x="71" y="202"/>
                    <a:pt x="1" y="487"/>
                    <a:pt x="132" y="711"/>
                  </a:cubicBezTo>
                  <a:cubicBezTo>
                    <a:pt x="221" y="857"/>
                    <a:pt x="376" y="938"/>
                    <a:pt x="536" y="938"/>
                  </a:cubicBezTo>
                  <a:cubicBezTo>
                    <a:pt x="618" y="938"/>
                    <a:pt x="700" y="917"/>
                    <a:pt x="776" y="871"/>
                  </a:cubicBezTo>
                  <a:cubicBezTo>
                    <a:pt x="1000" y="737"/>
                    <a:pt x="1070" y="448"/>
                    <a:pt x="936" y="228"/>
                  </a:cubicBezTo>
                  <a:cubicBezTo>
                    <a:pt x="849" y="82"/>
                    <a:pt x="694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2259817" y="4551066"/>
              <a:ext cx="59792" cy="52221"/>
            </a:xfrm>
            <a:custGeom>
              <a:avLst/>
              <a:gdLst/>
              <a:ahLst/>
              <a:cxnLst/>
              <a:rect l="l" t="t" r="r" b="b"/>
              <a:pathLst>
                <a:path w="1074" h="938" extrusionOk="0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4" y="199"/>
                    <a:pt x="1" y="487"/>
                    <a:pt x="135" y="711"/>
                  </a:cubicBezTo>
                  <a:cubicBezTo>
                    <a:pt x="224" y="857"/>
                    <a:pt x="378" y="937"/>
                    <a:pt x="537" y="937"/>
                  </a:cubicBezTo>
                  <a:cubicBezTo>
                    <a:pt x="619" y="937"/>
                    <a:pt x="702" y="916"/>
                    <a:pt x="779" y="871"/>
                  </a:cubicBezTo>
                  <a:cubicBezTo>
                    <a:pt x="999" y="737"/>
                    <a:pt x="1073" y="449"/>
                    <a:pt x="939" y="228"/>
                  </a:cubicBezTo>
                  <a:cubicBezTo>
                    <a:pt x="850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4" name="Google Shape;1034;p32"/>
          <p:cNvSpPr/>
          <p:nvPr/>
        </p:nvSpPr>
        <p:spPr>
          <a:xfrm rot="-854944">
            <a:off x="7183811" y="1872351"/>
            <a:ext cx="696034" cy="674458"/>
          </a:xfrm>
          <a:custGeom>
            <a:avLst/>
            <a:gdLst/>
            <a:ahLst/>
            <a:cxnLst/>
            <a:rect l="l" t="t" r="r" b="b"/>
            <a:pathLst>
              <a:path w="33841" h="32792" extrusionOk="0">
                <a:moveTo>
                  <a:pt x="17208" y="1"/>
                </a:moveTo>
                <a:cubicBezTo>
                  <a:pt x="15383" y="1"/>
                  <a:pt x="13556" y="717"/>
                  <a:pt x="12164" y="2150"/>
                </a:cubicBezTo>
                <a:lnTo>
                  <a:pt x="3917" y="10638"/>
                </a:lnTo>
                <a:cubicBezTo>
                  <a:pt x="270" y="14390"/>
                  <a:pt x="1" y="20506"/>
                  <a:pt x="3516" y="24390"/>
                </a:cubicBezTo>
                <a:cubicBezTo>
                  <a:pt x="3571" y="24450"/>
                  <a:pt x="3625" y="24508"/>
                  <a:pt x="3680" y="24566"/>
                </a:cubicBezTo>
                <a:cubicBezTo>
                  <a:pt x="3699" y="24585"/>
                  <a:pt x="3718" y="24604"/>
                  <a:pt x="3734" y="24623"/>
                </a:cubicBezTo>
                <a:cubicBezTo>
                  <a:pt x="3773" y="24662"/>
                  <a:pt x="3811" y="24700"/>
                  <a:pt x="3849" y="24739"/>
                </a:cubicBezTo>
                <a:cubicBezTo>
                  <a:pt x="3872" y="24761"/>
                  <a:pt x="3891" y="24783"/>
                  <a:pt x="3913" y="24806"/>
                </a:cubicBezTo>
                <a:cubicBezTo>
                  <a:pt x="3949" y="24838"/>
                  <a:pt x="3984" y="24873"/>
                  <a:pt x="4019" y="24908"/>
                </a:cubicBezTo>
                <a:cubicBezTo>
                  <a:pt x="4045" y="24931"/>
                  <a:pt x="4067" y="24950"/>
                  <a:pt x="4093" y="24972"/>
                </a:cubicBezTo>
                <a:cubicBezTo>
                  <a:pt x="4125" y="25008"/>
                  <a:pt x="4160" y="25040"/>
                  <a:pt x="4195" y="25072"/>
                </a:cubicBezTo>
                <a:cubicBezTo>
                  <a:pt x="4221" y="25091"/>
                  <a:pt x="4243" y="25113"/>
                  <a:pt x="4269" y="25136"/>
                </a:cubicBezTo>
                <a:cubicBezTo>
                  <a:pt x="4304" y="25168"/>
                  <a:pt x="4342" y="25200"/>
                  <a:pt x="4378" y="25232"/>
                </a:cubicBezTo>
                <a:cubicBezTo>
                  <a:pt x="4400" y="25251"/>
                  <a:pt x="4422" y="25270"/>
                  <a:pt x="4448" y="25289"/>
                </a:cubicBezTo>
                <a:cubicBezTo>
                  <a:pt x="4487" y="25324"/>
                  <a:pt x="4525" y="25357"/>
                  <a:pt x="4567" y="25389"/>
                </a:cubicBezTo>
                <a:cubicBezTo>
                  <a:pt x="4586" y="25405"/>
                  <a:pt x="4608" y="25424"/>
                  <a:pt x="4627" y="25440"/>
                </a:cubicBezTo>
                <a:cubicBezTo>
                  <a:pt x="4682" y="25485"/>
                  <a:pt x="4736" y="25526"/>
                  <a:pt x="4787" y="25568"/>
                </a:cubicBezTo>
                <a:cubicBezTo>
                  <a:pt x="4797" y="25571"/>
                  <a:pt x="4803" y="25577"/>
                  <a:pt x="4813" y="25584"/>
                </a:cubicBezTo>
                <a:cubicBezTo>
                  <a:pt x="4874" y="25632"/>
                  <a:pt x="4935" y="25677"/>
                  <a:pt x="4999" y="25725"/>
                </a:cubicBezTo>
                <a:cubicBezTo>
                  <a:pt x="5018" y="25738"/>
                  <a:pt x="5037" y="25754"/>
                  <a:pt x="5060" y="25766"/>
                </a:cubicBezTo>
                <a:cubicBezTo>
                  <a:pt x="5101" y="25798"/>
                  <a:pt x="5143" y="25827"/>
                  <a:pt x="5188" y="25856"/>
                </a:cubicBezTo>
                <a:cubicBezTo>
                  <a:pt x="5210" y="25875"/>
                  <a:pt x="5236" y="25891"/>
                  <a:pt x="5261" y="25907"/>
                </a:cubicBezTo>
                <a:cubicBezTo>
                  <a:pt x="5300" y="25933"/>
                  <a:pt x="5338" y="25962"/>
                  <a:pt x="5377" y="25987"/>
                </a:cubicBezTo>
                <a:cubicBezTo>
                  <a:pt x="5405" y="26003"/>
                  <a:pt x="5431" y="26019"/>
                  <a:pt x="5457" y="26039"/>
                </a:cubicBezTo>
                <a:cubicBezTo>
                  <a:pt x="5495" y="26061"/>
                  <a:pt x="5534" y="26087"/>
                  <a:pt x="5572" y="26109"/>
                </a:cubicBezTo>
                <a:cubicBezTo>
                  <a:pt x="5601" y="26128"/>
                  <a:pt x="5626" y="26144"/>
                  <a:pt x="5655" y="26160"/>
                </a:cubicBezTo>
                <a:cubicBezTo>
                  <a:pt x="5694" y="26183"/>
                  <a:pt x="5732" y="26205"/>
                  <a:pt x="5770" y="26231"/>
                </a:cubicBezTo>
                <a:cubicBezTo>
                  <a:pt x="5796" y="26247"/>
                  <a:pt x="5825" y="26263"/>
                  <a:pt x="5850" y="26275"/>
                </a:cubicBezTo>
                <a:cubicBezTo>
                  <a:pt x="5892" y="26301"/>
                  <a:pt x="5934" y="26323"/>
                  <a:pt x="5975" y="26346"/>
                </a:cubicBezTo>
                <a:cubicBezTo>
                  <a:pt x="6001" y="26359"/>
                  <a:pt x="6023" y="26375"/>
                  <a:pt x="6049" y="26388"/>
                </a:cubicBezTo>
                <a:cubicBezTo>
                  <a:pt x="6100" y="26416"/>
                  <a:pt x="6151" y="26442"/>
                  <a:pt x="6203" y="26468"/>
                </a:cubicBezTo>
                <a:cubicBezTo>
                  <a:pt x="6219" y="26477"/>
                  <a:pt x="6235" y="26487"/>
                  <a:pt x="6251" y="26493"/>
                </a:cubicBezTo>
                <a:cubicBezTo>
                  <a:pt x="6318" y="26528"/>
                  <a:pt x="6382" y="26560"/>
                  <a:pt x="6449" y="26592"/>
                </a:cubicBezTo>
                <a:cubicBezTo>
                  <a:pt x="6472" y="26602"/>
                  <a:pt x="6497" y="26615"/>
                  <a:pt x="6520" y="26624"/>
                </a:cubicBezTo>
                <a:cubicBezTo>
                  <a:pt x="6564" y="26647"/>
                  <a:pt x="6609" y="26666"/>
                  <a:pt x="6654" y="26688"/>
                </a:cubicBezTo>
                <a:cubicBezTo>
                  <a:pt x="6683" y="26701"/>
                  <a:pt x="6712" y="26714"/>
                  <a:pt x="6737" y="26724"/>
                </a:cubicBezTo>
                <a:cubicBezTo>
                  <a:pt x="6779" y="26743"/>
                  <a:pt x="6821" y="26759"/>
                  <a:pt x="6859" y="26778"/>
                </a:cubicBezTo>
                <a:cubicBezTo>
                  <a:pt x="6891" y="26791"/>
                  <a:pt x="6920" y="26804"/>
                  <a:pt x="6952" y="26817"/>
                </a:cubicBezTo>
                <a:cubicBezTo>
                  <a:pt x="6990" y="26833"/>
                  <a:pt x="7029" y="26845"/>
                  <a:pt x="7067" y="26861"/>
                </a:cubicBezTo>
                <a:cubicBezTo>
                  <a:pt x="7099" y="26874"/>
                  <a:pt x="7131" y="26887"/>
                  <a:pt x="7160" y="26900"/>
                </a:cubicBezTo>
                <a:cubicBezTo>
                  <a:pt x="7202" y="26913"/>
                  <a:pt x="7240" y="26929"/>
                  <a:pt x="7279" y="26941"/>
                </a:cubicBezTo>
                <a:cubicBezTo>
                  <a:pt x="7311" y="26954"/>
                  <a:pt x="7339" y="26964"/>
                  <a:pt x="7371" y="26977"/>
                </a:cubicBezTo>
                <a:cubicBezTo>
                  <a:pt x="7413" y="26989"/>
                  <a:pt x="7451" y="27005"/>
                  <a:pt x="7493" y="27018"/>
                </a:cubicBezTo>
                <a:cubicBezTo>
                  <a:pt x="7522" y="27028"/>
                  <a:pt x="7554" y="27037"/>
                  <a:pt x="7583" y="27047"/>
                </a:cubicBezTo>
                <a:cubicBezTo>
                  <a:pt x="7628" y="27063"/>
                  <a:pt x="7672" y="27076"/>
                  <a:pt x="7717" y="27092"/>
                </a:cubicBezTo>
                <a:cubicBezTo>
                  <a:pt x="7743" y="27098"/>
                  <a:pt x="7768" y="27108"/>
                  <a:pt x="7794" y="27114"/>
                </a:cubicBezTo>
                <a:cubicBezTo>
                  <a:pt x="7861" y="27137"/>
                  <a:pt x="7932" y="27156"/>
                  <a:pt x="7999" y="27175"/>
                </a:cubicBezTo>
                <a:cubicBezTo>
                  <a:pt x="8028" y="27182"/>
                  <a:pt x="8057" y="27191"/>
                  <a:pt x="8085" y="27198"/>
                </a:cubicBezTo>
                <a:cubicBezTo>
                  <a:pt x="8130" y="27207"/>
                  <a:pt x="8172" y="27220"/>
                  <a:pt x="8213" y="27230"/>
                </a:cubicBezTo>
                <a:cubicBezTo>
                  <a:pt x="8245" y="27239"/>
                  <a:pt x="8281" y="27246"/>
                  <a:pt x="8313" y="27255"/>
                </a:cubicBezTo>
                <a:cubicBezTo>
                  <a:pt x="8351" y="27265"/>
                  <a:pt x="8390" y="27274"/>
                  <a:pt x="8428" y="27281"/>
                </a:cubicBezTo>
                <a:cubicBezTo>
                  <a:pt x="8463" y="27290"/>
                  <a:pt x="8498" y="27297"/>
                  <a:pt x="8534" y="27303"/>
                </a:cubicBezTo>
                <a:cubicBezTo>
                  <a:pt x="8569" y="27313"/>
                  <a:pt x="8607" y="27319"/>
                  <a:pt x="8642" y="27329"/>
                </a:cubicBezTo>
                <a:cubicBezTo>
                  <a:pt x="8678" y="27335"/>
                  <a:pt x="8713" y="27342"/>
                  <a:pt x="8751" y="27348"/>
                </a:cubicBezTo>
                <a:cubicBezTo>
                  <a:pt x="8787" y="27354"/>
                  <a:pt x="8822" y="27361"/>
                  <a:pt x="8860" y="27367"/>
                </a:cubicBezTo>
                <a:cubicBezTo>
                  <a:pt x="8895" y="27374"/>
                  <a:pt x="8931" y="27380"/>
                  <a:pt x="8969" y="27386"/>
                </a:cubicBezTo>
                <a:cubicBezTo>
                  <a:pt x="9004" y="27393"/>
                  <a:pt x="9040" y="27399"/>
                  <a:pt x="9078" y="27406"/>
                </a:cubicBezTo>
                <a:cubicBezTo>
                  <a:pt x="9113" y="27409"/>
                  <a:pt x="9148" y="27415"/>
                  <a:pt x="9187" y="27422"/>
                </a:cubicBezTo>
                <a:cubicBezTo>
                  <a:pt x="9222" y="27425"/>
                  <a:pt x="9257" y="27431"/>
                  <a:pt x="9296" y="27434"/>
                </a:cubicBezTo>
                <a:cubicBezTo>
                  <a:pt x="9331" y="27441"/>
                  <a:pt x="9366" y="27444"/>
                  <a:pt x="9405" y="27451"/>
                </a:cubicBezTo>
                <a:cubicBezTo>
                  <a:pt x="9449" y="27454"/>
                  <a:pt x="9494" y="27460"/>
                  <a:pt x="9542" y="27463"/>
                </a:cubicBezTo>
                <a:cubicBezTo>
                  <a:pt x="9603" y="27470"/>
                  <a:pt x="9664" y="27476"/>
                  <a:pt x="9725" y="27479"/>
                </a:cubicBezTo>
                <a:cubicBezTo>
                  <a:pt x="9760" y="27483"/>
                  <a:pt x="9792" y="27486"/>
                  <a:pt x="9827" y="27489"/>
                </a:cubicBezTo>
                <a:cubicBezTo>
                  <a:pt x="9866" y="27492"/>
                  <a:pt x="9907" y="27492"/>
                  <a:pt x="9946" y="27495"/>
                </a:cubicBezTo>
                <a:cubicBezTo>
                  <a:pt x="9978" y="27499"/>
                  <a:pt x="10013" y="27499"/>
                  <a:pt x="10045" y="27502"/>
                </a:cubicBezTo>
                <a:cubicBezTo>
                  <a:pt x="10083" y="27505"/>
                  <a:pt x="10125" y="27505"/>
                  <a:pt x="10163" y="27505"/>
                </a:cubicBezTo>
                <a:cubicBezTo>
                  <a:pt x="10199" y="27508"/>
                  <a:pt x="10231" y="27508"/>
                  <a:pt x="10263" y="27508"/>
                </a:cubicBezTo>
                <a:cubicBezTo>
                  <a:pt x="10301" y="27511"/>
                  <a:pt x="10343" y="27511"/>
                  <a:pt x="10384" y="27511"/>
                </a:cubicBezTo>
                <a:lnTo>
                  <a:pt x="10602" y="27511"/>
                </a:lnTo>
                <a:cubicBezTo>
                  <a:pt x="10634" y="27511"/>
                  <a:pt x="10663" y="27508"/>
                  <a:pt x="10695" y="27508"/>
                </a:cubicBezTo>
                <a:cubicBezTo>
                  <a:pt x="10736" y="27508"/>
                  <a:pt x="10778" y="27508"/>
                  <a:pt x="10823" y="27505"/>
                </a:cubicBezTo>
                <a:cubicBezTo>
                  <a:pt x="10849" y="27505"/>
                  <a:pt x="10877" y="27502"/>
                  <a:pt x="10903" y="27502"/>
                </a:cubicBezTo>
                <a:cubicBezTo>
                  <a:pt x="11069" y="27492"/>
                  <a:pt x="11233" y="27483"/>
                  <a:pt x="11396" y="27467"/>
                </a:cubicBezTo>
                <a:cubicBezTo>
                  <a:pt x="11415" y="27463"/>
                  <a:pt x="11434" y="27463"/>
                  <a:pt x="11457" y="27460"/>
                </a:cubicBezTo>
                <a:cubicBezTo>
                  <a:pt x="11502" y="27457"/>
                  <a:pt x="11547" y="27451"/>
                  <a:pt x="11595" y="27444"/>
                </a:cubicBezTo>
                <a:cubicBezTo>
                  <a:pt x="11620" y="27441"/>
                  <a:pt x="11646" y="27438"/>
                  <a:pt x="11671" y="27434"/>
                </a:cubicBezTo>
                <a:cubicBezTo>
                  <a:pt x="11716" y="27428"/>
                  <a:pt x="11761" y="27422"/>
                  <a:pt x="11806" y="27415"/>
                </a:cubicBezTo>
                <a:cubicBezTo>
                  <a:pt x="11831" y="27412"/>
                  <a:pt x="11860" y="27409"/>
                  <a:pt x="11886" y="27406"/>
                </a:cubicBezTo>
                <a:cubicBezTo>
                  <a:pt x="11931" y="27396"/>
                  <a:pt x="11976" y="27390"/>
                  <a:pt x="12020" y="27383"/>
                </a:cubicBezTo>
                <a:cubicBezTo>
                  <a:pt x="12046" y="27377"/>
                  <a:pt x="12075" y="27374"/>
                  <a:pt x="12100" y="27370"/>
                </a:cubicBezTo>
                <a:cubicBezTo>
                  <a:pt x="12145" y="27361"/>
                  <a:pt x="12190" y="27351"/>
                  <a:pt x="12235" y="27345"/>
                </a:cubicBezTo>
                <a:cubicBezTo>
                  <a:pt x="12261" y="27338"/>
                  <a:pt x="12286" y="27335"/>
                  <a:pt x="12309" y="27329"/>
                </a:cubicBezTo>
                <a:cubicBezTo>
                  <a:pt x="12357" y="27319"/>
                  <a:pt x="12405" y="27310"/>
                  <a:pt x="12449" y="27300"/>
                </a:cubicBezTo>
                <a:cubicBezTo>
                  <a:pt x="12469" y="27297"/>
                  <a:pt x="12491" y="27290"/>
                  <a:pt x="12510" y="27287"/>
                </a:cubicBezTo>
                <a:cubicBezTo>
                  <a:pt x="12693" y="27246"/>
                  <a:pt x="12872" y="27201"/>
                  <a:pt x="13051" y="27150"/>
                </a:cubicBezTo>
                <a:cubicBezTo>
                  <a:pt x="13055" y="27146"/>
                  <a:pt x="13058" y="27146"/>
                  <a:pt x="13061" y="27146"/>
                </a:cubicBezTo>
                <a:cubicBezTo>
                  <a:pt x="13112" y="27130"/>
                  <a:pt x="13163" y="27114"/>
                  <a:pt x="13215" y="27098"/>
                </a:cubicBezTo>
                <a:cubicBezTo>
                  <a:pt x="13234" y="27095"/>
                  <a:pt x="13253" y="27089"/>
                  <a:pt x="13272" y="27082"/>
                </a:cubicBezTo>
                <a:cubicBezTo>
                  <a:pt x="13320" y="27066"/>
                  <a:pt x="13368" y="27050"/>
                  <a:pt x="13413" y="27037"/>
                </a:cubicBezTo>
                <a:lnTo>
                  <a:pt x="13480" y="27015"/>
                </a:lnTo>
                <a:cubicBezTo>
                  <a:pt x="13525" y="26999"/>
                  <a:pt x="13573" y="26983"/>
                  <a:pt x="13618" y="26967"/>
                </a:cubicBezTo>
                <a:cubicBezTo>
                  <a:pt x="13641" y="26957"/>
                  <a:pt x="13663" y="26951"/>
                  <a:pt x="13685" y="26941"/>
                </a:cubicBezTo>
                <a:cubicBezTo>
                  <a:pt x="13730" y="26925"/>
                  <a:pt x="13778" y="26906"/>
                  <a:pt x="13823" y="26890"/>
                </a:cubicBezTo>
                <a:cubicBezTo>
                  <a:pt x="13845" y="26881"/>
                  <a:pt x="13865" y="26874"/>
                  <a:pt x="13884" y="26865"/>
                </a:cubicBezTo>
                <a:cubicBezTo>
                  <a:pt x="13932" y="26845"/>
                  <a:pt x="13980" y="26826"/>
                  <a:pt x="14028" y="26807"/>
                </a:cubicBezTo>
                <a:cubicBezTo>
                  <a:pt x="14044" y="26801"/>
                  <a:pt x="14060" y="26794"/>
                  <a:pt x="14076" y="26788"/>
                </a:cubicBezTo>
                <a:cubicBezTo>
                  <a:pt x="14310" y="26688"/>
                  <a:pt x="14540" y="26583"/>
                  <a:pt x="14764" y="26464"/>
                </a:cubicBezTo>
                <a:cubicBezTo>
                  <a:pt x="14780" y="26458"/>
                  <a:pt x="14793" y="26452"/>
                  <a:pt x="14806" y="26445"/>
                </a:cubicBezTo>
                <a:cubicBezTo>
                  <a:pt x="14854" y="26420"/>
                  <a:pt x="14902" y="26394"/>
                  <a:pt x="14947" y="26368"/>
                </a:cubicBezTo>
                <a:cubicBezTo>
                  <a:pt x="14966" y="26359"/>
                  <a:pt x="14985" y="26349"/>
                  <a:pt x="15001" y="26336"/>
                </a:cubicBezTo>
                <a:cubicBezTo>
                  <a:pt x="15049" y="26311"/>
                  <a:pt x="15094" y="26285"/>
                  <a:pt x="15139" y="26259"/>
                </a:cubicBezTo>
                <a:lnTo>
                  <a:pt x="15197" y="26227"/>
                </a:lnTo>
                <a:cubicBezTo>
                  <a:pt x="15241" y="26202"/>
                  <a:pt x="15286" y="26173"/>
                  <a:pt x="15328" y="26147"/>
                </a:cubicBezTo>
                <a:cubicBezTo>
                  <a:pt x="15347" y="26135"/>
                  <a:pt x="15366" y="26125"/>
                  <a:pt x="15386" y="26112"/>
                </a:cubicBezTo>
                <a:cubicBezTo>
                  <a:pt x="15430" y="26083"/>
                  <a:pt x="15475" y="26058"/>
                  <a:pt x="15520" y="26026"/>
                </a:cubicBezTo>
                <a:cubicBezTo>
                  <a:pt x="15536" y="26016"/>
                  <a:pt x="15549" y="26006"/>
                  <a:pt x="15565" y="25997"/>
                </a:cubicBezTo>
                <a:cubicBezTo>
                  <a:pt x="15613" y="25968"/>
                  <a:pt x="15661" y="25936"/>
                  <a:pt x="15709" y="25901"/>
                </a:cubicBezTo>
                <a:lnTo>
                  <a:pt x="15709" y="25901"/>
                </a:lnTo>
                <a:lnTo>
                  <a:pt x="12546" y="29909"/>
                </a:lnTo>
                <a:cubicBezTo>
                  <a:pt x="11627" y="31075"/>
                  <a:pt x="12456" y="32791"/>
                  <a:pt x="13945" y="32791"/>
                </a:cubicBezTo>
                <a:lnTo>
                  <a:pt x="20470" y="32791"/>
                </a:lnTo>
                <a:cubicBezTo>
                  <a:pt x="21956" y="32791"/>
                  <a:pt x="22788" y="31075"/>
                  <a:pt x="21866" y="29909"/>
                </a:cubicBezTo>
                <a:lnTo>
                  <a:pt x="18706" y="25901"/>
                </a:lnTo>
                <a:lnTo>
                  <a:pt x="18706" y="25901"/>
                </a:lnTo>
                <a:cubicBezTo>
                  <a:pt x="18751" y="25933"/>
                  <a:pt x="18799" y="25965"/>
                  <a:pt x="18847" y="25997"/>
                </a:cubicBezTo>
                <a:cubicBezTo>
                  <a:pt x="18863" y="26006"/>
                  <a:pt x="18879" y="26016"/>
                  <a:pt x="18895" y="26026"/>
                </a:cubicBezTo>
                <a:cubicBezTo>
                  <a:pt x="18940" y="26055"/>
                  <a:pt x="18984" y="26083"/>
                  <a:pt x="19026" y="26112"/>
                </a:cubicBezTo>
                <a:cubicBezTo>
                  <a:pt x="19045" y="26122"/>
                  <a:pt x="19064" y="26135"/>
                  <a:pt x="19084" y="26147"/>
                </a:cubicBezTo>
                <a:cubicBezTo>
                  <a:pt x="19128" y="26173"/>
                  <a:pt x="19173" y="26199"/>
                  <a:pt x="19215" y="26224"/>
                </a:cubicBezTo>
                <a:lnTo>
                  <a:pt x="19276" y="26259"/>
                </a:lnTo>
                <a:cubicBezTo>
                  <a:pt x="19321" y="26285"/>
                  <a:pt x="19365" y="26311"/>
                  <a:pt x="19410" y="26336"/>
                </a:cubicBezTo>
                <a:cubicBezTo>
                  <a:pt x="19429" y="26346"/>
                  <a:pt x="19449" y="26355"/>
                  <a:pt x="19468" y="26368"/>
                </a:cubicBezTo>
                <a:cubicBezTo>
                  <a:pt x="19513" y="26394"/>
                  <a:pt x="19561" y="26416"/>
                  <a:pt x="19606" y="26442"/>
                </a:cubicBezTo>
                <a:cubicBezTo>
                  <a:pt x="19622" y="26448"/>
                  <a:pt x="19638" y="26458"/>
                  <a:pt x="19650" y="26464"/>
                </a:cubicBezTo>
                <a:cubicBezTo>
                  <a:pt x="19874" y="26583"/>
                  <a:pt x="20105" y="26688"/>
                  <a:pt x="20336" y="26785"/>
                </a:cubicBezTo>
                <a:cubicBezTo>
                  <a:pt x="20352" y="26791"/>
                  <a:pt x="20368" y="26801"/>
                  <a:pt x="20387" y="26807"/>
                </a:cubicBezTo>
                <a:cubicBezTo>
                  <a:pt x="20432" y="26826"/>
                  <a:pt x="20480" y="26845"/>
                  <a:pt x="20528" y="26865"/>
                </a:cubicBezTo>
                <a:cubicBezTo>
                  <a:pt x="20547" y="26871"/>
                  <a:pt x="20569" y="26881"/>
                  <a:pt x="20592" y="26887"/>
                </a:cubicBezTo>
                <a:cubicBezTo>
                  <a:pt x="20637" y="26906"/>
                  <a:pt x="20681" y="26922"/>
                  <a:pt x="20729" y="26938"/>
                </a:cubicBezTo>
                <a:cubicBezTo>
                  <a:pt x="20752" y="26948"/>
                  <a:pt x="20774" y="26957"/>
                  <a:pt x="20797" y="26964"/>
                </a:cubicBezTo>
                <a:cubicBezTo>
                  <a:pt x="20841" y="26980"/>
                  <a:pt x="20886" y="26996"/>
                  <a:pt x="20934" y="27012"/>
                </a:cubicBezTo>
                <a:cubicBezTo>
                  <a:pt x="20957" y="27021"/>
                  <a:pt x="20979" y="27028"/>
                  <a:pt x="21002" y="27034"/>
                </a:cubicBezTo>
                <a:cubicBezTo>
                  <a:pt x="21050" y="27050"/>
                  <a:pt x="21094" y="27066"/>
                  <a:pt x="21142" y="27082"/>
                </a:cubicBezTo>
                <a:cubicBezTo>
                  <a:pt x="21162" y="27089"/>
                  <a:pt x="21181" y="27092"/>
                  <a:pt x="21200" y="27098"/>
                </a:cubicBezTo>
                <a:cubicBezTo>
                  <a:pt x="21251" y="27114"/>
                  <a:pt x="21302" y="27130"/>
                  <a:pt x="21351" y="27143"/>
                </a:cubicBezTo>
                <a:cubicBezTo>
                  <a:pt x="21357" y="27146"/>
                  <a:pt x="21360" y="27146"/>
                  <a:pt x="21367" y="27150"/>
                </a:cubicBezTo>
                <a:cubicBezTo>
                  <a:pt x="21543" y="27201"/>
                  <a:pt x="21722" y="27246"/>
                  <a:pt x="21901" y="27284"/>
                </a:cubicBezTo>
                <a:lnTo>
                  <a:pt x="21965" y="27300"/>
                </a:lnTo>
                <a:cubicBezTo>
                  <a:pt x="22010" y="27310"/>
                  <a:pt x="22055" y="27319"/>
                  <a:pt x="22103" y="27329"/>
                </a:cubicBezTo>
                <a:cubicBezTo>
                  <a:pt x="22129" y="27332"/>
                  <a:pt x="22154" y="27338"/>
                  <a:pt x="22180" y="27345"/>
                </a:cubicBezTo>
                <a:cubicBezTo>
                  <a:pt x="22225" y="27351"/>
                  <a:pt x="22266" y="27361"/>
                  <a:pt x="22311" y="27367"/>
                </a:cubicBezTo>
                <a:cubicBezTo>
                  <a:pt x="22340" y="27374"/>
                  <a:pt x="22365" y="27377"/>
                  <a:pt x="22394" y="27383"/>
                </a:cubicBezTo>
                <a:cubicBezTo>
                  <a:pt x="22439" y="27390"/>
                  <a:pt x="22481" y="27396"/>
                  <a:pt x="22526" y="27402"/>
                </a:cubicBezTo>
                <a:cubicBezTo>
                  <a:pt x="22554" y="27409"/>
                  <a:pt x="22580" y="27412"/>
                  <a:pt x="22609" y="27415"/>
                </a:cubicBezTo>
                <a:cubicBezTo>
                  <a:pt x="22654" y="27422"/>
                  <a:pt x="22695" y="27428"/>
                  <a:pt x="22740" y="27434"/>
                </a:cubicBezTo>
                <a:cubicBezTo>
                  <a:pt x="22769" y="27438"/>
                  <a:pt x="22795" y="27441"/>
                  <a:pt x="22823" y="27444"/>
                </a:cubicBezTo>
                <a:cubicBezTo>
                  <a:pt x="22868" y="27451"/>
                  <a:pt x="22913" y="27454"/>
                  <a:pt x="22958" y="27460"/>
                </a:cubicBezTo>
                <a:cubicBezTo>
                  <a:pt x="22980" y="27463"/>
                  <a:pt x="23003" y="27463"/>
                  <a:pt x="23025" y="27467"/>
                </a:cubicBezTo>
                <a:cubicBezTo>
                  <a:pt x="23134" y="27476"/>
                  <a:pt x="23243" y="27486"/>
                  <a:pt x="23352" y="27492"/>
                </a:cubicBezTo>
                <a:lnTo>
                  <a:pt x="23374" y="27492"/>
                </a:lnTo>
                <a:cubicBezTo>
                  <a:pt x="23416" y="27495"/>
                  <a:pt x="23461" y="27499"/>
                  <a:pt x="23505" y="27499"/>
                </a:cubicBezTo>
                <a:cubicBezTo>
                  <a:pt x="23534" y="27502"/>
                  <a:pt x="23563" y="27502"/>
                  <a:pt x="23592" y="27505"/>
                </a:cubicBezTo>
                <a:cubicBezTo>
                  <a:pt x="23633" y="27505"/>
                  <a:pt x="23675" y="27505"/>
                  <a:pt x="23717" y="27508"/>
                </a:cubicBezTo>
                <a:lnTo>
                  <a:pt x="23810" y="27508"/>
                </a:lnTo>
                <a:cubicBezTo>
                  <a:pt x="23851" y="27511"/>
                  <a:pt x="23893" y="27511"/>
                  <a:pt x="23931" y="27511"/>
                </a:cubicBezTo>
                <a:cubicBezTo>
                  <a:pt x="23963" y="27511"/>
                  <a:pt x="23998" y="27511"/>
                  <a:pt x="24030" y="27508"/>
                </a:cubicBezTo>
                <a:lnTo>
                  <a:pt x="24149" y="27508"/>
                </a:lnTo>
                <a:cubicBezTo>
                  <a:pt x="24184" y="27508"/>
                  <a:pt x="24216" y="27505"/>
                  <a:pt x="24248" y="27505"/>
                </a:cubicBezTo>
                <a:cubicBezTo>
                  <a:pt x="24290" y="27505"/>
                  <a:pt x="24328" y="27502"/>
                  <a:pt x="24367" y="27502"/>
                </a:cubicBezTo>
                <a:cubicBezTo>
                  <a:pt x="24402" y="27499"/>
                  <a:pt x="24437" y="27495"/>
                  <a:pt x="24469" y="27495"/>
                </a:cubicBezTo>
                <a:cubicBezTo>
                  <a:pt x="24508" y="27492"/>
                  <a:pt x="24546" y="27489"/>
                  <a:pt x="24584" y="27489"/>
                </a:cubicBezTo>
                <a:cubicBezTo>
                  <a:pt x="24620" y="27486"/>
                  <a:pt x="24658" y="27483"/>
                  <a:pt x="24693" y="27479"/>
                </a:cubicBezTo>
                <a:cubicBezTo>
                  <a:pt x="24732" y="27476"/>
                  <a:pt x="24770" y="27473"/>
                  <a:pt x="24808" y="27470"/>
                </a:cubicBezTo>
                <a:cubicBezTo>
                  <a:pt x="24876" y="27463"/>
                  <a:pt x="24943" y="27457"/>
                  <a:pt x="25010" y="27447"/>
                </a:cubicBezTo>
                <a:cubicBezTo>
                  <a:pt x="25042" y="27444"/>
                  <a:pt x="25077" y="27441"/>
                  <a:pt x="25113" y="27434"/>
                </a:cubicBezTo>
                <a:cubicBezTo>
                  <a:pt x="25151" y="27431"/>
                  <a:pt x="25190" y="27425"/>
                  <a:pt x="25228" y="27422"/>
                </a:cubicBezTo>
                <a:cubicBezTo>
                  <a:pt x="25263" y="27415"/>
                  <a:pt x="25298" y="27409"/>
                  <a:pt x="25334" y="27406"/>
                </a:cubicBezTo>
                <a:cubicBezTo>
                  <a:pt x="25369" y="27399"/>
                  <a:pt x="25407" y="27393"/>
                  <a:pt x="25446" y="27386"/>
                </a:cubicBezTo>
                <a:cubicBezTo>
                  <a:pt x="25481" y="27380"/>
                  <a:pt x="25516" y="27374"/>
                  <a:pt x="25551" y="27370"/>
                </a:cubicBezTo>
                <a:cubicBezTo>
                  <a:pt x="25590" y="27361"/>
                  <a:pt x="25625" y="27354"/>
                  <a:pt x="25663" y="27348"/>
                </a:cubicBezTo>
                <a:cubicBezTo>
                  <a:pt x="25699" y="27342"/>
                  <a:pt x="25734" y="27335"/>
                  <a:pt x="25766" y="27329"/>
                </a:cubicBezTo>
                <a:cubicBezTo>
                  <a:pt x="25804" y="27319"/>
                  <a:pt x="25843" y="27313"/>
                  <a:pt x="25881" y="27303"/>
                </a:cubicBezTo>
                <a:cubicBezTo>
                  <a:pt x="25916" y="27297"/>
                  <a:pt x="25948" y="27290"/>
                  <a:pt x="25984" y="27281"/>
                </a:cubicBezTo>
                <a:cubicBezTo>
                  <a:pt x="26022" y="27271"/>
                  <a:pt x="26064" y="27265"/>
                  <a:pt x="26102" y="27255"/>
                </a:cubicBezTo>
                <a:cubicBezTo>
                  <a:pt x="26134" y="27246"/>
                  <a:pt x="26166" y="27239"/>
                  <a:pt x="26198" y="27230"/>
                </a:cubicBezTo>
                <a:cubicBezTo>
                  <a:pt x="26243" y="27220"/>
                  <a:pt x="26288" y="27207"/>
                  <a:pt x="26333" y="27194"/>
                </a:cubicBezTo>
                <a:cubicBezTo>
                  <a:pt x="26358" y="27188"/>
                  <a:pt x="26384" y="27182"/>
                  <a:pt x="26413" y="27175"/>
                </a:cubicBezTo>
                <a:cubicBezTo>
                  <a:pt x="26480" y="27156"/>
                  <a:pt x="26550" y="27137"/>
                  <a:pt x="26621" y="27114"/>
                </a:cubicBezTo>
                <a:cubicBezTo>
                  <a:pt x="26643" y="27108"/>
                  <a:pt x="26666" y="27102"/>
                  <a:pt x="26688" y="27092"/>
                </a:cubicBezTo>
                <a:cubicBezTo>
                  <a:pt x="26736" y="27079"/>
                  <a:pt x="26784" y="27063"/>
                  <a:pt x="26832" y="27047"/>
                </a:cubicBezTo>
                <a:cubicBezTo>
                  <a:pt x="26861" y="27037"/>
                  <a:pt x="26890" y="27028"/>
                  <a:pt x="26918" y="27018"/>
                </a:cubicBezTo>
                <a:cubicBezTo>
                  <a:pt x="26960" y="27005"/>
                  <a:pt x="27002" y="26989"/>
                  <a:pt x="27043" y="26977"/>
                </a:cubicBezTo>
                <a:cubicBezTo>
                  <a:pt x="27072" y="26964"/>
                  <a:pt x="27104" y="26954"/>
                  <a:pt x="27133" y="26941"/>
                </a:cubicBezTo>
                <a:cubicBezTo>
                  <a:pt x="27175" y="26929"/>
                  <a:pt x="27213" y="26913"/>
                  <a:pt x="27255" y="26897"/>
                </a:cubicBezTo>
                <a:cubicBezTo>
                  <a:pt x="27284" y="26887"/>
                  <a:pt x="27312" y="26874"/>
                  <a:pt x="27344" y="26861"/>
                </a:cubicBezTo>
                <a:cubicBezTo>
                  <a:pt x="27383" y="26845"/>
                  <a:pt x="27424" y="26829"/>
                  <a:pt x="27466" y="26813"/>
                </a:cubicBezTo>
                <a:cubicBezTo>
                  <a:pt x="27495" y="26801"/>
                  <a:pt x="27524" y="26791"/>
                  <a:pt x="27552" y="26778"/>
                </a:cubicBezTo>
                <a:cubicBezTo>
                  <a:pt x="27594" y="26759"/>
                  <a:pt x="27636" y="26743"/>
                  <a:pt x="27677" y="26724"/>
                </a:cubicBezTo>
                <a:cubicBezTo>
                  <a:pt x="27703" y="26711"/>
                  <a:pt x="27732" y="26701"/>
                  <a:pt x="27757" y="26688"/>
                </a:cubicBezTo>
                <a:cubicBezTo>
                  <a:pt x="27805" y="26666"/>
                  <a:pt x="27853" y="26644"/>
                  <a:pt x="27898" y="26621"/>
                </a:cubicBezTo>
                <a:cubicBezTo>
                  <a:pt x="27921" y="26612"/>
                  <a:pt x="27943" y="26602"/>
                  <a:pt x="27962" y="26592"/>
                </a:cubicBezTo>
                <a:cubicBezTo>
                  <a:pt x="28030" y="26560"/>
                  <a:pt x="28097" y="26528"/>
                  <a:pt x="28164" y="26493"/>
                </a:cubicBezTo>
                <a:cubicBezTo>
                  <a:pt x="28177" y="26487"/>
                  <a:pt x="28190" y="26480"/>
                  <a:pt x="28202" y="26474"/>
                </a:cubicBezTo>
                <a:cubicBezTo>
                  <a:pt x="28257" y="26445"/>
                  <a:pt x="28311" y="26416"/>
                  <a:pt x="28366" y="26388"/>
                </a:cubicBezTo>
                <a:cubicBezTo>
                  <a:pt x="28388" y="26375"/>
                  <a:pt x="28411" y="26362"/>
                  <a:pt x="28436" y="26349"/>
                </a:cubicBezTo>
                <a:cubicBezTo>
                  <a:pt x="28478" y="26323"/>
                  <a:pt x="28523" y="26301"/>
                  <a:pt x="28564" y="26275"/>
                </a:cubicBezTo>
                <a:cubicBezTo>
                  <a:pt x="28590" y="26263"/>
                  <a:pt x="28615" y="26247"/>
                  <a:pt x="28641" y="26231"/>
                </a:cubicBezTo>
                <a:cubicBezTo>
                  <a:pt x="28683" y="26208"/>
                  <a:pt x="28721" y="26183"/>
                  <a:pt x="28763" y="26160"/>
                </a:cubicBezTo>
                <a:cubicBezTo>
                  <a:pt x="28788" y="26144"/>
                  <a:pt x="28814" y="26128"/>
                  <a:pt x="28840" y="26112"/>
                </a:cubicBezTo>
                <a:cubicBezTo>
                  <a:pt x="28881" y="26087"/>
                  <a:pt x="28920" y="26061"/>
                  <a:pt x="28958" y="26035"/>
                </a:cubicBezTo>
                <a:cubicBezTo>
                  <a:pt x="28984" y="26019"/>
                  <a:pt x="29009" y="26003"/>
                  <a:pt x="29035" y="25987"/>
                </a:cubicBezTo>
                <a:cubicBezTo>
                  <a:pt x="29077" y="25962"/>
                  <a:pt x="29115" y="25933"/>
                  <a:pt x="29157" y="25907"/>
                </a:cubicBezTo>
                <a:cubicBezTo>
                  <a:pt x="29179" y="25891"/>
                  <a:pt x="29205" y="25875"/>
                  <a:pt x="29227" y="25859"/>
                </a:cubicBezTo>
                <a:cubicBezTo>
                  <a:pt x="29272" y="25827"/>
                  <a:pt x="29317" y="25795"/>
                  <a:pt x="29361" y="25763"/>
                </a:cubicBezTo>
                <a:cubicBezTo>
                  <a:pt x="29381" y="25750"/>
                  <a:pt x="29397" y="25738"/>
                  <a:pt x="29416" y="25725"/>
                </a:cubicBezTo>
                <a:cubicBezTo>
                  <a:pt x="29480" y="25680"/>
                  <a:pt x="29541" y="25632"/>
                  <a:pt x="29605" y="25584"/>
                </a:cubicBezTo>
                <a:cubicBezTo>
                  <a:pt x="29608" y="25581"/>
                  <a:pt x="29614" y="25577"/>
                  <a:pt x="29618" y="25571"/>
                </a:cubicBezTo>
                <a:cubicBezTo>
                  <a:pt x="29675" y="25529"/>
                  <a:pt x="29730" y="25485"/>
                  <a:pt x="29787" y="25440"/>
                </a:cubicBezTo>
                <a:cubicBezTo>
                  <a:pt x="29807" y="25424"/>
                  <a:pt x="29826" y="25408"/>
                  <a:pt x="29848" y="25392"/>
                </a:cubicBezTo>
                <a:cubicBezTo>
                  <a:pt x="29887" y="25357"/>
                  <a:pt x="29928" y="25324"/>
                  <a:pt x="29970" y="25289"/>
                </a:cubicBezTo>
                <a:cubicBezTo>
                  <a:pt x="29992" y="25270"/>
                  <a:pt x="30015" y="25251"/>
                  <a:pt x="30037" y="25232"/>
                </a:cubicBezTo>
                <a:cubicBezTo>
                  <a:pt x="30072" y="25200"/>
                  <a:pt x="30111" y="25168"/>
                  <a:pt x="30149" y="25136"/>
                </a:cubicBezTo>
                <a:cubicBezTo>
                  <a:pt x="30172" y="25113"/>
                  <a:pt x="30194" y="25091"/>
                  <a:pt x="30216" y="25072"/>
                </a:cubicBezTo>
                <a:cubicBezTo>
                  <a:pt x="30255" y="25040"/>
                  <a:pt x="30290" y="25004"/>
                  <a:pt x="30325" y="24972"/>
                </a:cubicBezTo>
                <a:cubicBezTo>
                  <a:pt x="30348" y="24950"/>
                  <a:pt x="30370" y="24931"/>
                  <a:pt x="30392" y="24908"/>
                </a:cubicBezTo>
                <a:cubicBezTo>
                  <a:pt x="30431" y="24873"/>
                  <a:pt x="30466" y="24838"/>
                  <a:pt x="30501" y="24803"/>
                </a:cubicBezTo>
                <a:cubicBezTo>
                  <a:pt x="30524" y="24783"/>
                  <a:pt x="30543" y="24761"/>
                  <a:pt x="30565" y="24739"/>
                </a:cubicBezTo>
                <a:cubicBezTo>
                  <a:pt x="30604" y="24700"/>
                  <a:pt x="30642" y="24662"/>
                  <a:pt x="30681" y="24623"/>
                </a:cubicBezTo>
                <a:cubicBezTo>
                  <a:pt x="30700" y="24604"/>
                  <a:pt x="30716" y="24585"/>
                  <a:pt x="30735" y="24566"/>
                </a:cubicBezTo>
                <a:cubicBezTo>
                  <a:pt x="30790" y="24508"/>
                  <a:pt x="30847" y="24450"/>
                  <a:pt x="30902" y="24390"/>
                </a:cubicBezTo>
                <a:cubicBezTo>
                  <a:pt x="31017" y="24258"/>
                  <a:pt x="31129" y="24127"/>
                  <a:pt x="31238" y="23993"/>
                </a:cubicBezTo>
                <a:cubicBezTo>
                  <a:pt x="33271" y="21486"/>
                  <a:pt x="33841" y="18168"/>
                  <a:pt x="33047" y="15159"/>
                </a:cubicBezTo>
                <a:cubicBezTo>
                  <a:pt x="32608" y="13497"/>
                  <a:pt x="31753" y="11928"/>
                  <a:pt x="30498" y="10638"/>
                </a:cubicBezTo>
                <a:cubicBezTo>
                  <a:pt x="25945" y="5950"/>
                  <a:pt x="23787" y="3696"/>
                  <a:pt x="22612" y="2521"/>
                </a:cubicBezTo>
                <a:lnTo>
                  <a:pt x="22253" y="2150"/>
                </a:lnTo>
                <a:cubicBezTo>
                  <a:pt x="22033" y="1926"/>
                  <a:pt x="21802" y="1718"/>
                  <a:pt x="21562" y="1525"/>
                </a:cubicBezTo>
                <a:cubicBezTo>
                  <a:pt x="21226" y="1244"/>
                  <a:pt x="21018" y="1122"/>
                  <a:pt x="20691" y="933"/>
                </a:cubicBezTo>
                <a:cubicBezTo>
                  <a:pt x="19613" y="311"/>
                  <a:pt x="18411" y="1"/>
                  <a:pt x="17208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2"/>
          <p:cNvSpPr/>
          <p:nvPr/>
        </p:nvSpPr>
        <p:spPr>
          <a:xfrm rot="-2396976">
            <a:off x="5615212" y="2285336"/>
            <a:ext cx="742565" cy="518803"/>
          </a:xfrm>
          <a:custGeom>
            <a:avLst/>
            <a:gdLst/>
            <a:ahLst/>
            <a:cxnLst/>
            <a:rect l="l" t="t" r="r" b="b"/>
            <a:pathLst>
              <a:path w="23419" h="16362" extrusionOk="0">
                <a:moveTo>
                  <a:pt x="1128" y="0"/>
                </a:moveTo>
                <a:cubicBezTo>
                  <a:pt x="507" y="0"/>
                  <a:pt x="1" y="506"/>
                  <a:pt x="1" y="1127"/>
                </a:cubicBezTo>
                <a:lnTo>
                  <a:pt x="1" y="15235"/>
                </a:lnTo>
                <a:cubicBezTo>
                  <a:pt x="1" y="15856"/>
                  <a:pt x="507" y="16362"/>
                  <a:pt x="1128" y="16362"/>
                </a:cubicBezTo>
                <a:lnTo>
                  <a:pt x="6225" y="16362"/>
                </a:lnTo>
                <a:cubicBezTo>
                  <a:pt x="6526" y="16362"/>
                  <a:pt x="6773" y="16118"/>
                  <a:pt x="6773" y="15814"/>
                </a:cubicBezTo>
                <a:lnTo>
                  <a:pt x="6773" y="14514"/>
                </a:lnTo>
                <a:cubicBezTo>
                  <a:pt x="6773" y="14341"/>
                  <a:pt x="6686" y="14188"/>
                  <a:pt x="6555" y="14076"/>
                </a:cubicBezTo>
                <a:cubicBezTo>
                  <a:pt x="5998" y="13611"/>
                  <a:pt x="5642" y="12913"/>
                  <a:pt x="5642" y="12129"/>
                </a:cubicBezTo>
                <a:cubicBezTo>
                  <a:pt x="5642" y="10729"/>
                  <a:pt x="6779" y="9590"/>
                  <a:pt x="8182" y="9590"/>
                </a:cubicBezTo>
                <a:cubicBezTo>
                  <a:pt x="8361" y="9590"/>
                  <a:pt x="8544" y="9609"/>
                  <a:pt x="8729" y="9647"/>
                </a:cubicBezTo>
                <a:cubicBezTo>
                  <a:pt x="9728" y="9856"/>
                  <a:pt x="10519" y="10688"/>
                  <a:pt x="10685" y="11697"/>
                </a:cubicBezTo>
                <a:cubicBezTo>
                  <a:pt x="10842" y="12651"/>
                  <a:pt x="10468" y="13528"/>
                  <a:pt x="9811" y="14076"/>
                </a:cubicBezTo>
                <a:cubicBezTo>
                  <a:pt x="9680" y="14188"/>
                  <a:pt x="9593" y="14341"/>
                  <a:pt x="9593" y="14514"/>
                </a:cubicBezTo>
                <a:lnTo>
                  <a:pt x="9593" y="15814"/>
                </a:lnTo>
                <a:cubicBezTo>
                  <a:pt x="9593" y="16118"/>
                  <a:pt x="9840" y="16362"/>
                  <a:pt x="10141" y="16362"/>
                </a:cubicBezTo>
                <a:lnTo>
                  <a:pt x="16365" y="16362"/>
                </a:lnTo>
                <a:lnTo>
                  <a:pt x="16362" y="10141"/>
                </a:lnTo>
                <a:cubicBezTo>
                  <a:pt x="16362" y="9836"/>
                  <a:pt x="16609" y="9593"/>
                  <a:pt x="16910" y="9593"/>
                </a:cubicBezTo>
                <a:lnTo>
                  <a:pt x="18213" y="9593"/>
                </a:lnTo>
                <a:cubicBezTo>
                  <a:pt x="18382" y="9593"/>
                  <a:pt x="18539" y="9679"/>
                  <a:pt x="18648" y="9811"/>
                </a:cubicBezTo>
                <a:cubicBezTo>
                  <a:pt x="19115" y="10367"/>
                  <a:pt x="19813" y="10720"/>
                  <a:pt x="20597" y="10720"/>
                </a:cubicBezTo>
                <a:cubicBezTo>
                  <a:pt x="20739" y="10720"/>
                  <a:pt x="20884" y="10709"/>
                  <a:pt x="21030" y="10685"/>
                </a:cubicBezTo>
                <a:cubicBezTo>
                  <a:pt x="22036" y="10518"/>
                  <a:pt x="22868" y="9727"/>
                  <a:pt x="23076" y="8729"/>
                </a:cubicBezTo>
                <a:cubicBezTo>
                  <a:pt x="23419" y="7086"/>
                  <a:pt x="22177" y="5642"/>
                  <a:pt x="20595" y="5642"/>
                </a:cubicBezTo>
                <a:cubicBezTo>
                  <a:pt x="19814" y="5642"/>
                  <a:pt x="19113" y="5997"/>
                  <a:pt x="18648" y="6551"/>
                </a:cubicBezTo>
                <a:cubicBezTo>
                  <a:pt x="18539" y="6683"/>
                  <a:pt x="18382" y="6769"/>
                  <a:pt x="18213" y="6769"/>
                </a:cubicBezTo>
                <a:lnTo>
                  <a:pt x="16910" y="6769"/>
                </a:lnTo>
                <a:cubicBezTo>
                  <a:pt x="16609" y="6769"/>
                  <a:pt x="16362" y="6526"/>
                  <a:pt x="16362" y="6225"/>
                </a:cubicBezTo>
                <a:lnTo>
                  <a:pt x="16362" y="1127"/>
                </a:lnTo>
                <a:cubicBezTo>
                  <a:pt x="16362" y="506"/>
                  <a:pt x="15856" y="0"/>
                  <a:pt x="15235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6" name="Google Shape;1036;p32"/>
          <p:cNvGrpSpPr/>
          <p:nvPr/>
        </p:nvGrpSpPr>
        <p:grpSpPr>
          <a:xfrm rot="2009215">
            <a:off x="6456285" y="410613"/>
            <a:ext cx="470931" cy="470907"/>
            <a:chOff x="8595035" y="4689376"/>
            <a:chExt cx="316871" cy="316855"/>
          </a:xfrm>
        </p:grpSpPr>
        <p:sp>
          <p:nvSpPr>
            <p:cNvPr id="1037" name="Google Shape;1037;p32"/>
            <p:cNvSpPr/>
            <p:nvPr/>
          </p:nvSpPr>
          <p:spPr>
            <a:xfrm>
              <a:off x="8595035" y="4689376"/>
              <a:ext cx="316871" cy="316855"/>
            </a:xfrm>
            <a:custGeom>
              <a:avLst/>
              <a:gdLst/>
              <a:ahLst/>
              <a:cxnLst/>
              <a:rect l="l" t="t" r="r" b="b"/>
              <a:pathLst>
                <a:path w="6584" h="6584" extrusionOk="0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4970" y="6584"/>
                  </a:lnTo>
                  <a:cubicBezTo>
                    <a:pt x="5860" y="6584"/>
                    <a:pt x="6581" y="5860"/>
                    <a:pt x="6584" y="4970"/>
                  </a:cubicBezTo>
                  <a:lnTo>
                    <a:pt x="6584" y="1611"/>
                  </a:lnTo>
                  <a:cubicBezTo>
                    <a:pt x="6584" y="721"/>
                    <a:pt x="5860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8595035" y="4689376"/>
              <a:ext cx="126142" cy="316855"/>
            </a:xfrm>
            <a:custGeom>
              <a:avLst/>
              <a:gdLst/>
              <a:ahLst/>
              <a:cxnLst/>
              <a:rect l="l" t="t" r="r" b="b"/>
              <a:pathLst>
                <a:path w="2621" h="6584" extrusionOk="0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2620" y="6584"/>
                  </a:lnTo>
                  <a:cubicBezTo>
                    <a:pt x="1730" y="6584"/>
                    <a:pt x="1010" y="5860"/>
                    <a:pt x="1010" y="4970"/>
                  </a:cubicBezTo>
                  <a:lnTo>
                    <a:pt x="1010" y="1611"/>
                  </a:lnTo>
                  <a:cubicBezTo>
                    <a:pt x="1010" y="721"/>
                    <a:pt x="1730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8748576" y="4822348"/>
              <a:ext cx="47646" cy="49232"/>
            </a:xfrm>
            <a:custGeom>
              <a:avLst/>
              <a:gdLst/>
              <a:ahLst/>
              <a:cxnLst/>
              <a:rect l="l" t="t" r="r" b="b"/>
              <a:pathLst>
                <a:path w="990" h="1023" extrusionOk="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8822354" y="4748571"/>
              <a:ext cx="47694" cy="49184"/>
            </a:xfrm>
            <a:custGeom>
              <a:avLst/>
              <a:gdLst/>
              <a:ahLst/>
              <a:cxnLst/>
              <a:rect l="l" t="t" r="r" b="b"/>
              <a:pathLst>
                <a:path w="991" h="1022" extrusionOk="0">
                  <a:moveTo>
                    <a:pt x="494" y="0"/>
                  </a:moveTo>
                  <a:cubicBezTo>
                    <a:pt x="222" y="0"/>
                    <a:pt x="1" y="221"/>
                    <a:pt x="1" y="496"/>
                  </a:cubicBezTo>
                  <a:lnTo>
                    <a:pt x="1" y="529"/>
                  </a:lnTo>
                  <a:cubicBezTo>
                    <a:pt x="1" y="801"/>
                    <a:pt x="222" y="1022"/>
                    <a:pt x="494" y="1022"/>
                  </a:cubicBezTo>
                  <a:cubicBezTo>
                    <a:pt x="769" y="1022"/>
                    <a:pt x="990" y="801"/>
                    <a:pt x="990" y="529"/>
                  </a:cubicBezTo>
                  <a:lnTo>
                    <a:pt x="990" y="496"/>
                  </a:lnTo>
                  <a:cubicBezTo>
                    <a:pt x="990" y="221"/>
                    <a:pt x="769" y="0"/>
                    <a:pt x="494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8674750" y="4896173"/>
              <a:ext cx="47646" cy="49184"/>
            </a:xfrm>
            <a:custGeom>
              <a:avLst/>
              <a:gdLst/>
              <a:ahLst/>
              <a:cxnLst/>
              <a:rect l="l" t="t" r="r" b="b"/>
              <a:pathLst>
                <a:path w="990" h="1022" extrusionOk="0">
                  <a:moveTo>
                    <a:pt x="497" y="1"/>
                  </a:moveTo>
                  <a:cubicBezTo>
                    <a:pt x="221" y="1"/>
                    <a:pt x="0" y="221"/>
                    <a:pt x="0" y="494"/>
                  </a:cubicBezTo>
                  <a:lnTo>
                    <a:pt x="0" y="526"/>
                  </a:lnTo>
                  <a:cubicBezTo>
                    <a:pt x="0" y="801"/>
                    <a:pt x="221" y="1022"/>
                    <a:pt x="497" y="1022"/>
                  </a:cubicBezTo>
                  <a:cubicBezTo>
                    <a:pt x="769" y="1022"/>
                    <a:pt x="990" y="801"/>
                    <a:pt x="990" y="526"/>
                  </a:cubicBezTo>
                  <a:lnTo>
                    <a:pt x="990" y="494"/>
                  </a:lnTo>
                  <a:cubicBezTo>
                    <a:pt x="990" y="221"/>
                    <a:pt x="769" y="1"/>
                    <a:pt x="497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8673980" y="4749341"/>
              <a:ext cx="49186" cy="47644"/>
            </a:xfrm>
            <a:custGeom>
              <a:avLst/>
              <a:gdLst/>
              <a:ahLst/>
              <a:cxnLst/>
              <a:rect l="l" t="t" r="r" b="b"/>
              <a:pathLst>
                <a:path w="1022" h="990" extrusionOk="0">
                  <a:moveTo>
                    <a:pt x="497" y="0"/>
                  </a:moveTo>
                  <a:cubicBezTo>
                    <a:pt x="221" y="0"/>
                    <a:pt x="0" y="221"/>
                    <a:pt x="0" y="496"/>
                  </a:cubicBezTo>
                  <a:cubicBezTo>
                    <a:pt x="0" y="769"/>
                    <a:pt x="221" y="990"/>
                    <a:pt x="497" y="990"/>
                  </a:cubicBezTo>
                  <a:lnTo>
                    <a:pt x="529" y="990"/>
                  </a:lnTo>
                  <a:cubicBezTo>
                    <a:pt x="801" y="990"/>
                    <a:pt x="1022" y="769"/>
                    <a:pt x="1022" y="496"/>
                  </a:cubicBezTo>
                  <a:cubicBezTo>
                    <a:pt x="1022" y="221"/>
                    <a:pt x="801" y="0"/>
                    <a:pt x="529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8822375" y="4896173"/>
              <a:ext cx="47646" cy="49184"/>
            </a:xfrm>
            <a:custGeom>
              <a:avLst/>
              <a:gdLst/>
              <a:ahLst/>
              <a:cxnLst/>
              <a:rect l="l" t="t" r="r" b="b"/>
              <a:pathLst>
                <a:path w="990" h="1022" extrusionOk="0">
                  <a:moveTo>
                    <a:pt x="497" y="1"/>
                  </a:moveTo>
                  <a:cubicBezTo>
                    <a:pt x="221" y="1"/>
                    <a:pt x="0" y="221"/>
                    <a:pt x="0" y="494"/>
                  </a:cubicBezTo>
                  <a:lnTo>
                    <a:pt x="0" y="526"/>
                  </a:lnTo>
                  <a:cubicBezTo>
                    <a:pt x="0" y="801"/>
                    <a:pt x="221" y="1022"/>
                    <a:pt x="497" y="1022"/>
                  </a:cubicBezTo>
                  <a:cubicBezTo>
                    <a:pt x="769" y="1022"/>
                    <a:pt x="990" y="801"/>
                    <a:pt x="990" y="526"/>
                  </a:cubicBezTo>
                  <a:lnTo>
                    <a:pt x="990" y="494"/>
                  </a:lnTo>
                  <a:cubicBezTo>
                    <a:pt x="990" y="221"/>
                    <a:pt x="769" y="1"/>
                    <a:pt x="497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04812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9" name="Google Shape;3419;p58"/>
          <p:cNvSpPr txBox="1">
            <a:spLocks noGrp="1"/>
          </p:cNvSpPr>
          <p:nvPr>
            <p:ph type="title"/>
          </p:nvPr>
        </p:nvSpPr>
        <p:spPr>
          <a:xfrm>
            <a:off x="603332" y="1132164"/>
            <a:ext cx="5208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 for watching</a:t>
            </a:r>
            <a:endParaRPr sz="6000"/>
          </a:p>
        </p:txBody>
      </p:sp>
      <p:grpSp>
        <p:nvGrpSpPr>
          <p:cNvPr id="3426" name="Google Shape;3426;p58"/>
          <p:cNvGrpSpPr/>
          <p:nvPr/>
        </p:nvGrpSpPr>
        <p:grpSpPr>
          <a:xfrm rot="-421153">
            <a:off x="6493750" y="1888336"/>
            <a:ext cx="1867041" cy="2049675"/>
            <a:chOff x="6688125" y="661290"/>
            <a:chExt cx="1376094" cy="1510704"/>
          </a:xfrm>
        </p:grpSpPr>
        <p:sp>
          <p:nvSpPr>
            <p:cNvPr id="3427" name="Google Shape;3427;p58"/>
            <p:cNvSpPr/>
            <p:nvPr/>
          </p:nvSpPr>
          <p:spPr>
            <a:xfrm>
              <a:off x="6688125" y="795900"/>
              <a:ext cx="1376094" cy="1376094"/>
            </a:xfrm>
            <a:custGeom>
              <a:avLst/>
              <a:gdLst/>
              <a:ahLst/>
              <a:cxnLst/>
              <a:rect l="l" t="t" r="r" b="b"/>
              <a:pathLst>
                <a:path w="34308" h="34308" extrusionOk="0">
                  <a:moveTo>
                    <a:pt x="378" y="0"/>
                  </a:moveTo>
                  <a:cubicBezTo>
                    <a:pt x="170" y="0"/>
                    <a:pt x="0" y="170"/>
                    <a:pt x="0" y="378"/>
                  </a:cubicBezTo>
                  <a:lnTo>
                    <a:pt x="0" y="33930"/>
                  </a:lnTo>
                  <a:cubicBezTo>
                    <a:pt x="0" y="34141"/>
                    <a:pt x="170" y="34308"/>
                    <a:pt x="378" y="34308"/>
                  </a:cubicBezTo>
                  <a:lnTo>
                    <a:pt x="33930" y="34308"/>
                  </a:lnTo>
                  <a:cubicBezTo>
                    <a:pt x="34138" y="34308"/>
                    <a:pt x="34308" y="34141"/>
                    <a:pt x="34308" y="33930"/>
                  </a:cubicBezTo>
                  <a:lnTo>
                    <a:pt x="34308" y="378"/>
                  </a:lnTo>
                  <a:cubicBezTo>
                    <a:pt x="34308" y="170"/>
                    <a:pt x="34138" y="0"/>
                    <a:pt x="33930" y="0"/>
                  </a:cubicBezTo>
                  <a:lnTo>
                    <a:pt x="8770" y="0"/>
                  </a:lnTo>
                  <a:cubicBezTo>
                    <a:pt x="8405" y="397"/>
                    <a:pt x="7883" y="644"/>
                    <a:pt x="7303" y="644"/>
                  </a:cubicBezTo>
                  <a:cubicBezTo>
                    <a:pt x="6724" y="644"/>
                    <a:pt x="6199" y="397"/>
                    <a:pt x="58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58"/>
            <p:cNvSpPr/>
            <p:nvPr/>
          </p:nvSpPr>
          <p:spPr>
            <a:xfrm>
              <a:off x="6786355" y="894130"/>
              <a:ext cx="1179635" cy="1179635"/>
            </a:xfrm>
            <a:custGeom>
              <a:avLst/>
              <a:gdLst/>
              <a:ahLst/>
              <a:cxnLst/>
              <a:rect l="l" t="t" r="r" b="b"/>
              <a:pathLst>
                <a:path w="29410" h="29410" extrusionOk="0">
                  <a:moveTo>
                    <a:pt x="0" y="1"/>
                  </a:moveTo>
                  <a:lnTo>
                    <a:pt x="0" y="12859"/>
                  </a:lnTo>
                  <a:cubicBezTo>
                    <a:pt x="314" y="12677"/>
                    <a:pt x="676" y="12574"/>
                    <a:pt x="1063" y="12574"/>
                  </a:cubicBezTo>
                  <a:cubicBezTo>
                    <a:pt x="2235" y="12574"/>
                    <a:pt x="3186" y="13525"/>
                    <a:pt x="3186" y="14697"/>
                  </a:cubicBezTo>
                  <a:cubicBezTo>
                    <a:pt x="3186" y="15869"/>
                    <a:pt x="2235" y="16817"/>
                    <a:pt x="1063" y="16817"/>
                  </a:cubicBezTo>
                  <a:cubicBezTo>
                    <a:pt x="676" y="16817"/>
                    <a:pt x="314" y="16714"/>
                    <a:pt x="0" y="16532"/>
                  </a:cubicBezTo>
                  <a:lnTo>
                    <a:pt x="0" y="29409"/>
                  </a:lnTo>
                  <a:lnTo>
                    <a:pt x="12846" y="29409"/>
                  </a:lnTo>
                  <a:cubicBezTo>
                    <a:pt x="12632" y="29080"/>
                    <a:pt x="12507" y="28683"/>
                    <a:pt x="12507" y="28260"/>
                  </a:cubicBezTo>
                  <a:cubicBezTo>
                    <a:pt x="12507" y="27088"/>
                    <a:pt x="13458" y="26137"/>
                    <a:pt x="14630" y="26137"/>
                  </a:cubicBezTo>
                  <a:cubicBezTo>
                    <a:pt x="15801" y="26137"/>
                    <a:pt x="16752" y="27088"/>
                    <a:pt x="16752" y="28260"/>
                  </a:cubicBezTo>
                  <a:cubicBezTo>
                    <a:pt x="16752" y="28683"/>
                    <a:pt x="16628" y="29080"/>
                    <a:pt x="16413" y="29409"/>
                  </a:cubicBezTo>
                  <a:lnTo>
                    <a:pt x="29409" y="29409"/>
                  </a:lnTo>
                  <a:lnTo>
                    <a:pt x="29409" y="4877"/>
                  </a:lnTo>
                  <a:cubicBezTo>
                    <a:pt x="28775" y="5700"/>
                    <a:pt x="27776" y="6232"/>
                    <a:pt x="26656" y="6232"/>
                  </a:cubicBezTo>
                  <a:cubicBezTo>
                    <a:pt x="24735" y="6232"/>
                    <a:pt x="23178" y="4675"/>
                    <a:pt x="23178" y="2758"/>
                  </a:cubicBezTo>
                  <a:cubicBezTo>
                    <a:pt x="23178" y="1634"/>
                    <a:pt x="23710" y="638"/>
                    <a:pt x="24536" y="4"/>
                  </a:cubicBezTo>
                  <a:lnTo>
                    <a:pt x="6548" y="4"/>
                  </a:lnTo>
                  <a:lnTo>
                    <a:pt x="7355" y="1890"/>
                  </a:lnTo>
                  <a:lnTo>
                    <a:pt x="2354" y="1890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58"/>
            <p:cNvSpPr/>
            <p:nvPr/>
          </p:nvSpPr>
          <p:spPr>
            <a:xfrm>
              <a:off x="7069132" y="1583905"/>
              <a:ext cx="167780" cy="170227"/>
            </a:xfrm>
            <a:custGeom>
              <a:avLst/>
              <a:gdLst/>
              <a:ahLst/>
              <a:cxnLst/>
              <a:rect l="l" t="t" r="r" b="b"/>
              <a:pathLst>
                <a:path w="4183" h="4244" extrusionOk="0">
                  <a:moveTo>
                    <a:pt x="2124" y="1"/>
                  </a:moveTo>
                  <a:cubicBezTo>
                    <a:pt x="952" y="1"/>
                    <a:pt x="1" y="948"/>
                    <a:pt x="1" y="2120"/>
                  </a:cubicBezTo>
                  <a:cubicBezTo>
                    <a:pt x="1" y="3292"/>
                    <a:pt x="952" y="4243"/>
                    <a:pt x="2124" y="4243"/>
                  </a:cubicBezTo>
                  <a:cubicBezTo>
                    <a:pt x="3116" y="4243"/>
                    <a:pt x="3952" y="3558"/>
                    <a:pt x="4182" y="2636"/>
                  </a:cubicBezTo>
                  <a:lnTo>
                    <a:pt x="3312" y="2636"/>
                  </a:lnTo>
                  <a:cubicBezTo>
                    <a:pt x="3071" y="2636"/>
                    <a:pt x="2876" y="2441"/>
                    <a:pt x="2876" y="2200"/>
                  </a:cubicBezTo>
                  <a:lnTo>
                    <a:pt x="2876" y="138"/>
                  </a:lnTo>
                  <a:cubicBezTo>
                    <a:pt x="2642" y="49"/>
                    <a:pt x="2389" y="1"/>
                    <a:pt x="212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58"/>
            <p:cNvSpPr/>
            <p:nvPr/>
          </p:nvSpPr>
          <p:spPr>
            <a:xfrm>
              <a:off x="7069132" y="1583905"/>
              <a:ext cx="121654" cy="170227"/>
            </a:xfrm>
            <a:custGeom>
              <a:avLst/>
              <a:gdLst/>
              <a:ahLst/>
              <a:cxnLst/>
              <a:rect l="l" t="t" r="r" b="b"/>
              <a:pathLst>
                <a:path w="3033" h="4244" extrusionOk="0">
                  <a:moveTo>
                    <a:pt x="2124" y="1"/>
                  </a:moveTo>
                  <a:cubicBezTo>
                    <a:pt x="952" y="1"/>
                    <a:pt x="1" y="948"/>
                    <a:pt x="1" y="2120"/>
                  </a:cubicBezTo>
                  <a:cubicBezTo>
                    <a:pt x="1" y="3292"/>
                    <a:pt x="952" y="4243"/>
                    <a:pt x="2124" y="4243"/>
                  </a:cubicBezTo>
                  <a:cubicBezTo>
                    <a:pt x="2447" y="4243"/>
                    <a:pt x="2758" y="4170"/>
                    <a:pt x="3033" y="4038"/>
                  </a:cubicBezTo>
                  <a:cubicBezTo>
                    <a:pt x="2316" y="3699"/>
                    <a:pt x="1819" y="2969"/>
                    <a:pt x="1819" y="2120"/>
                  </a:cubicBezTo>
                  <a:cubicBezTo>
                    <a:pt x="1819" y="1339"/>
                    <a:pt x="2245" y="654"/>
                    <a:pt x="2876" y="289"/>
                  </a:cubicBezTo>
                  <a:lnTo>
                    <a:pt x="2876" y="138"/>
                  </a:lnTo>
                  <a:cubicBezTo>
                    <a:pt x="2642" y="49"/>
                    <a:pt x="2389" y="1"/>
                    <a:pt x="212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58"/>
            <p:cNvSpPr/>
            <p:nvPr/>
          </p:nvSpPr>
          <p:spPr>
            <a:xfrm>
              <a:off x="678635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890"/>
                  </a:lnTo>
                  <a:lnTo>
                    <a:pt x="2354" y="1890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58"/>
            <p:cNvSpPr/>
            <p:nvPr/>
          </p:nvSpPr>
          <p:spPr>
            <a:xfrm>
              <a:off x="698297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1646" y="1"/>
                  </a:moveTo>
                  <a:lnTo>
                    <a:pt x="2453" y="1890"/>
                  </a:lnTo>
                  <a:lnTo>
                    <a:pt x="0" y="1890"/>
                  </a:ln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58"/>
            <p:cNvSpPr/>
            <p:nvPr/>
          </p:nvSpPr>
          <p:spPr>
            <a:xfrm>
              <a:off x="717959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58"/>
            <p:cNvSpPr/>
            <p:nvPr/>
          </p:nvSpPr>
          <p:spPr>
            <a:xfrm>
              <a:off x="7376215" y="89413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899" y="4903"/>
                  </a:lnTo>
                  <a:lnTo>
                    <a:pt x="489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58"/>
            <p:cNvSpPr/>
            <p:nvPr/>
          </p:nvSpPr>
          <p:spPr>
            <a:xfrm>
              <a:off x="7572835" y="89413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313" y="4903"/>
                  </a:lnTo>
                  <a:cubicBezTo>
                    <a:pt x="3849" y="4314"/>
                    <a:pt x="3570" y="3568"/>
                    <a:pt x="3570" y="2758"/>
                  </a:cubicBezTo>
                  <a:cubicBezTo>
                    <a:pt x="3570" y="1647"/>
                    <a:pt x="4092" y="660"/>
                    <a:pt x="4899" y="23"/>
                  </a:cubicBezTo>
                  <a:lnTo>
                    <a:pt x="489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58"/>
            <p:cNvSpPr/>
            <p:nvPr/>
          </p:nvSpPr>
          <p:spPr>
            <a:xfrm>
              <a:off x="6786355" y="109075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58"/>
            <p:cNvSpPr/>
            <p:nvPr/>
          </p:nvSpPr>
          <p:spPr>
            <a:xfrm>
              <a:off x="7769335" y="109075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4880" y="1"/>
                  </a:moveTo>
                  <a:cubicBezTo>
                    <a:pt x="4243" y="811"/>
                    <a:pt x="3256" y="1330"/>
                    <a:pt x="2149" y="1330"/>
                  </a:cubicBezTo>
                  <a:cubicBezTo>
                    <a:pt x="1339" y="1330"/>
                    <a:pt x="593" y="1054"/>
                    <a:pt x="0" y="587"/>
                  </a:cubicBez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58"/>
            <p:cNvSpPr/>
            <p:nvPr/>
          </p:nvSpPr>
          <p:spPr>
            <a:xfrm>
              <a:off x="6786355" y="128737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3055"/>
                  </a:lnTo>
                  <a:cubicBezTo>
                    <a:pt x="314" y="2876"/>
                    <a:pt x="676" y="2770"/>
                    <a:pt x="1063" y="2770"/>
                  </a:cubicBezTo>
                  <a:cubicBezTo>
                    <a:pt x="2235" y="2770"/>
                    <a:pt x="3186" y="3721"/>
                    <a:pt x="3186" y="4893"/>
                  </a:cubicBezTo>
                  <a:cubicBezTo>
                    <a:pt x="3186" y="4896"/>
                    <a:pt x="3186" y="4900"/>
                    <a:pt x="3186" y="4903"/>
                  </a:cubicBez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58"/>
            <p:cNvSpPr/>
            <p:nvPr/>
          </p:nvSpPr>
          <p:spPr>
            <a:xfrm>
              <a:off x="7769335" y="128737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58"/>
            <p:cNvSpPr/>
            <p:nvPr/>
          </p:nvSpPr>
          <p:spPr>
            <a:xfrm>
              <a:off x="6786355" y="148399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3186" y="1"/>
                  </a:moveTo>
                  <a:cubicBezTo>
                    <a:pt x="3180" y="1166"/>
                    <a:pt x="2232" y="2111"/>
                    <a:pt x="1063" y="2111"/>
                  </a:cubicBezTo>
                  <a:cubicBezTo>
                    <a:pt x="676" y="2111"/>
                    <a:pt x="314" y="2008"/>
                    <a:pt x="0" y="1826"/>
                  </a:cubicBez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58"/>
            <p:cNvSpPr/>
            <p:nvPr/>
          </p:nvSpPr>
          <p:spPr>
            <a:xfrm>
              <a:off x="7769335" y="148399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58"/>
            <p:cNvSpPr/>
            <p:nvPr/>
          </p:nvSpPr>
          <p:spPr>
            <a:xfrm>
              <a:off x="6786355" y="1680610"/>
              <a:ext cx="196659" cy="196539"/>
            </a:xfrm>
            <a:custGeom>
              <a:avLst/>
              <a:gdLst/>
              <a:ahLst/>
              <a:cxnLst/>
              <a:rect l="l" t="t" r="r" b="b"/>
              <a:pathLst>
                <a:path w="4903" h="4900" extrusionOk="0">
                  <a:moveTo>
                    <a:pt x="0" y="1"/>
                  </a:moveTo>
                  <a:lnTo>
                    <a:pt x="0" y="4899"/>
                  </a:lnTo>
                  <a:lnTo>
                    <a:pt x="4902" y="4899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58"/>
            <p:cNvSpPr/>
            <p:nvPr/>
          </p:nvSpPr>
          <p:spPr>
            <a:xfrm>
              <a:off x="7769335" y="1680610"/>
              <a:ext cx="196659" cy="196539"/>
            </a:xfrm>
            <a:custGeom>
              <a:avLst/>
              <a:gdLst/>
              <a:ahLst/>
              <a:cxnLst/>
              <a:rect l="l" t="t" r="r" b="b"/>
              <a:pathLst>
                <a:path w="4903" h="4900" extrusionOk="0">
                  <a:moveTo>
                    <a:pt x="0" y="1"/>
                  </a:moveTo>
                  <a:lnTo>
                    <a:pt x="0" y="4899"/>
                  </a:lnTo>
                  <a:lnTo>
                    <a:pt x="4902" y="4899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58"/>
            <p:cNvSpPr/>
            <p:nvPr/>
          </p:nvSpPr>
          <p:spPr>
            <a:xfrm>
              <a:off x="678635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rgbClr val="FD475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58"/>
            <p:cNvSpPr/>
            <p:nvPr/>
          </p:nvSpPr>
          <p:spPr>
            <a:xfrm>
              <a:off x="698297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58"/>
            <p:cNvSpPr/>
            <p:nvPr/>
          </p:nvSpPr>
          <p:spPr>
            <a:xfrm>
              <a:off x="717959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3042" y="4902"/>
                  </a:lnTo>
                  <a:cubicBezTo>
                    <a:pt x="2828" y="4573"/>
                    <a:pt x="2703" y="4176"/>
                    <a:pt x="2703" y="3753"/>
                  </a:cubicBezTo>
                  <a:cubicBezTo>
                    <a:pt x="2703" y="2581"/>
                    <a:pt x="3654" y="1630"/>
                    <a:pt x="4826" y="1630"/>
                  </a:cubicBezTo>
                  <a:cubicBezTo>
                    <a:pt x="4851" y="1630"/>
                    <a:pt x="4877" y="1633"/>
                    <a:pt x="4902" y="1633"/>
                  </a:cubicBezTo>
                  <a:lnTo>
                    <a:pt x="490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58"/>
            <p:cNvSpPr/>
            <p:nvPr/>
          </p:nvSpPr>
          <p:spPr>
            <a:xfrm>
              <a:off x="7376215" y="187711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0"/>
                  </a:moveTo>
                  <a:lnTo>
                    <a:pt x="0" y="1633"/>
                  </a:lnTo>
                  <a:cubicBezTo>
                    <a:pt x="1137" y="1675"/>
                    <a:pt x="2046" y="2607"/>
                    <a:pt x="2046" y="3753"/>
                  </a:cubicBezTo>
                  <a:cubicBezTo>
                    <a:pt x="2046" y="4176"/>
                    <a:pt x="1922" y="4573"/>
                    <a:pt x="1707" y="4902"/>
                  </a:cubicBezTo>
                  <a:lnTo>
                    <a:pt x="4899" y="4902"/>
                  </a:lnTo>
                  <a:lnTo>
                    <a:pt x="489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58"/>
            <p:cNvSpPr/>
            <p:nvPr/>
          </p:nvSpPr>
          <p:spPr>
            <a:xfrm>
              <a:off x="7572835" y="187711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899" y="4902"/>
                  </a:lnTo>
                  <a:lnTo>
                    <a:pt x="489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58"/>
            <p:cNvSpPr/>
            <p:nvPr/>
          </p:nvSpPr>
          <p:spPr>
            <a:xfrm>
              <a:off x="776933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58"/>
            <p:cNvSpPr/>
            <p:nvPr/>
          </p:nvSpPr>
          <p:spPr>
            <a:xfrm>
              <a:off x="7069412" y="1177187"/>
              <a:ext cx="341657" cy="181377"/>
            </a:xfrm>
            <a:custGeom>
              <a:avLst/>
              <a:gdLst/>
              <a:ahLst/>
              <a:cxnLst/>
              <a:rect l="l" t="t" r="r" b="b"/>
              <a:pathLst>
                <a:path w="8518" h="4522" extrusionOk="0">
                  <a:moveTo>
                    <a:pt x="228" y="1"/>
                  </a:moveTo>
                  <a:cubicBezTo>
                    <a:pt x="103" y="1"/>
                    <a:pt x="0" y="103"/>
                    <a:pt x="0" y="228"/>
                  </a:cubicBezTo>
                  <a:lnTo>
                    <a:pt x="0" y="4294"/>
                  </a:lnTo>
                  <a:cubicBezTo>
                    <a:pt x="0" y="4419"/>
                    <a:pt x="103" y="4522"/>
                    <a:pt x="228" y="4522"/>
                  </a:cubicBezTo>
                  <a:lnTo>
                    <a:pt x="8290" y="4522"/>
                  </a:lnTo>
                  <a:cubicBezTo>
                    <a:pt x="8415" y="4522"/>
                    <a:pt x="8517" y="4419"/>
                    <a:pt x="8517" y="4294"/>
                  </a:cubicBezTo>
                  <a:lnTo>
                    <a:pt x="8517" y="228"/>
                  </a:lnTo>
                  <a:cubicBezTo>
                    <a:pt x="8517" y="103"/>
                    <a:pt x="8415" y="1"/>
                    <a:pt x="829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58"/>
            <p:cNvSpPr/>
            <p:nvPr/>
          </p:nvSpPr>
          <p:spPr>
            <a:xfrm>
              <a:off x="7069412" y="1177187"/>
              <a:ext cx="112268" cy="181377"/>
            </a:xfrm>
            <a:custGeom>
              <a:avLst/>
              <a:gdLst/>
              <a:ahLst/>
              <a:cxnLst/>
              <a:rect l="l" t="t" r="r" b="b"/>
              <a:pathLst>
                <a:path w="2799" h="4522" extrusionOk="0">
                  <a:moveTo>
                    <a:pt x="228" y="1"/>
                  </a:moveTo>
                  <a:cubicBezTo>
                    <a:pt x="103" y="1"/>
                    <a:pt x="0" y="103"/>
                    <a:pt x="0" y="228"/>
                  </a:cubicBezTo>
                  <a:lnTo>
                    <a:pt x="0" y="4294"/>
                  </a:lnTo>
                  <a:cubicBezTo>
                    <a:pt x="0" y="4419"/>
                    <a:pt x="103" y="4522"/>
                    <a:pt x="228" y="4522"/>
                  </a:cubicBezTo>
                  <a:lnTo>
                    <a:pt x="2799" y="4522"/>
                  </a:lnTo>
                  <a:cubicBezTo>
                    <a:pt x="2674" y="4522"/>
                    <a:pt x="2571" y="4419"/>
                    <a:pt x="2571" y="4294"/>
                  </a:cubicBezTo>
                  <a:lnTo>
                    <a:pt x="2571" y="228"/>
                  </a:lnTo>
                  <a:cubicBezTo>
                    <a:pt x="2571" y="103"/>
                    <a:pt x="2674" y="1"/>
                    <a:pt x="2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58"/>
            <p:cNvSpPr/>
            <p:nvPr/>
          </p:nvSpPr>
          <p:spPr>
            <a:xfrm>
              <a:off x="7341279" y="1609455"/>
              <a:ext cx="341657" cy="181257"/>
            </a:xfrm>
            <a:custGeom>
              <a:avLst/>
              <a:gdLst/>
              <a:ahLst/>
              <a:cxnLst/>
              <a:rect l="l" t="t" r="r" b="b"/>
              <a:pathLst>
                <a:path w="8518" h="4519" extrusionOk="0">
                  <a:moveTo>
                    <a:pt x="1739" y="1"/>
                  </a:moveTo>
                  <a:lnTo>
                    <a:pt x="1739" y="1563"/>
                  </a:lnTo>
                  <a:cubicBezTo>
                    <a:pt x="1739" y="1804"/>
                    <a:pt x="1544" y="1999"/>
                    <a:pt x="1304" y="1999"/>
                  </a:cubicBezTo>
                  <a:lnTo>
                    <a:pt x="1" y="1999"/>
                  </a:lnTo>
                  <a:lnTo>
                    <a:pt x="1" y="4291"/>
                  </a:lnTo>
                  <a:cubicBezTo>
                    <a:pt x="1" y="4416"/>
                    <a:pt x="103" y="4519"/>
                    <a:pt x="228" y="4519"/>
                  </a:cubicBezTo>
                  <a:lnTo>
                    <a:pt x="8290" y="4519"/>
                  </a:lnTo>
                  <a:cubicBezTo>
                    <a:pt x="8415" y="4519"/>
                    <a:pt x="8517" y="4416"/>
                    <a:pt x="8517" y="4291"/>
                  </a:cubicBezTo>
                  <a:lnTo>
                    <a:pt x="8517" y="228"/>
                  </a:lnTo>
                  <a:cubicBezTo>
                    <a:pt x="8517" y="103"/>
                    <a:pt x="8415" y="1"/>
                    <a:pt x="829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58"/>
            <p:cNvSpPr/>
            <p:nvPr/>
          </p:nvSpPr>
          <p:spPr>
            <a:xfrm>
              <a:off x="7341279" y="1609455"/>
              <a:ext cx="137056" cy="181257"/>
            </a:xfrm>
            <a:custGeom>
              <a:avLst/>
              <a:gdLst/>
              <a:ahLst/>
              <a:cxnLst/>
              <a:rect l="l" t="t" r="r" b="b"/>
              <a:pathLst>
                <a:path w="3417" h="4519" extrusionOk="0">
                  <a:moveTo>
                    <a:pt x="1739" y="1"/>
                  </a:moveTo>
                  <a:lnTo>
                    <a:pt x="1739" y="1563"/>
                  </a:lnTo>
                  <a:cubicBezTo>
                    <a:pt x="1739" y="1804"/>
                    <a:pt x="1544" y="1999"/>
                    <a:pt x="1304" y="1999"/>
                  </a:cubicBezTo>
                  <a:lnTo>
                    <a:pt x="1" y="1999"/>
                  </a:lnTo>
                  <a:lnTo>
                    <a:pt x="1" y="4291"/>
                  </a:lnTo>
                  <a:cubicBezTo>
                    <a:pt x="1" y="4416"/>
                    <a:pt x="103" y="4519"/>
                    <a:pt x="228" y="4519"/>
                  </a:cubicBezTo>
                  <a:lnTo>
                    <a:pt x="3417" y="4519"/>
                  </a:lnTo>
                  <a:cubicBezTo>
                    <a:pt x="3292" y="4519"/>
                    <a:pt x="3190" y="4416"/>
                    <a:pt x="3190" y="4291"/>
                  </a:cubicBezTo>
                  <a:lnTo>
                    <a:pt x="3190" y="228"/>
                  </a:lnTo>
                  <a:cubicBezTo>
                    <a:pt x="3190" y="103"/>
                    <a:pt x="3292" y="1"/>
                    <a:pt x="341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58"/>
            <p:cNvSpPr/>
            <p:nvPr/>
          </p:nvSpPr>
          <p:spPr>
            <a:xfrm>
              <a:off x="7716029" y="865250"/>
              <a:ext cx="278845" cy="278845"/>
            </a:xfrm>
            <a:custGeom>
              <a:avLst/>
              <a:gdLst/>
              <a:ahLst/>
              <a:cxnLst/>
              <a:rect l="l" t="t" r="r" b="b"/>
              <a:pathLst>
                <a:path w="6952" h="6952" extrusionOk="0">
                  <a:moveTo>
                    <a:pt x="3478" y="0"/>
                  </a:moveTo>
                  <a:cubicBezTo>
                    <a:pt x="1557" y="0"/>
                    <a:pt x="0" y="1556"/>
                    <a:pt x="0" y="3478"/>
                  </a:cubicBezTo>
                  <a:cubicBezTo>
                    <a:pt x="0" y="5395"/>
                    <a:pt x="1557" y="6952"/>
                    <a:pt x="3478" y="6952"/>
                  </a:cubicBezTo>
                  <a:cubicBezTo>
                    <a:pt x="5396" y="6952"/>
                    <a:pt x="6952" y="5395"/>
                    <a:pt x="6952" y="3478"/>
                  </a:cubicBezTo>
                  <a:cubicBezTo>
                    <a:pt x="6952" y="1556"/>
                    <a:pt x="5396" y="0"/>
                    <a:pt x="347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58"/>
            <p:cNvSpPr/>
            <p:nvPr/>
          </p:nvSpPr>
          <p:spPr>
            <a:xfrm>
              <a:off x="7716029" y="865250"/>
              <a:ext cx="190362" cy="278845"/>
            </a:xfrm>
            <a:custGeom>
              <a:avLst/>
              <a:gdLst/>
              <a:ahLst/>
              <a:cxnLst/>
              <a:rect l="l" t="t" r="r" b="b"/>
              <a:pathLst>
                <a:path w="4746" h="6952" extrusionOk="0">
                  <a:moveTo>
                    <a:pt x="3478" y="0"/>
                  </a:moveTo>
                  <a:cubicBezTo>
                    <a:pt x="1557" y="0"/>
                    <a:pt x="0" y="1556"/>
                    <a:pt x="0" y="3478"/>
                  </a:cubicBezTo>
                  <a:cubicBezTo>
                    <a:pt x="0" y="5395"/>
                    <a:pt x="1557" y="6952"/>
                    <a:pt x="3478" y="6952"/>
                  </a:cubicBezTo>
                  <a:cubicBezTo>
                    <a:pt x="3923" y="6952"/>
                    <a:pt x="4352" y="6868"/>
                    <a:pt x="4746" y="6715"/>
                  </a:cubicBezTo>
                  <a:cubicBezTo>
                    <a:pt x="3452" y="6206"/>
                    <a:pt x="2536" y="4950"/>
                    <a:pt x="2536" y="3478"/>
                  </a:cubicBezTo>
                  <a:cubicBezTo>
                    <a:pt x="2536" y="2005"/>
                    <a:pt x="3452" y="746"/>
                    <a:pt x="4746" y="241"/>
                  </a:cubicBezTo>
                  <a:cubicBezTo>
                    <a:pt x="4352" y="87"/>
                    <a:pt x="3923" y="0"/>
                    <a:pt x="347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58"/>
            <p:cNvSpPr/>
            <p:nvPr/>
          </p:nvSpPr>
          <p:spPr>
            <a:xfrm>
              <a:off x="7803108" y="952450"/>
              <a:ext cx="104687" cy="104567"/>
            </a:xfrm>
            <a:custGeom>
              <a:avLst/>
              <a:gdLst/>
              <a:ahLst/>
              <a:cxnLst/>
              <a:rect l="l" t="t" r="r" b="b"/>
              <a:pathLst>
                <a:path w="2610" h="2607" extrusionOk="0">
                  <a:moveTo>
                    <a:pt x="1307" y="0"/>
                  </a:moveTo>
                  <a:cubicBezTo>
                    <a:pt x="586" y="0"/>
                    <a:pt x="0" y="583"/>
                    <a:pt x="0" y="1304"/>
                  </a:cubicBezTo>
                  <a:cubicBezTo>
                    <a:pt x="0" y="2024"/>
                    <a:pt x="586" y="2607"/>
                    <a:pt x="1307" y="2607"/>
                  </a:cubicBezTo>
                  <a:cubicBezTo>
                    <a:pt x="2024" y="2607"/>
                    <a:pt x="2610" y="2024"/>
                    <a:pt x="2610" y="1304"/>
                  </a:cubicBezTo>
                  <a:cubicBezTo>
                    <a:pt x="2610" y="583"/>
                    <a:pt x="2024" y="0"/>
                    <a:pt x="130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58"/>
            <p:cNvSpPr/>
            <p:nvPr/>
          </p:nvSpPr>
          <p:spPr>
            <a:xfrm>
              <a:off x="7184488" y="1463053"/>
              <a:ext cx="226581" cy="226581"/>
            </a:xfrm>
            <a:custGeom>
              <a:avLst/>
              <a:gdLst/>
              <a:ahLst/>
              <a:cxnLst/>
              <a:rect l="l" t="t" r="r" b="b"/>
              <a:pathLst>
                <a:path w="5649" h="5649" extrusionOk="0">
                  <a:moveTo>
                    <a:pt x="436" y="1"/>
                  </a:moveTo>
                  <a:cubicBezTo>
                    <a:pt x="195" y="1"/>
                    <a:pt x="0" y="196"/>
                    <a:pt x="0" y="436"/>
                  </a:cubicBezTo>
                  <a:lnTo>
                    <a:pt x="0" y="5213"/>
                  </a:lnTo>
                  <a:cubicBezTo>
                    <a:pt x="0" y="5454"/>
                    <a:pt x="195" y="5649"/>
                    <a:pt x="436" y="5649"/>
                  </a:cubicBezTo>
                  <a:lnTo>
                    <a:pt x="5213" y="5649"/>
                  </a:lnTo>
                  <a:cubicBezTo>
                    <a:pt x="5453" y="5649"/>
                    <a:pt x="5648" y="5454"/>
                    <a:pt x="5648" y="5213"/>
                  </a:cubicBezTo>
                  <a:lnTo>
                    <a:pt x="5648" y="436"/>
                  </a:lnTo>
                  <a:cubicBezTo>
                    <a:pt x="5648" y="196"/>
                    <a:pt x="5453" y="1"/>
                    <a:pt x="521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58"/>
            <p:cNvSpPr/>
            <p:nvPr/>
          </p:nvSpPr>
          <p:spPr>
            <a:xfrm>
              <a:off x="7184488" y="1463053"/>
              <a:ext cx="93657" cy="226581"/>
            </a:xfrm>
            <a:custGeom>
              <a:avLst/>
              <a:gdLst/>
              <a:ahLst/>
              <a:cxnLst/>
              <a:rect l="l" t="t" r="r" b="b"/>
              <a:pathLst>
                <a:path w="2335" h="5649" extrusionOk="0">
                  <a:moveTo>
                    <a:pt x="436" y="1"/>
                  </a:moveTo>
                  <a:cubicBezTo>
                    <a:pt x="195" y="1"/>
                    <a:pt x="0" y="196"/>
                    <a:pt x="0" y="436"/>
                  </a:cubicBezTo>
                  <a:lnTo>
                    <a:pt x="0" y="5213"/>
                  </a:lnTo>
                  <a:cubicBezTo>
                    <a:pt x="0" y="5454"/>
                    <a:pt x="195" y="5649"/>
                    <a:pt x="436" y="5649"/>
                  </a:cubicBezTo>
                  <a:lnTo>
                    <a:pt x="2334" y="5649"/>
                  </a:lnTo>
                  <a:cubicBezTo>
                    <a:pt x="2094" y="5649"/>
                    <a:pt x="1899" y="5454"/>
                    <a:pt x="1899" y="5213"/>
                  </a:cubicBezTo>
                  <a:lnTo>
                    <a:pt x="1899" y="436"/>
                  </a:lnTo>
                  <a:cubicBezTo>
                    <a:pt x="1899" y="196"/>
                    <a:pt x="2094" y="1"/>
                    <a:pt x="233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58"/>
            <p:cNvSpPr/>
            <p:nvPr/>
          </p:nvSpPr>
          <p:spPr>
            <a:xfrm>
              <a:off x="7501800" y="1320381"/>
              <a:ext cx="153902" cy="152217"/>
            </a:xfrm>
            <a:custGeom>
              <a:avLst/>
              <a:gdLst/>
              <a:ahLst/>
              <a:cxnLst/>
              <a:rect l="l" t="t" r="r" b="b"/>
              <a:pathLst>
                <a:path w="3837" h="3795" extrusionOk="0">
                  <a:moveTo>
                    <a:pt x="1463" y="1"/>
                  </a:moveTo>
                  <a:cubicBezTo>
                    <a:pt x="1405" y="1"/>
                    <a:pt x="1347" y="23"/>
                    <a:pt x="1304" y="68"/>
                  </a:cubicBezTo>
                  <a:lnTo>
                    <a:pt x="87" y="1281"/>
                  </a:lnTo>
                  <a:cubicBezTo>
                    <a:pt x="1" y="1371"/>
                    <a:pt x="1" y="1515"/>
                    <a:pt x="87" y="1605"/>
                  </a:cubicBezTo>
                  <a:lnTo>
                    <a:pt x="2210" y="3728"/>
                  </a:lnTo>
                  <a:cubicBezTo>
                    <a:pt x="2255" y="3772"/>
                    <a:pt x="2313" y="3795"/>
                    <a:pt x="2372" y="3795"/>
                  </a:cubicBezTo>
                  <a:cubicBezTo>
                    <a:pt x="2430" y="3795"/>
                    <a:pt x="2489" y="3772"/>
                    <a:pt x="2533" y="3728"/>
                  </a:cubicBezTo>
                  <a:lnTo>
                    <a:pt x="3747" y="2511"/>
                  </a:lnTo>
                  <a:cubicBezTo>
                    <a:pt x="3837" y="2424"/>
                    <a:pt x="3837" y="2280"/>
                    <a:pt x="3747" y="2191"/>
                  </a:cubicBezTo>
                  <a:lnTo>
                    <a:pt x="1624" y="68"/>
                  </a:lnTo>
                  <a:cubicBezTo>
                    <a:pt x="1579" y="23"/>
                    <a:pt x="1521" y="1"/>
                    <a:pt x="14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58"/>
            <p:cNvSpPr/>
            <p:nvPr/>
          </p:nvSpPr>
          <p:spPr>
            <a:xfrm>
              <a:off x="7287973" y="1942490"/>
              <a:ext cx="170347" cy="170307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6"/>
                    <a:pt x="2124" y="4246"/>
                  </a:cubicBezTo>
                  <a:cubicBezTo>
                    <a:pt x="3295" y="4246"/>
                    <a:pt x="4246" y="3295"/>
                    <a:pt x="4246" y="2123"/>
                  </a:cubicBezTo>
                  <a:cubicBezTo>
                    <a:pt x="4246" y="951"/>
                    <a:pt x="3295" y="0"/>
                    <a:pt x="212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58"/>
            <p:cNvSpPr/>
            <p:nvPr/>
          </p:nvSpPr>
          <p:spPr>
            <a:xfrm>
              <a:off x="7287973" y="1942490"/>
              <a:ext cx="121654" cy="170307"/>
            </a:xfrm>
            <a:custGeom>
              <a:avLst/>
              <a:gdLst/>
              <a:ahLst/>
              <a:cxnLst/>
              <a:rect l="l" t="t" r="r" b="b"/>
              <a:pathLst>
                <a:path w="3033" h="4246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6"/>
                    <a:pt x="2124" y="4246"/>
                  </a:cubicBezTo>
                  <a:cubicBezTo>
                    <a:pt x="2450" y="4246"/>
                    <a:pt x="2758" y="4172"/>
                    <a:pt x="3033" y="4041"/>
                  </a:cubicBezTo>
                  <a:cubicBezTo>
                    <a:pt x="2316" y="3701"/>
                    <a:pt x="1819" y="2971"/>
                    <a:pt x="1819" y="2123"/>
                  </a:cubicBezTo>
                  <a:cubicBezTo>
                    <a:pt x="1819" y="1278"/>
                    <a:pt x="2316" y="548"/>
                    <a:pt x="3033" y="205"/>
                  </a:cubicBezTo>
                  <a:cubicBezTo>
                    <a:pt x="2758" y="74"/>
                    <a:pt x="2450" y="0"/>
                    <a:pt x="212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58"/>
            <p:cNvSpPr/>
            <p:nvPr/>
          </p:nvSpPr>
          <p:spPr>
            <a:xfrm>
              <a:off x="6743958" y="1398475"/>
              <a:ext cx="170227" cy="170187"/>
            </a:xfrm>
            <a:custGeom>
              <a:avLst/>
              <a:gdLst/>
              <a:ahLst/>
              <a:cxnLst/>
              <a:rect l="l" t="t" r="r" b="b"/>
              <a:pathLst>
                <a:path w="4244" h="4243" extrusionOk="0">
                  <a:moveTo>
                    <a:pt x="2120" y="0"/>
                  </a:moveTo>
                  <a:cubicBezTo>
                    <a:pt x="949" y="0"/>
                    <a:pt x="1" y="948"/>
                    <a:pt x="1" y="2123"/>
                  </a:cubicBezTo>
                  <a:cubicBezTo>
                    <a:pt x="1" y="3295"/>
                    <a:pt x="949" y="4243"/>
                    <a:pt x="2120" y="4243"/>
                  </a:cubicBezTo>
                  <a:cubicBezTo>
                    <a:pt x="3292" y="4243"/>
                    <a:pt x="4243" y="3295"/>
                    <a:pt x="4243" y="2123"/>
                  </a:cubicBezTo>
                  <a:cubicBezTo>
                    <a:pt x="4243" y="948"/>
                    <a:pt x="3292" y="0"/>
                    <a:pt x="212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58"/>
            <p:cNvSpPr/>
            <p:nvPr/>
          </p:nvSpPr>
          <p:spPr>
            <a:xfrm>
              <a:off x="6743958" y="1398475"/>
              <a:ext cx="121654" cy="170187"/>
            </a:xfrm>
            <a:custGeom>
              <a:avLst/>
              <a:gdLst/>
              <a:ahLst/>
              <a:cxnLst/>
              <a:rect l="l" t="t" r="r" b="b"/>
              <a:pathLst>
                <a:path w="3033" h="4243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3"/>
                    <a:pt x="2124" y="4243"/>
                  </a:cubicBezTo>
                  <a:cubicBezTo>
                    <a:pt x="2447" y="4243"/>
                    <a:pt x="2754" y="4169"/>
                    <a:pt x="3033" y="4038"/>
                  </a:cubicBezTo>
                  <a:cubicBezTo>
                    <a:pt x="2316" y="3698"/>
                    <a:pt x="1819" y="2968"/>
                    <a:pt x="1819" y="2123"/>
                  </a:cubicBezTo>
                  <a:cubicBezTo>
                    <a:pt x="1819" y="1275"/>
                    <a:pt x="2316" y="545"/>
                    <a:pt x="3033" y="205"/>
                  </a:cubicBezTo>
                  <a:cubicBezTo>
                    <a:pt x="2754" y="74"/>
                    <a:pt x="2447" y="0"/>
                    <a:pt x="21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58"/>
            <p:cNvSpPr/>
            <p:nvPr/>
          </p:nvSpPr>
          <p:spPr>
            <a:xfrm>
              <a:off x="6880734" y="814270"/>
              <a:ext cx="200670" cy="155667"/>
            </a:xfrm>
            <a:custGeom>
              <a:avLst/>
              <a:gdLst/>
              <a:ahLst/>
              <a:cxnLst/>
              <a:rect l="l" t="t" r="r" b="b"/>
              <a:pathLst>
                <a:path w="5003" h="3881" extrusionOk="0">
                  <a:moveTo>
                    <a:pt x="1659" y="0"/>
                  </a:moveTo>
                  <a:lnTo>
                    <a:pt x="1" y="3881"/>
                  </a:lnTo>
                  <a:lnTo>
                    <a:pt x="5002" y="3881"/>
                  </a:lnTo>
                  <a:lnTo>
                    <a:pt x="3340" y="0"/>
                  </a:lnTo>
                  <a:cubicBezTo>
                    <a:pt x="3087" y="119"/>
                    <a:pt x="2802" y="186"/>
                    <a:pt x="2501" y="186"/>
                  </a:cubicBezTo>
                  <a:cubicBezTo>
                    <a:pt x="2200" y="186"/>
                    <a:pt x="1915" y="119"/>
                    <a:pt x="165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58"/>
            <p:cNvSpPr/>
            <p:nvPr/>
          </p:nvSpPr>
          <p:spPr>
            <a:xfrm>
              <a:off x="6880734" y="814270"/>
              <a:ext cx="126026" cy="155667"/>
            </a:xfrm>
            <a:custGeom>
              <a:avLst/>
              <a:gdLst/>
              <a:ahLst/>
              <a:cxnLst/>
              <a:rect l="l" t="t" r="r" b="b"/>
              <a:pathLst>
                <a:path w="3142" h="3881" extrusionOk="0">
                  <a:moveTo>
                    <a:pt x="1659" y="0"/>
                  </a:moveTo>
                  <a:lnTo>
                    <a:pt x="1" y="3881"/>
                  </a:lnTo>
                  <a:lnTo>
                    <a:pt x="1515" y="3881"/>
                  </a:lnTo>
                  <a:lnTo>
                    <a:pt x="3142" y="80"/>
                  </a:lnTo>
                  <a:lnTo>
                    <a:pt x="3142" y="80"/>
                  </a:lnTo>
                  <a:cubicBezTo>
                    <a:pt x="2940" y="148"/>
                    <a:pt x="2726" y="186"/>
                    <a:pt x="2501" y="186"/>
                  </a:cubicBezTo>
                  <a:cubicBezTo>
                    <a:pt x="2200" y="186"/>
                    <a:pt x="1915" y="119"/>
                    <a:pt x="165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58"/>
            <p:cNvSpPr/>
            <p:nvPr/>
          </p:nvSpPr>
          <p:spPr>
            <a:xfrm>
              <a:off x="6900909" y="661290"/>
              <a:ext cx="160320" cy="160440"/>
            </a:xfrm>
            <a:custGeom>
              <a:avLst/>
              <a:gdLst/>
              <a:ahLst/>
              <a:cxnLst/>
              <a:rect l="l" t="t" r="r" b="b"/>
              <a:pathLst>
                <a:path w="3997" h="4000" extrusionOk="0">
                  <a:moveTo>
                    <a:pt x="1998" y="1"/>
                  </a:moveTo>
                  <a:cubicBezTo>
                    <a:pt x="894" y="1"/>
                    <a:pt x="0" y="897"/>
                    <a:pt x="0" y="2002"/>
                  </a:cubicBezTo>
                  <a:cubicBezTo>
                    <a:pt x="0" y="3103"/>
                    <a:pt x="894" y="4000"/>
                    <a:pt x="1998" y="4000"/>
                  </a:cubicBezTo>
                  <a:cubicBezTo>
                    <a:pt x="3103" y="4000"/>
                    <a:pt x="3996" y="3103"/>
                    <a:pt x="3996" y="2002"/>
                  </a:cubicBezTo>
                  <a:cubicBezTo>
                    <a:pt x="3996" y="897"/>
                    <a:pt x="3103" y="1"/>
                    <a:pt x="199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58"/>
            <p:cNvSpPr/>
            <p:nvPr/>
          </p:nvSpPr>
          <p:spPr>
            <a:xfrm>
              <a:off x="6900909" y="661290"/>
              <a:ext cx="118685" cy="160440"/>
            </a:xfrm>
            <a:custGeom>
              <a:avLst/>
              <a:gdLst/>
              <a:ahLst/>
              <a:cxnLst/>
              <a:rect l="l" t="t" r="r" b="b"/>
              <a:pathLst>
                <a:path w="2959" h="4000" extrusionOk="0">
                  <a:moveTo>
                    <a:pt x="1998" y="1"/>
                  </a:moveTo>
                  <a:cubicBezTo>
                    <a:pt x="894" y="1"/>
                    <a:pt x="0" y="897"/>
                    <a:pt x="0" y="2002"/>
                  </a:cubicBezTo>
                  <a:cubicBezTo>
                    <a:pt x="0" y="3103"/>
                    <a:pt x="894" y="4000"/>
                    <a:pt x="1998" y="4000"/>
                  </a:cubicBezTo>
                  <a:cubicBezTo>
                    <a:pt x="2347" y="4000"/>
                    <a:pt x="2674" y="3910"/>
                    <a:pt x="2959" y="3753"/>
                  </a:cubicBezTo>
                  <a:cubicBezTo>
                    <a:pt x="2341" y="3414"/>
                    <a:pt x="1922" y="2754"/>
                    <a:pt x="1922" y="2002"/>
                  </a:cubicBezTo>
                  <a:cubicBezTo>
                    <a:pt x="1922" y="1246"/>
                    <a:pt x="2341" y="587"/>
                    <a:pt x="2959" y="247"/>
                  </a:cubicBezTo>
                  <a:cubicBezTo>
                    <a:pt x="2674" y="91"/>
                    <a:pt x="2347" y="1"/>
                    <a:pt x="199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8" name="Google Shape;3468;p58"/>
          <p:cNvGrpSpPr/>
          <p:nvPr/>
        </p:nvGrpSpPr>
        <p:grpSpPr>
          <a:xfrm rot="-1607898">
            <a:off x="6357547" y="3646311"/>
            <a:ext cx="786492" cy="853365"/>
            <a:chOff x="5625387" y="2108989"/>
            <a:chExt cx="347536" cy="377086"/>
          </a:xfrm>
        </p:grpSpPr>
        <p:sp>
          <p:nvSpPr>
            <p:cNvPr id="3469" name="Google Shape;3469;p58"/>
            <p:cNvSpPr/>
            <p:nvPr/>
          </p:nvSpPr>
          <p:spPr>
            <a:xfrm>
              <a:off x="5625387" y="2169130"/>
              <a:ext cx="236459" cy="316944"/>
            </a:xfrm>
            <a:custGeom>
              <a:avLst/>
              <a:gdLst/>
              <a:ahLst/>
              <a:cxnLst/>
              <a:rect l="l" t="t" r="r" b="b"/>
              <a:pathLst>
                <a:path w="7474" h="10018" extrusionOk="0">
                  <a:moveTo>
                    <a:pt x="1292" y="1"/>
                  </a:moveTo>
                  <a:cubicBezTo>
                    <a:pt x="1196" y="1"/>
                    <a:pt x="1101" y="14"/>
                    <a:pt x="1006" y="33"/>
                  </a:cubicBezTo>
                  <a:cubicBezTo>
                    <a:pt x="878" y="65"/>
                    <a:pt x="758" y="109"/>
                    <a:pt x="643" y="179"/>
                  </a:cubicBezTo>
                  <a:cubicBezTo>
                    <a:pt x="255" y="402"/>
                    <a:pt x="1" y="815"/>
                    <a:pt x="1" y="1292"/>
                  </a:cubicBezTo>
                  <a:lnTo>
                    <a:pt x="1" y="8727"/>
                  </a:lnTo>
                  <a:cubicBezTo>
                    <a:pt x="1" y="9026"/>
                    <a:pt x="102" y="9299"/>
                    <a:pt x="274" y="9522"/>
                  </a:cubicBezTo>
                  <a:cubicBezTo>
                    <a:pt x="351" y="9611"/>
                    <a:pt x="440" y="9700"/>
                    <a:pt x="535" y="9770"/>
                  </a:cubicBezTo>
                  <a:cubicBezTo>
                    <a:pt x="745" y="9923"/>
                    <a:pt x="1012" y="10018"/>
                    <a:pt x="1292" y="10018"/>
                  </a:cubicBezTo>
                  <a:lnTo>
                    <a:pt x="6176" y="10018"/>
                  </a:lnTo>
                  <a:cubicBezTo>
                    <a:pt x="6354" y="10018"/>
                    <a:pt x="6520" y="9980"/>
                    <a:pt x="6672" y="9916"/>
                  </a:cubicBezTo>
                  <a:cubicBezTo>
                    <a:pt x="6787" y="9872"/>
                    <a:pt x="6895" y="9808"/>
                    <a:pt x="6990" y="9732"/>
                  </a:cubicBezTo>
                  <a:cubicBezTo>
                    <a:pt x="7251" y="9515"/>
                    <a:pt x="7436" y="9197"/>
                    <a:pt x="7467" y="8841"/>
                  </a:cubicBezTo>
                  <a:cubicBezTo>
                    <a:pt x="7467" y="8803"/>
                    <a:pt x="7474" y="8765"/>
                    <a:pt x="7474" y="8720"/>
                  </a:cubicBezTo>
                  <a:lnTo>
                    <a:pt x="7474" y="1292"/>
                  </a:lnTo>
                  <a:cubicBezTo>
                    <a:pt x="7474" y="580"/>
                    <a:pt x="6895" y="1"/>
                    <a:pt x="617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58"/>
            <p:cNvSpPr/>
            <p:nvPr/>
          </p:nvSpPr>
          <p:spPr>
            <a:xfrm>
              <a:off x="5625387" y="2169130"/>
              <a:ext cx="221178" cy="316944"/>
            </a:xfrm>
            <a:custGeom>
              <a:avLst/>
              <a:gdLst/>
              <a:ahLst/>
              <a:cxnLst/>
              <a:rect l="l" t="t" r="r" b="b"/>
              <a:pathLst>
                <a:path w="6991" h="10018" extrusionOk="0">
                  <a:moveTo>
                    <a:pt x="1673" y="1203"/>
                  </a:moveTo>
                  <a:lnTo>
                    <a:pt x="3276" y="2806"/>
                  </a:lnTo>
                  <a:lnTo>
                    <a:pt x="1673" y="4408"/>
                  </a:lnTo>
                  <a:lnTo>
                    <a:pt x="71" y="2806"/>
                  </a:lnTo>
                  <a:lnTo>
                    <a:pt x="1673" y="1203"/>
                  </a:lnTo>
                  <a:close/>
                  <a:moveTo>
                    <a:pt x="1673" y="4917"/>
                  </a:moveTo>
                  <a:lnTo>
                    <a:pt x="3276" y="6520"/>
                  </a:lnTo>
                  <a:lnTo>
                    <a:pt x="1673" y="8123"/>
                  </a:lnTo>
                  <a:lnTo>
                    <a:pt x="71" y="6520"/>
                  </a:lnTo>
                  <a:lnTo>
                    <a:pt x="1673" y="4917"/>
                  </a:lnTo>
                  <a:close/>
                  <a:moveTo>
                    <a:pt x="2367" y="1"/>
                  </a:moveTo>
                  <a:lnTo>
                    <a:pt x="1673" y="701"/>
                  </a:lnTo>
                  <a:lnTo>
                    <a:pt x="1006" y="33"/>
                  </a:lnTo>
                  <a:cubicBezTo>
                    <a:pt x="878" y="65"/>
                    <a:pt x="758" y="109"/>
                    <a:pt x="643" y="179"/>
                  </a:cubicBezTo>
                  <a:lnTo>
                    <a:pt x="1419" y="955"/>
                  </a:lnTo>
                  <a:lnTo>
                    <a:pt x="1" y="2367"/>
                  </a:lnTo>
                  <a:lnTo>
                    <a:pt x="1" y="3251"/>
                  </a:lnTo>
                  <a:lnTo>
                    <a:pt x="1419" y="4663"/>
                  </a:lnTo>
                  <a:lnTo>
                    <a:pt x="1" y="6081"/>
                  </a:lnTo>
                  <a:lnTo>
                    <a:pt x="1" y="6959"/>
                  </a:lnTo>
                  <a:lnTo>
                    <a:pt x="1419" y="8377"/>
                  </a:lnTo>
                  <a:lnTo>
                    <a:pt x="274" y="9522"/>
                  </a:lnTo>
                  <a:cubicBezTo>
                    <a:pt x="344" y="9617"/>
                    <a:pt x="433" y="9700"/>
                    <a:pt x="529" y="9770"/>
                  </a:cubicBezTo>
                  <a:lnTo>
                    <a:pt x="1667" y="8631"/>
                  </a:lnTo>
                  <a:lnTo>
                    <a:pt x="3054" y="10018"/>
                  </a:lnTo>
                  <a:lnTo>
                    <a:pt x="3995" y="10018"/>
                  </a:lnTo>
                  <a:lnTo>
                    <a:pt x="5381" y="8631"/>
                  </a:lnTo>
                  <a:lnTo>
                    <a:pt x="6672" y="9916"/>
                  </a:lnTo>
                  <a:cubicBezTo>
                    <a:pt x="6787" y="9872"/>
                    <a:pt x="6895" y="9808"/>
                    <a:pt x="6990" y="9732"/>
                  </a:cubicBezTo>
                  <a:lnTo>
                    <a:pt x="5642" y="8377"/>
                  </a:lnTo>
                  <a:lnTo>
                    <a:pt x="6164" y="7856"/>
                  </a:lnTo>
                  <a:cubicBezTo>
                    <a:pt x="6234" y="7786"/>
                    <a:pt x="6234" y="7671"/>
                    <a:pt x="6164" y="7601"/>
                  </a:cubicBezTo>
                  <a:cubicBezTo>
                    <a:pt x="6129" y="7566"/>
                    <a:pt x="6083" y="7549"/>
                    <a:pt x="6036" y="7549"/>
                  </a:cubicBezTo>
                  <a:cubicBezTo>
                    <a:pt x="5990" y="7549"/>
                    <a:pt x="5944" y="7566"/>
                    <a:pt x="5909" y="7601"/>
                  </a:cubicBezTo>
                  <a:lnTo>
                    <a:pt x="5388" y="8123"/>
                  </a:lnTo>
                  <a:lnTo>
                    <a:pt x="4720" y="7455"/>
                  </a:lnTo>
                  <a:cubicBezTo>
                    <a:pt x="4685" y="7420"/>
                    <a:pt x="4639" y="7402"/>
                    <a:pt x="4593" y="7402"/>
                  </a:cubicBezTo>
                  <a:cubicBezTo>
                    <a:pt x="4547" y="7402"/>
                    <a:pt x="4500" y="7420"/>
                    <a:pt x="4465" y="7455"/>
                  </a:cubicBezTo>
                  <a:cubicBezTo>
                    <a:pt x="4396" y="7525"/>
                    <a:pt x="4396" y="7639"/>
                    <a:pt x="4465" y="7709"/>
                  </a:cubicBezTo>
                  <a:lnTo>
                    <a:pt x="5133" y="8377"/>
                  </a:lnTo>
                  <a:lnTo>
                    <a:pt x="3531" y="9980"/>
                  </a:lnTo>
                  <a:lnTo>
                    <a:pt x="1928" y="8377"/>
                  </a:lnTo>
                  <a:lnTo>
                    <a:pt x="3639" y="6666"/>
                  </a:lnTo>
                  <a:cubicBezTo>
                    <a:pt x="3677" y="6622"/>
                    <a:pt x="3696" y="6571"/>
                    <a:pt x="3690" y="6520"/>
                  </a:cubicBezTo>
                  <a:cubicBezTo>
                    <a:pt x="3696" y="6469"/>
                    <a:pt x="3677" y="6418"/>
                    <a:pt x="3639" y="6380"/>
                  </a:cubicBezTo>
                  <a:lnTo>
                    <a:pt x="1928" y="4663"/>
                  </a:lnTo>
                  <a:lnTo>
                    <a:pt x="3639" y="2952"/>
                  </a:lnTo>
                  <a:cubicBezTo>
                    <a:pt x="3677" y="2914"/>
                    <a:pt x="3696" y="2857"/>
                    <a:pt x="3690" y="2806"/>
                  </a:cubicBezTo>
                  <a:cubicBezTo>
                    <a:pt x="3696" y="2755"/>
                    <a:pt x="3677" y="2704"/>
                    <a:pt x="3639" y="2666"/>
                  </a:cubicBezTo>
                  <a:lnTo>
                    <a:pt x="1928" y="955"/>
                  </a:lnTo>
                  <a:lnTo>
                    <a:pt x="287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58"/>
            <p:cNvSpPr/>
            <p:nvPr/>
          </p:nvSpPr>
          <p:spPr>
            <a:xfrm>
              <a:off x="5736464" y="2108989"/>
              <a:ext cx="236459" cy="316944"/>
            </a:xfrm>
            <a:custGeom>
              <a:avLst/>
              <a:gdLst/>
              <a:ahLst/>
              <a:cxnLst/>
              <a:rect l="l" t="t" r="r" b="b"/>
              <a:pathLst>
                <a:path w="7474" h="10018" extrusionOk="0">
                  <a:moveTo>
                    <a:pt x="1298" y="0"/>
                  </a:moveTo>
                  <a:cubicBezTo>
                    <a:pt x="579" y="0"/>
                    <a:pt x="0" y="579"/>
                    <a:pt x="0" y="1291"/>
                  </a:cubicBezTo>
                  <a:lnTo>
                    <a:pt x="0" y="8726"/>
                  </a:lnTo>
                  <a:cubicBezTo>
                    <a:pt x="0" y="9439"/>
                    <a:pt x="579" y="10017"/>
                    <a:pt x="1298" y="10017"/>
                  </a:cubicBezTo>
                  <a:lnTo>
                    <a:pt x="6182" y="10017"/>
                  </a:lnTo>
                  <a:cubicBezTo>
                    <a:pt x="6895" y="10017"/>
                    <a:pt x="7474" y="9439"/>
                    <a:pt x="7474" y="8726"/>
                  </a:cubicBezTo>
                  <a:lnTo>
                    <a:pt x="7474" y="1291"/>
                  </a:lnTo>
                  <a:cubicBezTo>
                    <a:pt x="7474" y="579"/>
                    <a:pt x="6895" y="0"/>
                    <a:pt x="618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58"/>
            <p:cNvSpPr/>
            <p:nvPr/>
          </p:nvSpPr>
          <p:spPr>
            <a:xfrm>
              <a:off x="5788791" y="2211745"/>
              <a:ext cx="131802" cy="111554"/>
            </a:xfrm>
            <a:custGeom>
              <a:avLst/>
              <a:gdLst/>
              <a:ahLst/>
              <a:cxnLst/>
              <a:rect l="l" t="t" r="r" b="b"/>
              <a:pathLst>
                <a:path w="4166" h="3526" extrusionOk="0">
                  <a:moveTo>
                    <a:pt x="1205" y="1"/>
                  </a:moveTo>
                  <a:cubicBezTo>
                    <a:pt x="924" y="1"/>
                    <a:pt x="642" y="107"/>
                    <a:pt x="426" y="320"/>
                  </a:cubicBezTo>
                  <a:cubicBezTo>
                    <a:pt x="0" y="746"/>
                    <a:pt x="0" y="1440"/>
                    <a:pt x="426" y="1872"/>
                  </a:cubicBezTo>
                  <a:lnTo>
                    <a:pt x="534" y="1974"/>
                  </a:lnTo>
                  <a:lnTo>
                    <a:pt x="2086" y="3526"/>
                  </a:lnTo>
                  <a:lnTo>
                    <a:pt x="3632" y="1974"/>
                  </a:lnTo>
                  <a:lnTo>
                    <a:pt x="3740" y="1872"/>
                  </a:lnTo>
                  <a:cubicBezTo>
                    <a:pt x="4166" y="1440"/>
                    <a:pt x="4166" y="746"/>
                    <a:pt x="3740" y="320"/>
                  </a:cubicBezTo>
                  <a:cubicBezTo>
                    <a:pt x="3527" y="107"/>
                    <a:pt x="3245" y="1"/>
                    <a:pt x="2964" y="1"/>
                  </a:cubicBezTo>
                  <a:cubicBezTo>
                    <a:pt x="2682" y="1"/>
                    <a:pt x="2401" y="107"/>
                    <a:pt x="2188" y="320"/>
                  </a:cubicBezTo>
                  <a:lnTo>
                    <a:pt x="2086" y="422"/>
                  </a:lnTo>
                  <a:lnTo>
                    <a:pt x="1978" y="320"/>
                  </a:lnTo>
                  <a:cubicBezTo>
                    <a:pt x="1765" y="107"/>
                    <a:pt x="1485" y="1"/>
                    <a:pt x="120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58"/>
            <p:cNvSpPr/>
            <p:nvPr/>
          </p:nvSpPr>
          <p:spPr>
            <a:xfrm>
              <a:off x="5762817" y="2137399"/>
              <a:ext cx="54954" cy="46665"/>
            </a:xfrm>
            <a:custGeom>
              <a:avLst/>
              <a:gdLst/>
              <a:ahLst/>
              <a:cxnLst/>
              <a:rect l="l" t="t" r="r" b="b"/>
              <a:pathLst>
                <a:path w="1737" h="1475" extrusionOk="0">
                  <a:moveTo>
                    <a:pt x="1234" y="1"/>
                  </a:moveTo>
                  <a:cubicBezTo>
                    <a:pt x="1117" y="1"/>
                    <a:pt x="999" y="47"/>
                    <a:pt x="910" y="139"/>
                  </a:cubicBezTo>
                  <a:lnTo>
                    <a:pt x="866" y="177"/>
                  </a:lnTo>
                  <a:lnTo>
                    <a:pt x="821" y="139"/>
                  </a:lnTo>
                  <a:cubicBezTo>
                    <a:pt x="732" y="50"/>
                    <a:pt x="616" y="5"/>
                    <a:pt x="500" y="5"/>
                  </a:cubicBezTo>
                  <a:cubicBezTo>
                    <a:pt x="384" y="5"/>
                    <a:pt x="268" y="50"/>
                    <a:pt x="179" y="139"/>
                  </a:cubicBezTo>
                  <a:cubicBezTo>
                    <a:pt x="1" y="317"/>
                    <a:pt x="1" y="603"/>
                    <a:pt x="179" y="781"/>
                  </a:cubicBezTo>
                  <a:lnTo>
                    <a:pt x="217" y="826"/>
                  </a:lnTo>
                  <a:lnTo>
                    <a:pt x="866" y="1475"/>
                  </a:lnTo>
                  <a:lnTo>
                    <a:pt x="1514" y="826"/>
                  </a:lnTo>
                  <a:lnTo>
                    <a:pt x="1559" y="781"/>
                  </a:lnTo>
                  <a:cubicBezTo>
                    <a:pt x="1737" y="603"/>
                    <a:pt x="1737" y="317"/>
                    <a:pt x="1559" y="139"/>
                  </a:cubicBezTo>
                  <a:cubicBezTo>
                    <a:pt x="1470" y="47"/>
                    <a:pt x="1352" y="1"/>
                    <a:pt x="12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58"/>
            <p:cNvSpPr/>
            <p:nvPr/>
          </p:nvSpPr>
          <p:spPr>
            <a:xfrm>
              <a:off x="5891801" y="2351041"/>
              <a:ext cx="54954" cy="46507"/>
            </a:xfrm>
            <a:custGeom>
              <a:avLst/>
              <a:gdLst/>
              <a:ahLst/>
              <a:cxnLst/>
              <a:rect l="l" t="t" r="r" b="b"/>
              <a:pathLst>
                <a:path w="1737" h="1470" extrusionOk="0">
                  <a:moveTo>
                    <a:pt x="499" y="0"/>
                  </a:moveTo>
                  <a:cubicBezTo>
                    <a:pt x="382" y="0"/>
                    <a:pt x="264" y="45"/>
                    <a:pt x="172" y="134"/>
                  </a:cubicBezTo>
                  <a:cubicBezTo>
                    <a:pt x="0" y="312"/>
                    <a:pt x="0" y="598"/>
                    <a:pt x="172" y="776"/>
                  </a:cubicBezTo>
                  <a:lnTo>
                    <a:pt x="217" y="821"/>
                  </a:lnTo>
                  <a:lnTo>
                    <a:pt x="865" y="1470"/>
                  </a:lnTo>
                  <a:lnTo>
                    <a:pt x="1514" y="821"/>
                  </a:lnTo>
                  <a:lnTo>
                    <a:pt x="1559" y="776"/>
                  </a:lnTo>
                  <a:cubicBezTo>
                    <a:pt x="1737" y="598"/>
                    <a:pt x="1737" y="312"/>
                    <a:pt x="1559" y="134"/>
                  </a:cubicBezTo>
                  <a:cubicBezTo>
                    <a:pt x="1466" y="45"/>
                    <a:pt x="1349" y="0"/>
                    <a:pt x="1232" y="0"/>
                  </a:cubicBezTo>
                  <a:cubicBezTo>
                    <a:pt x="1115" y="0"/>
                    <a:pt x="999" y="45"/>
                    <a:pt x="910" y="134"/>
                  </a:cubicBezTo>
                  <a:lnTo>
                    <a:pt x="865" y="172"/>
                  </a:lnTo>
                  <a:lnTo>
                    <a:pt x="821" y="134"/>
                  </a:lnTo>
                  <a:cubicBezTo>
                    <a:pt x="732" y="45"/>
                    <a:pt x="616" y="0"/>
                    <a:pt x="49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58"/>
            <p:cNvSpPr/>
            <p:nvPr/>
          </p:nvSpPr>
          <p:spPr>
            <a:xfrm>
              <a:off x="5736464" y="2108989"/>
              <a:ext cx="56157" cy="316944"/>
            </a:xfrm>
            <a:custGeom>
              <a:avLst/>
              <a:gdLst/>
              <a:ahLst/>
              <a:cxnLst/>
              <a:rect l="l" t="t" r="r" b="b"/>
              <a:pathLst>
                <a:path w="1775" h="10018" extrusionOk="0">
                  <a:moveTo>
                    <a:pt x="1298" y="0"/>
                  </a:moveTo>
                  <a:cubicBezTo>
                    <a:pt x="1196" y="0"/>
                    <a:pt x="1101" y="13"/>
                    <a:pt x="1012" y="32"/>
                  </a:cubicBezTo>
                  <a:cubicBezTo>
                    <a:pt x="878" y="64"/>
                    <a:pt x="757" y="115"/>
                    <a:pt x="643" y="178"/>
                  </a:cubicBezTo>
                  <a:cubicBezTo>
                    <a:pt x="261" y="401"/>
                    <a:pt x="0" y="821"/>
                    <a:pt x="0" y="1298"/>
                  </a:cubicBezTo>
                  <a:lnTo>
                    <a:pt x="0" y="8726"/>
                  </a:lnTo>
                  <a:cubicBezTo>
                    <a:pt x="0" y="9025"/>
                    <a:pt x="102" y="9299"/>
                    <a:pt x="274" y="9521"/>
                  </a:cubicBezTo>
                  <a:cubicBezTo>
                    <a:pt x="350" y="9617"/>
                    <a:pt x="439" y="9699"/>
                    <a:pt x="535" y="9769"/>
                  </a:cubicBezTo>
                  <a:cubicBezTo>
                    <a:pt x="745" y="9928"/>
                    <a:pt x="1012" y="10017"/>
                    <a:pt x="1298" y="10017"/>
                  </a:cubicBezTo>
                  <a:lnTo>
                    <a:pt x="1775" y="10017"/>
                  </a:lnTo>
                  <a:cubicBezTo>
                    <a:pt x="1489" y="10017"/>
                    <a:pt x="1228" y="9928"/>
                    <a:pt x="1012" y="9769"/>
                  </a:cubicBezTo>
                  <a:cubicBezTo>
                    <a:pt x="916" y="9699"/>
                    <a:pt x="827" y="9617"/>
                    <a:pt x="757" y="9521"/>
                  </a:cubicBezTo>
                  <a:cubicBezTo>
                    <a:pt x="586" y="9299"/>
                    <a:pt x="484" y="9025"/>
                    <a:pt x="484" y="8726"/>
                  </a:cubicBezTo>
                  <a:lnTo>
                    <a:pt x="484" y="1298"/>
                  </a:lnTo>
                  <a:cubicBezTo>
                    <a:pt x="484" y="821"/>
                    <a:pt x="738" y="401"/>
                    <a:pt x="1126" y="178"/>
                  </a:cubicBezTo>
                  <a:cubicBezTo>
                    <a:pt x="1234" y="115"/>
                    <a:pt x="1355" y="64"/>
                    <a:pt x="1489" y="32"/>
                  </a:cubicBezTo>
                  <a:cubicBezTo>
                    <a:pt x="1578" y="13"/>
                    <a:pt x="1673" y="0"/>
                    <a:pt x="177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6" name="Google Shape;3476;p58"/>
          <p:cNvGrpSpPr/>
          <p:nvPr/>
        </p:nvGrpSpPr>
        <p:grpSpPr>
          <a:xfrm rot="692307">
            <a:off x="6785052" y="654350"/>
            <a:ext cx="1284425" cy="1396142"/>
            <a:chOff x="3176661" y="2718058"/>
            <a:chExt cx="346905" cy="377078"/>
          </a:xfrm>
        </p:grpSpPr>
        <p:sp>
          <p:nvSpPr>
            <p:cNvPr id="3477" name="Google Shape;3477;p58"/>
            <p:cNvSpPr/>
            <p:nvPr/>
          </p:nvSpPr>
          <p:spPr>
            <a:xfrm>
              <a:off x="3238417" y="2748429"/>
              <a:ext cx="11516" cy="39863"/>
            </a:xfrm>
            <a:custGeom>
              <a:avLst/>
              <a:gdLst/>
              <a:ahLst/>
              <a:cxnLst/>
              <a:rect l="l" t="t" r="r" b="b"/>
              <a:pathLst>
                <a:path w="364" h="1260" extrusionOk="0">
                  <a:moveTo>
                    <a:pt x="179" y="0"/>
                  </a:moveTo>
                  <a:cubicBezTo>
                    <a:pt x="83" y="0"/>
                    <a:pt x="1" y="83"/>
                    <a:pt x="1" y="178"/>
                  </a:cubicBezTo>
                  <a:lnTo>
                    <a:pt x="1" y="1075"/>
                  </a:lnTo>
                  <a:cubicBezTo>
                    <a:pt x="1" y="1177"/>
                    <a:pt x="83" y="1260"/>
                    <a:pt x="179" y="1260"/>
                  </a:cubicBezTo>
                  <a:cubicBezTo>
                    <a:pt x="280" y="1260"/>
                    <a:pt x="363" y="1177"/>
                    <a:pt x="363" y="1075"/>
                  </a:cubicBezTo>
                  <a:lnTo>
                    <a:pt x="363" y="178"/>
                  </a:lnTo>
                  <a:cubicBezTo>
                    <a:pt x="363" y="83"/>
                    <a:pt x="280" y="0"/>
                    <a:pt x="179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58"/>
            <p:cNvSpPr/>
            <p:nvPr/>
          </p:nvSpPr>
          <p:spPr>
            <a:xfrm>
              <a:off x="3238417" y="3025092"/>
              <a:ext cx="11516" cy="39673"/>
            </a:xfrm>
            <a:custGeom>
              <a:avLst/>
              <a:gdLst/>
              <a:ahLst/>
              <a:cxnLst/>
              <a:rect l="l" t="t" r="r" b="b"/>
              <a:pathLst>
                <a:path w="364" h="1254" extrusionOk="0">
                  <a:moveTo>
                    <a:pt x="179" y="0"/>
                  </a:moveTo>
                  <a:cubicBezTo>
                    <a:pt x="83" y="0"/>
                    <a:pt x="1" y="77"/>
                    <a:pt x="1" y="178"/>
                  </a:cubicBezTo>
                  <a:lnTo>
                    <a:pt x="1" y="1075"/>
                  </a:lnTo>
                  <a:cubicBezTo>
                    <a:pt x="1" y="1177"/>
                    <a:pt x="83" y="1253"/>
                    <a:pt x="179" y="1253"/>
                  </a:cubicBezTo>
                  <a:cubicBezTo>
                    <a:pt x="280" y="1253"/>
                    <a:pt x="363" y="1171"/>
                    <a:pt x="363" y="1075"/>
                  </a:cubicBezTo>
                  <a:lnTo>
                    <a:pt x="363" y="178"/>
                  </a:lnTo>
                  <a:cubicBezTo>
                    <a:pt x="363" y="77"/>
                    <a:pt x="280" y="0"/>
                    <a:pt x="179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58"/>
            <p:cNvSpPr/>
            <p:nvPr/>
          </p:nvSpPr>
          <p:spPr>
            <a:xfrm>
              <a:off x="3230571" y="3059101"/>
              <a:ext cx="27208" cy="36035"/>
            </a:xfrm>
            <a:custGeom>
              <a:avLst/>
              <a:gdLst/>
              <a:ahLst/>
              <a:cxnLst/>
              <a:rect l="l" t="t" r="r" b="b"/>
              <a:pathLst>
                <a:path w="860" h="1139" extrusionOk="0">
                  <a:moveTo>
                    <a:pt x="427" y="0"/>
                  </a:moveTo>
                  <a:cubicBezTo>
                    <a:pt x="191" y="0"/>
                    <a:pt x="1" y="191"/>
                    <a:pt x="1" y="433"/>
                  </a:cubicBezTo>
                  <a:lnTo>
                    <a:pt x="1" y="706"/>
                  </a:lnTo>
                  <a:cubicBezTo>
                    <a:pt x="1" y="948"/>
                    <a:pt x="191" y="1139"/>
                    <a:pt x="427" y="1139"/>
                  </a:cubicBezTo>
                  <a:cubicBezTo>
                    <a:pt x="668" y="1139"/>
                    <a:pt x="859" y="948"/>
                    <a:pt x="859" y="706"/>
                  </a:cubicBezTo>
                  <a:lnTo>
                    <a:pt x="859" y="433"/>
                  </a:lnTo>
                  <a:cubicBezTo>
                    <a:pt x="859" y="191"/>
                    <a:pt x="668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58"/>
            <p:cNvSpPr/>
            <p:nvPr/>
          </p:nvSpPr>
          <p:spPr>
            <a:xfrm>
              <a:off x="3309062" y="2748429"/>
              <a:ext cx="11484" cy="39863"/>
            </a:xfrm>
            <a:custGeom>
              <a:avLst/>
              <a:gdLst/>
              <a:ahLst/>
              <a:cxnLst/>
              <a:rect l="l" t="t" r="r" b="b"/>
              <a:pathLst>
                <a:path w="363" h="1260" extrusionOk="0">
                  <a:moveTo>
                    <a:pt x="184" y="0"/>
                  </a:moveTo>
                  <a:cubicBezTo>
                    <a:pt x="83" y="0"/>
                    <a:pt x="0" y="83"/>
                    <a:pt x="0" y="178"/>
                  </a:cubicBezTo>
                  <a:lnTo>
                    <a:pt x="0" y="1075"/>
                  </a:lnTo>
                  <a:cubicBezTo>
                    <a:pt x="0" y="1177"/>
                    <a:pt x="83" y="1260"/>
                    <a:pt x="184" y="1260"/>
                  </a:cubicBezTo>
                  <a:cubicBezTo>
                    <a:pt x="280" y="1260"/>
                    <a:pt x="363" y="1177"/>
                    <a:pt x="363" y="1075"/>
                  </a:cubicBezTo>
                  <a:lnTo>
                    <a:pt x="363" y="178"/>
                  </a:lnTo>
                  <a:cubicBezTo>
                    <a:pt x="363" y="83"/>
                    <a:pt x="280" y="0"/>
                    <a:pt x="184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58"/>
            <p:cNvSpPr/>
            <p:nvPr/>
          </p:nvSpPr>
          <p:spPr>
            <a:xfrm>
              <a:off x="3309062" y="3025092"/>
              <a:ext cx="11484" cy="39673"/>
            </a:xfrm>
            <a:custGeom>
              <a:avLst/>
              <a:gdLst/>
              <a:ahLst/>
              <a:cxnLst/>
              <a:rect l="l" t="t" r="r" b="b"/>
              <a:pathLst>
                <a:path w="363" h="1254" extrusionOk="0">
                  <a:moveTo>
                    <a:pt x="184" y="0"/>
                  </a:moveTo>
                  <a:cubicBezTo>
                    <a:pt x="83" y="0"/>
                    <a:pt x="0" y="77"/>
                    <a:pt x="0" y="178"/>
                  </a:cubicBezTo>
                  <a:lnTo>
                    <a:pt x="0" y="1075"/>
                  </a:lnTo>
                  <a:cubicBezTo>
                    <a:pt x="0" y="1177"/>
                    <a:pt x="83" y="1253"/>
                    <a:pt x="184" y="1253"/>
                  </a:cubicBezTo>
                  <a:cubicBezTo>
                    <a:pt x="280" y="1253"/>
                    <a:pt x="363" y="1171"/>
                    <a:pt x="363" y="1075"/>
                  </a:cubicBezTo>
                  <a:lnTo>
                    <a:pt x="363" y="178"/>
                  </a:lnTo>
                  <a:cubicBezTo>
                    <a:pt x="363" y="77"/>
                    <a:pt x="280" y="0"/>
                    <a:pt x="184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58"/>
            <p:cNvSpPr/>
            <p:nvPr/>
          </p:nvSpPr>
          <p:spPr>
            <a:xfrm>
              <a:off x="3301184" y="2718058"/>
              <a:ext cx="27208" cy="36225"/>
            </a:xfrm>
            <a:custGeom>
              <a:avLst/>
              <a:gdLst/>
              <a:ahLst/>
              <a:cxnLst/>
              <a:rect l="l" t="t" r="r" b="b"/>
              <a:pathLst>
                <a:path w="860" h="1145" extrusionOk="0">
                  <a:moveTo>
                    <a:pt x="433" y="0"/>
                  </a:moveTo>
                  <a:cubicBezTo>
                    <a:pt x="192" y="0"/>
                    <a:pt x="1" y="197"/>
                    <a:pt x="1" y="432"/>
                  </a:cubicBezTo>
                  <a:lnTo>
                    <a:pt x="1" y="712"/>
                  </a:lnTo>
                  <a:cubicBezTo>
                    <a:pt x="1" y="948"/>
                    <a:pt x="192" y="1145"/>
                    <a:pt x="433" y="1145"/>
                  </a:cubicBezTo>
                  <a:cubicBezTo>
                    <a:pt x="669" y="1145"/>
                    <a:pt x="860" y="948"/>
                    <a:pt x="860" y="712"/>
                  </a:cubicBezTo>
                  <a:lnTo>
                    <a:pt x="860" y="432"/>
                  </a:lnTo>
                  <a:cubicBezTo>
                    <a:pt x="860" y="197"/>
                    <a:pt x="669" y="0"/>
                    <a:pt x="43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58"/>
            <p:cNvSpPr/>
            <p:nvPr/>
          </p:nvSpPr>
          <p:spPr>
            <a:xfrm>
              <a:off x="3379675" y="2748429"/>
              <a:ext cx="11484" cy="39863"/>
            </a:xfrm>
            <a:custGeom>
              <a:avLst/>
              <a:gdLst/>
              <a:ahLst/>
              <a:cxnLst/>
              <a:rect l="l" t="t" r="r" b="b"/>
              <a:pathLst>
                <a:path w="363" h="1260" extrusionOk="0">
                  <a:moveTo>
                    <a:pt x="185" y="0"/>
                  </a:moveTo>
                  <a:cubicBezTo>
                    <a:pt x="83" y="0"/>
                    <a:pt x="0" y="83"/>
                    <a:pt x="0" y="178"/>
                  </a:cubicBezTo>
                  <a:lnTo>
                    <a:pt x="0" y="1075"/>
                  </a:lnTo>
                  <a:cubicBezTo>
                    <a:pt x="0" y="1177"/>
                    <a:pt x="83" y="1260"/>
                    <a:pt x="185" y="1260"/>
                  </a:cubicBezTo>
                  <a:cubicBezTo>
                    <a:pt x="280" y="1260"/>
                    <a:pt x="363" y="1177"/>
                    <a:pt x="363" y="1075"/>
                  </a:cubicBezTo>
                  <a:lnTo>
                    <a:pt x="363" y="178"/>
                  </a:lnTo>
                  <a:cubicBezTo>
                    <a:pt x="363" y="83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58"/>
            <p:cNvSpPr/>
            <p:nvPr/>
          </p:nvSpPr>
          <p:spPr>
            <a:xfrm>
              <a:off x="3379675" y="3025092"/>
              <a:ext cx="11484" cy="39673"/>
            </a:xfrm>
            <a:custGeom>
              <a:avLst/>
              <a:gdLst/>
              <a:ahLst/>
              <a:cxnLst/>
              <a:rect l="l" t="t" r="r" b="b"/>
              <a:pathLst>
                <a:path w="363" h="1254" extrusionOk="0">
                  <a:moveTo>
                    <a:pt x="185" y="0"/>
                  </a:moveTo>
                  <a:cubicBezTo>
                    <a:pt x="83" y="0"/>
                    <a:pt x="0" y="77"/>
                    <a:pt x="0" y="178"/>
                  </a:cubicBezTo>
                  <a:lnTo>
                    <a:pt x="0" y="1075"/>
                  </a:lnTo>
                  <a:cubicBezTo>
                    <a:pt x="0" y="1177"/>
                    <a:pt x="83" y="1253"/>
                    <a:pt x="185" y="1253"/>
                  </a:cubicBezTo>
                  <a:cubicBezTo>
                    <a:pt x="280" y="1253"/>
                    <a:pt x="363" y="1171"/>
                    <a:pt x="363" y="1075"/>
                  </a:cubicBezTo>
                  <a:lnTo>
                    <a:pt x="363" y="178"/>
                  </a:lnTo>
                  <a:cubicBezTo>
                    <a:pt x="363" y="77"/>
                    <a:pt x="280" y="0"/>
                    <a:pt x="18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58"/>
            <p:cNvSpPr/>
            <p:nvPr/>
          </p:nvSpPr>
          <p:spPr>
            <a:xfrm>
              <a:off x="3371829" y="3059101"/>
              <a:ext cx="27177" cy="36035"/>
            </a:xfrm>
            <a:custGeom>
              <a:avLst/>
              <a:gdLst/>
              <a:ahLst/>
              <a:cxnLst/>
              <a:rect l="l" t="t" r="r" b="b"/>
              <a:pathLst>
                <a:path w="859" h="1139" extrusionOk="0">
                  <a:moveTo>
                    <a:pt x="433" y="0"/>
                  </a:moveTo>
                  <a:cubicBezTo>
                    <a:pt x="191" y="0"/>
                    <a:pt x="0" y="191"/>
                    <a:pt x="0" y="433"/>
                  </a:cubicBezTo>
                  <a:lnTo>
                    <a:pt x="0" y="706"/>
                  </a:lnTo>
                  <a:cubicBezTo>
                    <a:pt x="0" y="948"/>
                    <a:pt x="191" y="1139"/>
                    <a:pt x="433" y="1139"/>
                  </a:cubicBezTo>
                  <a:cubicBezTo>
                    <a:pt x="668" y="1139"/>
                    <a:pt x="859" y="948"/>
                    <a:pt x="859" y="706"/>
                  </a:cubicBezTo>
                  <a:lnTo>
                    <a:pt x="859" y="433"/>
                  </a:lnTo>
                  <a:cubicBezTo>
                    <a:pt x="859" y="191"/>
                    <a:pt x="668" y="0"/>
                    <a:pt x="43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58"/>
            <p:cNvSpPr/>
            <p:nvPr/>
          </p:nvSpPr>
          <p:spPr>
            <a:xfrm>
              <a:off x="3450289" y="2748429"/>
              <a:ext cx="11516" cy="39863"/>
            </a:xfrm>
            <a:custGeom>
              <a:avLst/>
              <a:gdLst/>
              <a:ahLst/>
              <a:cxnLst/>
              <a:rect l="l" t="t" r="r" b="b"/>
              <a:pathLst>
                <a:path w="364" h="1260" extrusionOk="0">
                  <a:moveTo>
                    <a:pt x="185" y="0"/>
                  </a:moveTo>
                  <a:cubicBezTo>
                    <a:pt x="83" y="0"/>
                    <a:pt x="1" y="83"/>
                    <a:pt x="1" y="178"/>
                  </a:cubicBezTo>
                  <a:lnTo>
                    <a:pt x="1" y="1075"/>
                  </a:lnTo>
                  <a:cubicBezTo>
                    <a:pt x="1" y="1177"/>
                    <a:pt x="83" y="1260"/>
                    <a:pt x="185" y="1260"/>
                  </a:cubicBezTo>
                  <a:cubicBezTo>
                    <a:pt x="281" y="1260"/>
                    <a:pt x="363" y="1177"/>
                    <a:pt x="363" y="1075"/>
                  </a:cubicBezTo>
                  <a:lnTo>
                    <a:pt x="363" y="178"/>
                  </a:lnTo>
                  <a:cubicBezTo>
                    <a:pt x="363" y="83"/>
                    <a:pt x="281" y="0"/>
                    <a:pt x="18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58"/>
            <p:cNvSpPr/>
            <p:nvPr/>
          </p:nvSpPr>
          <p:spPr>
            <a:xfrm>
              <a:off x="3450289" y="3025092"/>
              <a:ext cx="11516" cy="39673"/>
            </a:xfrm>
            <a:custGeom>
              <a:avLst/>
              <a:gdLst/>
              <a:ahLst/>
              <a:cxnLst/>
              <a:rect l="l" t="t" r="r" b="b"/>
              <a:pathLst>
                <a:path w="364" h="1254" extrusionOk="0">
                  <a:moveTo>
                    <a:pt x="185" y="0"/>
                  </a:moveTo>
                  <a:cubicBezTo>
                    <a:pt x="83" y="0"/>
                    <a:pt x="1" y="77"/>
                    <a:pt x="1" y="178"/>
                  </a:cubicBezTo>
                  <a:lnTo>
                    <a:pt x="1" y="1075"/>
                  </a:lnTo>
                  <a:cubicBezTo>
                    <a:pt x="1" y="1177"/>
                    <a:pt x="83" y="1253"/>
                    <a:pt x="185" y="1253"/>
                  </a:cubicBezTo>
                  <a:cubicBezTo>
                    <a:pt x="281" y="1253"/>
                    <a:pt x="363" y="1171"/>
                    <a:pt x="363" y="1075"/>
                  </a:cubicBezTo>
                  <a:lnTo>
                    <a:pt x="363" y="178"/>
                  </a:lnTo>
                  <a:cubicBezTo>
                    <a:pt x="363" y="77"/>
                    <a:pt x="281" y="0"/>
                    <a:pt x="18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58"/>
            <p:cNvSpPr/>
            <p:nvPr/>
          </p:nvSpPr>
          <p:spPr>
            <a:xfrm>
              <a:off x="3442443" y="2718058"/>
              <a:ext cx="27208" cy="36225"/>
            </a:xfrm>
            <a:custGeom>
              <a:avLst/>
              <a:gdLst/>
              <a:ahLst/>
              <a:cxnLst/>
              <a:rect l="l" t="t" r="r" b="b"/>
              <a:pathLst>
                <a:path w="860" h="1145" extrusionOk="0">
                  <a:moveTo>
                    <a:pt x="433" y="0"/>
                  </a:moveTo>
                  <a:cubicBezTo>
                    <a:pt x="192" y="0"/>
                    <a:pt x="1" y="197"/>
                    <a:pt x="1" y="432"/>
                  </a:cubicBezTo>
                  <a:lnTo>
                    <a:pt x="1" y="712"/>
                  </a:lnTo>
                  <a:cubicBezTo>
                    <a:pt x="1" y="948"/>
                    <a:pt x="192" y="1145"/>
                    <a:pt x="433" y="1145"/>
                  </a:cubicBezTo>
                  <a:cubicBezTo>
                    <a:pt x="669" y="1145"/>
                    <a:pt x="859" y="948"/>
                    <a:pt x="859" y="712"/>
                  </a:cubicBezTo>
                  <a:lnTo>
                    <a:pt x="859" y="432"/>
                  </a:lnTo>
                  <a:cubicBezTo>
                    <a:pt x="859" y="197"/>
                    <a:pt x="669" y="0"/>
                    <a:pt x="43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58"/>
            <p:cNvSpPr/>
            <p:nvPr/>
          </p:nvSpPr>
          <p:spPr>
            <a:xfrm>
              <a:off x="3176661" y="2782629"/>
              <a:ext cx="346905" cy="248133"/>
            </a:xfrm>
            <a:custGeom>
              <a:avLst/>
              <a:gdLst/>
              <a:ahLst/>
              <a:cxnLst/>
              <a:rect l="l" t="t" r="r" b="b"/>
              <a:pathLst>
                <a:path w="10965" h="7843" extrusionOk="0">
                  <a:moveTo>
                    <a:pt x="681" y="1"/>
                  </a:moveTo>
                  <a:cubicBezTo>
                    <a:pt x="305" y="1"/>
                    <a:pt x="0" y="300"/>
                    <a:pt x="0" y="681"/>
                  </a:cubicBezTo>
                  <a:lnTo>
                    <a:pt x="0" y="7162"/>
                  </a:lnTo>
                  <a:cubicBezTo>
                    <a:pt x="0" y="7537"/>
                    <a:pt x="305" y="7842"/>
                    <a:pt x="681" y="7842"/>
                  </a:cubicBezTo>
                  <a:lnTo>
                    <a:pt x="10284" y="7842"/>
                  </a:lnTo>
                  <a:cubicBezTo>
                    <a:pt x="10660" y="7842"/>
                    <a:pt x="10965" y="7537"/>
                    <a:pt x="10965" y="7162"/>
                  </a:cubicBezTo>
                  <a:lnTo>
                    <a:pt x="10965" y="681"/>
                  </a:lnTo>
                  <a:cubicBezTo>
                    <a:pt x="10965" y="300"/>
                    <a:pt x="10660" y="1"/>
                    <a:pt x="1028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58"/>
            <p:cNvSpPr/>
            <p:nvPr/>
          </p:nvSpPr>
          <p:spPr>
            <a:xfrm>
              <a:off x="3199377" y="2805375"/>
              <a:ext cx="301474" cy="202638"/>
            </a:xfrm>
            <a:custGeom>
              <a:avLst/>
              <a:gdLst/>
              <a:ahLst/>
              <a:cxnLst/>
              <a:rect l="l" t="t" r="r" b="b"/>
              <a:pathLst>
                <a:path w="9529" h="6405" extrusionOk="0">
                  <a:moveTo>
                    <a:pt x="1" y="0"/>
                  </a:moveTo>
                  <a:lnTo>
                    <a:pt x="1" y="6405"/>
                  </a:lnTo>
                  <a:lnTo>
                    <a:pt x="9528" y="6405"/>
                  </a:lnTo>
                  <a:lnTo>
                    <a:pt x="952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58"/>
            <p:cNvSpPr/>
            <p:nvPr/>
          </p:nvSpPr>
          <p:spPr>
            <a:xfrm>
              <a:off x="3486323" y="2805375"/>
              <a:ext cx="14522" cy="202638"/>
            </a:xfrm>
            <a:custGeom>
              <a:avLst/>
              <a:gdLst/>
              <a:ahLst/>
              <a:cxnLst/>
              <a:rect l="l" t="t" r="r" b="b"/>
              <a:pathLst>
                <a:path w="459" h="6405" extrusionOk="0">
                  <a:moveTo>
                    <a:pt x="0" y="0"/>
                  </a:moveTo>
                  <a:lnTo>
                    <a:pt x="0" y="6405"/>
                  </a:lnTo>
                  <a:lnTo>
                    <a:pt x="458" y="6405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A7D3A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58"/>
            <p:cNvSpPr/>
            <p:nvPr/>
          </p:nvSpPr>
          <p:spPr>
            <a:xfrm>
              <a:off x="3450289" y="2799523"/>
              <a:ext cx="11516" cy="214123"/>
            </a:xfrm>
            <a:custGeom>
              <a:avLst/>
              <a:gdLst/>
              <a:ahLst/>
              <a:cxnLst/>
              <a:rect l="l" t="t" r="r" b="b"/>
              <a:pathLst>
                <a:path w="364" h="6768" extrusionOk="0">
                  <a:moveTo>
                    <a:pt x="185" y="1"/>
                  </a:moveTo>
                  <a:cubicBezTo>
                    <a:pt x="83" y="1"/>
                    <a:pt x="1" y="84"/>
                    <a:pt x="1" y="179"/>
                  </a:cubicBezTo>
                  <a:lnTo>
                    <a:pt x="1" y="6590"/>
                  </a:lnTo>
                  <a:cubicBezTo>
                    <a:pt x="1" y="6685"/>
                    <a:pt x="83" y="6768"/>
                    <a:pt x="185" y="6768"/>
                  </a:cubicBezTo>
                  <a:cubicBezTo>
                    <a:pt x="281" y="6768"/>
                    <a:pt x="363" y="6685"/>
                    <a:pt x="363" y="6590"/>
                  </a:cubicBezTo>
                  <a:lnTo>
                    <a:pt x="363" y="179"/>
                  </a:lnTo>
                  <a:cubicBezTo>
                    <a:pt x="363" y="84"/>
                    <a:pt x="281" y="1"/>
                    <a:pt x="18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58"/>
            <p:cNvSpPr/>
            <p:nvPr/>
          </p:nvSpPr>
          <p:spPr>
            <a:xfrm>
              <a:off x="3379675" y="2799523"/>
              <a:ext cx="11484" cy="214123"/>
            </a:xfrm>
            <a:custGeom>
              <a:avLst/>
              <a:gdLst/>
              <a:ahLst/>
              <a:cxnLst/>
              <a:rect l="l" t="t" r="r" b="b"/>
              <a:pathLst>
                <a:path w="363" h="6768" extrusionOk="0">
                  <a:moveTo>
                    <a:pt x="185" y="1"/>
                  </a:moveTo>
                  <a:cubicBezTo>
                    <a:pt x="83" y="1"/>
                    <a:pt x="0" y="84"/>
                    <a:pt x="0" y="179"/>
                  </a:cubicBezTo>
                  <a:lnTo>
                    <a:pt x="0" y="6590"/>
                  </a:lnTo>
                  <a:cubicBezTo>
                    <a:pt x="0" y="6685"/>
                    <a:pt x="83" y="6768"/>
                    <a:pt x="185" y="6768"/>
                  </a:cubicBezTo>
                  <a:cubicBezTo>
                    <a:pt x="280" y="6768"/>
                    <a:pt x="363" y="6685"/>
                    <a:pt x="363" y="6590"/>
                  </a:cubicBezTo>
                  <a:lnTo>
                    <a:pt x="363" y="179"/>
                  </a:lnTo>
                  <a:cubicBezTo>
                    <a:pt x="363" y="84"/>
                    <a:pt x="280" y="1"/>
                    <a:pt x="18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58"/>
            <p:cNvSpPr/>
            <p:nvPr/>
          </p:nvSpPr>
          <p:spPr>
            <a:xfrm>
              <a:off x="3238417" y="2799523"/>
              <a:ext cx="11516" cy="214123"/>
            </a:xfrm>
            <a:custGeom>
              <a:avLst/>
              <a:gdLst/>
              <a:ahLst/>
              <a:cxnLst/>
              <a:rect l="l" t="t" r="r" b="b"/>
              <a:pathLst>
                <a:path w="364" h="6768" extrusionOk="0">
                  <a:moveTo>
                    <a:pt x="179" y="1"/>
                  </a:moveTo>
                  <a:cubicBezTo>
                    <a:pt x="83" y="1"/>
                    <a:pt x="1" y="84"/>
                    <a:pt x="1" y="179"/>
                  </a:cubicBezTo>
                  <a:lnTo>
                    <a:pt x="1" y="6590"/>
                  </a:lnTo>
                  <a:cubicBezTo>
                    <a:pt x="1" y="6685"/>
                    <a:pt x="83" y="6768"/>
                    <a:pt x="179" y="6768"/>
                  </a:cubicBezTo>
                  <a:cubicBezTo>
                    <a:pt x="280" y="6768"/>
                    <a:pt x="363" y="6685"/>
                    <a:pt x="363" y="6590"/>
                  </a:cubicBezTo>
                  <a:lnTo>
                    <a:pt x="363" y="179"/>
                  </a:lnTo>
                  <a:cubicBezTo>
                    <a:pt x="363" y="84"/>
                    <a:pt x="280" y="1"/>
                    <a:pt x="179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58"/>
            <p:cNvSpPr/>
            <p:nvPr/>
          </p:nvSpPr>
          <p:spPr>
            <a:xfrm>
              <a:off x="3309062" y="2799523"/>
              <a:ext cx="11484" cy="214123"/>
            </a:xfrm>
            <a:custGeom>
              <a:avLst/>
              <a:gdLst/>
              <a:ahLst/>
              <a:cxnLst/>
              <a:rect l="l" t="t" r="r" b="b"/>
              <a:pathLst>
                <a:path w="363" h="6768" extrusionOk="0">
                  <a:moveTo>
                    <a:pt x="184" y="1"/>
                  </a:moveTo>
                  <a:cubicBezTo>
                    <a:pt x="83" y="1"/>
                    <a:pt x="0" y="84"/>
                    <a:pt x="0" y="179"/>
                  </a:cubicBezTo>
                  <a:lnTo>
                    <a:pt x="0" y="6590"/>
                  </a:lnTo>
                  <a:cubicBezTo>
                    <a:pt x="0" y="6685"/>
                    <a:pt x="83" y="6768"/>
                    <a:pt x="184" y="6768"/>
                  </a:cubicBezTo>
                  <a:cubicBezTo>
                    <a:pt x="280" y="6768"/>
                    <a:pt x="363" y="6685"/>
                    <a:pt x="363" y="6590"/>
                  </a:cubicBezTo>
                  <a:lnTo>
                    <a:pt x="363" y="179"/>
                  </a:lnTo>
                  <a:cubicBezTo>
                    <a:pt x="363" y="84"/>
                    <a:pt x="280" y="1"/>
                    <a:pt x="18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58"/>
            <p:cNvSpPr/>
            <p:nvPr/>
          </p:nvSpPr>
          <p:spPr>
            <a:xfrm>
              <a:off x="3224148" y="2886650"/>
              <a:ext cx="40053" cy="39863"/>
            </a:xfrm>
            <a:custGeom>
              <a:avLst/>
              <a:gdLst/>
              <a:ahLst/>
              <a:cxnLst/>
              <a:rect l="l" t="t" r="r" b="b"/>
              <a:pathLst>
                <a:path w="1266" h="1260" extrusionOk="0">
                  <a:moveTo>
                    <a:pt x="630" y="1"/>
                  </a:moveTo>
                  <a:cubicBezTo>
                    <a:pt x="280" y="1"/>
                    <a:pt x="0" y="281"/>
                    <a:pt x="0" y="630"/>
                  </a:cubicBezTo>
                  <a:cubicBezTo>
                    <a:pt x="0" y="980"/>
                    <a:pt x="280" y="1260"/>
                    <a:pt x="630" y="1260"/>
                  </a:cubicBezTo>
                  <a:cubicBezTo>
                    <a:pt x="980" y="1260"/>
                    <a:pt x="1266" y="980"/>
                    <a:pt x="1266" y="630"/>
                  </a:cubicBezTo>
                  <a:cubicBezTo>
                    <a:pt x="1266" y="281"/>
                    <a:pt x="980" y="1"/>
                    <a:pt x="63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58"/>
            <p:cNvSpPr/>
            <p:nvPr/>
          </p:nvSpPr>
          <p:spPr>
            <a:xfrm>
              <a:off x="3436020" y="2886650"/>
              <a:ext cx="40053" cy="39863"/>
            </a:xfrm>
            <a:custGeom>
              <a:avLst/>
              <a:gdLst/>
              <a:ahLst/>
              <a:cxnLst/>
              <a:rect l="l" t="t" r="r" b="b"/>
              <a:pathLst>
                <a:path w="1266" h="1260" extrusionOk="0">
                  <a:moveTo>
                    <a:pt x="636" y="1"/>
                  </a:moveTo>
                  <a:cubicBezTo>
                    <a:pt x="286" y="1"/>
                    <a:pt x="0" y="281"/>
                    <a:pt x="0" y="630"/>
                  </a:cubicBezTo>
                  <a:cubicBezTo>
                    <a:pt x="0" y="980"/>
                    <a:pt x="286" y="1260"/>
                    <a:pt x="636" y="1260"/>
                  </a:cubicBezTo>
                  <a:cubicBezTo>
                    <a:pt x="986" y="1260"/>
                    <a:pt x="1266" y="980"/>
                    <a:pt x="1266" y="630"/>
                  </a:cubicBezTo>
                  <a:cubicBezTo>
                    <a:pt x="1266" y="281"/>
                    <a:pt x="986" y="1"/>
                    <a:pt x="63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58"/>
            <p:cNvSpPr/>
            <p:nvPr/>
          </p:nvSpPr>
          <p:spPr>
            <a:xfrm>
              <a:off x="3294762" y="2835936"/>
              <a:ext cx="40085" cy="40085"/>
            </a:xfrm>
            <a:custGeom>
              <a:avLst/>
              <a:gdLst/>
              <a:ahLst/>
              <a:cxnLst/>
              <a:rect l="l" t="t" r="r" b="b"/>
              <a:pathLst>
                <a:path w="1267" h="1267" extrusionOk="0">
                  <a:moveTo>
                    <a:pt x="630" y="1"/>
                  </a:moveTo>
                  <a:cubicBezTo>
                    <a:pt x="287" y="1"/>
                    <a:pt x="0" y="281"/>
                    <a:pt x="0" y="631"/>
                  </a:cubicBezTo>
                  <a:cubicBezTo>
                    <a:pt x="0" y="980"/>
                    <a:pt x="287" y="1267"/>
                    <a:pt x="630" y="1267"/>
                  </a:cubicBezTo>
                  <a:cubicBezTo>
                    <a:pt x="980" y="1267"/>
                    <a:pt x="1266" y="980"/>
                    <a:pt x="1266" y="631"/>
                  </a:cubicBezTo>
                  <a:cubicBezTo>
                    <a:pt x="1266" y="281"/>
                    <a:pt x="980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58"/>
            <p:cNvSpPr/>
            <p:nvPr/>
          </p:nvSpPr>
          <p:spPr>
            <a:xfrm>
              <a:off x="3294762" y="2937364"/>
              <a:ext cx="40085" cy="40085"/>
            </a:xfrm>
            <a:custGeom>
              <a:avLst/>
              <a:gdLst/>
              <a:ahLst/>
              <a:cxnLst/>
              <a:rect l="l" t="t" r="r" b="b"/>
              <a:pathLst>
                <a:path w="1267" h="1267" extrusionOk="0">
                  <a:moveTo>
                    <a:pt x="630" y="0"/>
                  </a:moveTo>
                  <a:cubicBezTo>
                    <a:pt x="287" y="0"/>
                    <a:pt x="0" y="280"/>
                    <a:pt x="0" y="630"/>
                  </a:cubicBezTo>
                  <a:cubicBezTo>
                    <a:pt x="0" y="980"/>
                    <a:pt x="287" y="1266"/>
                    <a:pt x="630" y="1266"/>
                  </a:cubicBezTo>
                  <a:cubicBezTo>
                    <a:pt x="980" y="1266"/>
                    <a:pt x="1266" y="980"/>
                    <a:pt x="1266" y="630"/>
                  </a:cubicBezTo>
                  <a:cubicBezTo>
                    <a:pt x="1266" y="280"/>
                    <a:pt x="980" y="0"/>
                    <a:pt x="63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58"/>
            <p:cNvSpPr/>
            <p:nvPr/>
          </p:nvSpPr>
          <p:spPr>
            <a:xfrm>
              <a:off x="3365375" y="2835936"/>
              <a:ext cx="40085" cy="40085"/>
            </a:xfrm>
            <a:custGeom>
              <a:avLst/>
              <a:gdLst/>
              <a:ahLst/>
              <a:cxnLst/>
              <a:rect l="l" t="t" r="r" b="b"/>
              <a:pathLst>
                <a:path w="1267" h="1267" extrusionOk="0">
                  <a:moveTo>
                    <a:pt x="637" y="1"/>
                  </a:moveTo>
                  <a:cubicBezTo>
                    <a:pt x="287" y="1"/>
                    <a:pt x="1" y="281"/>
                    <a:pt x="1" y="631"/>
                  </a:cubicBezTo>
                  <a:cubicBezTo>
                    <a:pt x="1" y="980"/>
                    <a:pt x="287" y="1267"/>
                    <a:pt x="637" y="1267"/>
                  </a:cubicBezTo>
                  <a:cubicBezTo>
                    <a:pt x="980" y="1267"/>
                    <a:pt x="1266" y="980"/>
                    <a:pt x="1266" y="631"/>
                  </a:cubicBezTo>
                  <a:cubicBezTo>
                    <a:pt x="1266" y="281"/>
                    <a:pt x="980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58"/>
            <p:cNvSpPr/>
            <p:nvPr/>
          </p:nvSpPr>
          <p:spPr>
            <a:xfrm>
              <a:off x="3365375" y="2937364"/>
              <a:ext cx="40085" cy="40085"/>
            </a:xfrm>
            <a:custGeom>
              <a:avLst/>
              <a:gdLst/>
              <a:ahLst/>
              <a:cxnLst/>
              <a:rect l="l" t="t" r="r" b="b"/>
              <a:pathLst>
                <a:path w="1267" h="1267" extrusionOk="0">
                  <a:moveTo>
                    <a:pt x="637" y="0"/>
                  </a:moveTo>
                  <a:cubicBezTo>
                    <a:pt x="287" y="0"/>
                    <a:pt x="1" y="280"/>
                    <a:pt x="1" y="630"/>
                  </a:cubicBezTo>
                  <a:cubicBezTo>
                    <a:pt x="1" y="980"/>
                    <a:pt x="287" y="1266"/>
                    <a:pt x="637" y="1266"/>
                  </a:cubicBezTo>
                  <a:cubicBezTo>
                    <a:pt x="980" y="1266"/>
                    <a:pt x="1266" y="980"/>
                    <a:pt x="1266" y="630"/>
                  </a:cubicBezTo>
                  <a:cubicBezTo>
                    <a:pt x="1266" y="280"/>
                    <a:pt x="980" y="0"/>
                    <a:pt x="63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2" name="Google Shape;3502;p58"/>
          <p:cNvGrpSpPr/>
          <p:nvPr/>
        </p:nvGrpSpPr>
        <p:grpSpPr>
          <a:xfrm rot="7860353">
            <a:off x="7193759" y="4298309"/>
            <a:ext cx="941701" cy="589873"/>
            <a:chOff x="1737000" y="4313625"/>
            <a:chExt cx="941754" cy="589906"/>
          </a:xfrm>
        </p:grpSpPr>
        <p:sp>
          <p:nvSpPr>
            <p:cNvPr id="3503" name="Google Shape;3503;p58"/>
            <p:cNvSpPr/>
            <p:nvPr/>
          </p:nvSpPr>
          <p:spPr>
            <a:xfrm>
              <a:off x="1737000" y="4313625"/>
              <a:ext cx="354077" cy="589906"/>
            </a:xfrm>
            <a:custGeom>
              <a:avLst/>
              <a:gdLst/>
              <a:ahLst/>
              <a:cxnLst/>
              <a:rect l="l" t="t" r="r" b="b"/>
              <a:pathLst>
                <a:path w="6360" h="10596" extrusionOk="0"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10141"/>
                  </a:lnTo>
                  <a:cubicBezTo>
                    <a:pt x="1" y="10390"/>
                    <a:pt x="205" y="10595"/>
                    <a:pt x="455" y="10595"/>
                  </a:cubicBezTo>
                  <a:lnTo>
                    <a:pt x="5905" y="10595"/>
                  </a:lnTo>
                  <a:cubicBezTo>
                    <a:pt x="6154" y="10595"/>
                    <a:pt x="6359" y="10390"/>
                    <a:pt x="6359" y="10141"/>
                  </a:cubicBezTo>
                  <a:lnTo>
                    <a:pt x="6359" y="455"/>
                  </a:lnTo>
                  <a:cubicBezTo>
                    <a:pt x="6359" y="202"/>
                    <a:pt x="6154" y="0"/>
                    <a:pt x="590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58"/>
            <p:cNvSpPr/>
            <p:nvPr/>
          </p:nvSpPr>
          <p:spPr>
            <a:xfrm>
              <a:off x="1772853" y="4602952"/>
              <a:ext cx="282371" cy="11246"/>
            </a:xfrm>
            <a:custGeom>
              <a:avLst/>
              <a:gdLst/>
              <a:ahLst/>
              <a:cxnLst/>
              <a:rect l="l" t="t" r="r" b="b"/>
              <a:pathLst>
                <a:path w="5072" h="202" extrusionOk="0">
                  <a:moveTo>
                    <a:pt x="103" y="0"/>
                  </a:moveTo>
                  <a:cubicBezTo>
                    <a:pt x="45" y="0"/>
                    <a:pt x="0" y="45"/>
                    <a:pt x="0" y="99"/>
                  </a:cubicBezTo>
                  <a:cubicBezTo>
                    <a:pt x="0" y="157"/>
                    <a:pt x="45" y="202"/>
                    <a:pt x="103" y="202"/>
                  </a:cubicBezTo>
                  <a:lnTo>
                    <a:pt x="4969" y="202"/>
                  </a:lnTo>
                  <a:cubicBezTo>
                    <a:pt x="5027" y="202"/>
                    <a:pt x="5072" y="157"/>
                    <a:pt x="5072" y="99"/>
                  </a:cubicBezTo>
                  <a:cubicBezTo>
                    <a:pt x="5072" y="45"/>
                    <a:pt x="5027" y="0"/>
                    <a:pt x="49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58"/>
            <p:cNvSpPr/>
            <p:nvPr/>
          </p:nvSpPr>
          <p:spPr>
            <a:xfrm>
              <a:off x="1984797" y="4796691"/>
              <a:ext cx="52276" cy="5227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11" y="0"/>
                    <a:pt x="0" y="212"/>
                    <a:pt x="0" y="471"/>
                  </a:cubicBezTo>
                  <a:cubicBezTo>
                    <a:pt x="0" y="730"/>
                    <a:pt x="211" y="939"/>
                    <a:pt x="468" y="939"/>
                  </a:cubicBezTo>
                  <a:cubicBezTo>
                    <a:pt x="727" y="939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58"/>
            <p:cNvSpPr/>
            <p:nvPr/>
          </p:nvSpPr>
          <p:spPr>
            <a:xfrm>
              <a:off x="1791002" y="4796691"/>
              <a:ext cx="52276" cy="5227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1" y="212"/>
                    <a:pt x="1" y="471"/>
                  </a:cubicBezTo>
                  <a:cubicBezTo>
                    <a:pt x="1" y="730"/>
                    <a:pt x="212" y="939"/>
                    <a:pt x="471" y="939"/>
                  </a:cubicBezTo>
                  <a:cubicBezTo>
                    <a:pt x="728" y="939"/>
                    <a:pt x="939" y="730"/>
                    <a:pt x="939" y="471"/>
                  </a:cubicBezTo>
                  <a:cubicBezTo>
                    <a:pt x="939" y="212"/>
                    <a:pt x="728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58"/>
            <p:cNvSpPr/>
            <p:nvPr/>
          </p:nvSpPr>
          <p:spPr>
            <a:xfrm>
              <a:off x="1984797" y="4670315"/>
              <a:ext cx="52276" cy="52109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0"/>
                  </a:moveTo>
                  <a:cubicBezTo>
                    <a:pt x="211" y="0"/>
                    <a:pt x="0" y="208"/>
                    <a:pt x="0" y="468"/>
                  </a:cubicBezTo>
                  <a:cubicBezTo>
                    <a:pt x="0" y="725"/>
                    <a:pt x="208" y="935"/>
                    <a:pt x="462" y="935"/>
                  </a:cubicBezTo>
                  <a:cubicBezTo>
                    <a:pt x="464" y="935"/>
                    <a:pt x="466" y="935"/>
                    <a:pt x="468" y="935"/>
                  </a:cubicBezTo>
                  <a:cubicBezTo>
                    <a:pt x="727" y="935"/>
                    <a:pt x="938" y="727"/>
                    <a:pt x="938" y="468"/>
                  </a:cubicBezTo>
                  <a:cubicBezTo>
                    <a:pt x="938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8"/>
            <p:cNvSpPr/>
            <p:nvPr/>
          </p:nvSpPr>
          <p:spPr>
            <a:xfrm>
              <a:off x="1791002" y="4670315"/>
              <a:ext cx="52276" cy="52109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71" y="0"/>
                  </a:moveTo>
                  <a:cubicBezTo>
                    <a:pt x="212" y="0"/>
                    <a:pt x="1" y="208"/>
                    <a:pt x="1" y="468"/>
                  </a:cubicBezTo>
                  <a:cubicBezTo>
                    <a:pt x="1" y="725"/>
                    <a:pt x="209" y="935"/>
                    <a:pt x="466" y="935"/>
                  </a:cubicBezTo>
                  <a:cubicBezTo>
                    <a:pt x="468" y="935"/>
                    <a:pt x="469" y="935"/>
                    <a:pt x="471" y="935"/>
                  </a:cubicBezTo>
                  <a:cubicBezTo>
                    <a:pt x="728" y="935"/>
                    <a:pt x="939" y="727"/>
                    <a:pt x="939" y="468"/>
                  </a:cubicBezTo>
                  <a:cubicBezTo>
                    <a:pt x="939" y="208"/>
                    <a:pt x="728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8"/>
            <p:cNvSpPr/>
            <p:nvPr/>
          </p:nvSpPr>
          <p:spPr>
            <a:xfrm>
              <a:off x="1967316" y="4388504"/>
              <a:ext cx="59570" cy="52276"/>
            </a:xfrm>
            <a:custGeom>
              <a:avLst/>
              <a:gdLst/>
              <a:ahLst/>
              <a:cxnLst/>
              <a:rect l="l" t="t" r="r" b="b"/>
              <a:pathLst>
                <a:path w="1070" h="939" extrusionOk="0">
                  <a:moveTo>
                    <a:pt x="535" y="0"/>
                  </a:moveTo>
                  <a:cubicBezTo>
                    <a:pt x="453" y="0"/>
                    <a:pt x="370" y="22"/>
                    <a:pt x="295" y="67"/>
                  </a:cubicBezTo>
                  <a:cubicBezTo>
                    <a:pt x="71" y="199"/>
                    <a:pt x="0" y="487"/>
                    <a:pt x="132" y="711"/>
                  </a:cubicBezTo>
                  <a:cubicBezTo>
                    <a:pt x="220" y="857"/>
                    <a:pt x="376" y="939"/>
                    <a:pt x="535" y="939"/>
                  </a:cubicBezTo>
                  <a:cubicBezTo>
                    <a:pt x="617" y="939"/>
                    <a:pt x="700" y="917"/>
                    <a:pt x="775" y="871"/>
                  </a:cubicBezTo>
                  <a:cubicBezTo>
                    <a:pt x="999" y="737"/>
                    <a:pt x="1070" y="448"/>
                    <a:pt x="935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58"/>
            <p:cNvSpPr/>
            <p:nvPr/>
          </p:nvSpPr>
          <p:spPr>
            <a:xfrm>
              <a:off x="1801190" y="4488212"/>
              <a:ext cx="59570" cy="52276"/>
            </a:xfrm>
            <a:custGeom>
              <a:avLst/>
              <a:gdLst/>
              <a:ahLst/>
              <a:cxnLst/>
              <a:rect l="l" t="t" r="r" b="b"/>
              <a:pathLst>
                <a:path w="1070" h="939" extrusionOk="0">
                  <a:moveTo>
                    <a:pt x="534" y="0"/>
                  </a:moveTo>
                  <a:cubicBezTo>
                    <a:pt x="452" y="0"/>
                    <a:pt x="370" y="22"/>
                    <a:pt x="295" y="66"/>
                  </a:cubicBezTo>
                  <a:cubicBezTo>
                    <a:pt x="71" y="201"/>
                    <a:pt x="0" y="489"/>
                    <a:pt x="135" y="710"/>
                  </a:cubicBezTo>
                  <a:cubicBezTo>
                    <a:pt x="221" y="857"/>
                    <a:pt x="375" y="938"/>
                    <a:pt x="533" y="938"/>
                  </a:cubicBezTo>
                  <a:cubicBezTo>
                    <a:pt x="616" y="938"/>
                    <a:pt x="699" y="916"/>
                    <a:pt x="775" y="870"/>
                  </a:cubicBezTo>
                  <a:cubicBezTo>
                    <a:pt x="999" y="739"/>
                    <a:pt x="1070" y="451"/>
                    <a:pt x="938" y="230"/>
                  </a:cubicBezTo>
                  <a:cubicBezTo>
                    <a:pt x="849" y="81"/>
                    <a:pt x="693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58"/>
            <p:cNvSpPr/>
            <p:nvPr/>
          </p:nvSpPr>
          <p:spPr>
            <a:xfrm>
              <a:off x="2088848" y="4317188"/>
              <a:ext cx="589906" cy="353910"/>
            </a:xfrm>
            <a:custGeom>
              <a:avLst/>
              <a:gdLst/>
              <a:ahLst/>
              <a:cxnLst/>
              <a:rect l="l" t="t" r="r" b="b"/>
              <a:pathLst>
                <a:path w="10596" h="6357" extrusionOk="0">
                  <a:moveTo>
                    <a:pt x="456" y="1"/>
                  </a:moveTo>
                  <a:cubicBezTo>
                    <a:pt x="206" y="1"/>
                    <a:pt x="1" y="202"/>
                    <a:pt x="1" y="455"/>
                  </a:cubicBezTo>
                  <a:lnTo>
                    <a:pt x="1" y="5901"/>
                  </a:lnTo>
                  <a:cubicBezTo>
                    <a:pt x="1" y="6151"/>
                    <a:pt x="206" y="6356"/>
                    <a:pt x="456" y="6356"/>
                  </a:cubicBezTo>
                  <a:lnTo>
                    <a:pt x="10141" y="6356"/>
                  </a:lnTo>
                  <a:cubicBezTo>
                    <a:pt x="10394" y="6356"/>
                    <a:pt x="10596" y="6151"/>
                    <a:pt x="10596" y="5901"/>
                  </a:cubicBezTo>
                  <a:lnTo>
                    <a:pt x="10596" y="455"/>
                  </a:lnTo>
                  <a:cubicBezTo>
                    <a:pt x="10596" y="202"/>
                    <a:pt x="10394" y="1"/>
                    <a:pt x="1014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8"/>
            <p:cNvSpPr/>
            <p:nvPr/>
          </p:nvSpPr>
          <p:spPr>
            <a:xfrm>
              <a:off x="2378176" y="4352818"/>
              <a:ext cx="11302" cy="282427"/>
            </a:xfrm>
            <a:custGeom>
              <a:avLst/>
              <a:gdLst/>
              <a:ahLst/>
              <a:cxnLst/>
              <a:rect l="l" t="t" r="r" b="b"/>
              <a:pathLst>
                <a:path w="203" h="5073" extrusionOk="0">
                  <a:moveTo>
                    <a:pt x="103" y="1"/>
                  </a:moveTo>
                  <a:cubicBezTo>
                    <a:pt x="45" y="1"/>
                    <a:pt x="1" y="49"/>
                    <a:pt x="1" y="103"/>
                  </a:cubicBezTo>
                  <a:lnTo>
                    <a:pt x="1" y="4973"/>
                  </a:lnTo>
                  <a:cubicBezTo>
                    <a:pt x="1" y="5028"/>
                    <a:pt x="45" y="5073"/>
                    <a:pt x="103" y="5073"/>
                  </a:cubicBezTo>
                  <a:cubicBezTo>
                    <a:pt x="157" y="5073"/>
                    <a:pt x="202" y="5028"/>
                    <a:pt x="202" y="4973"/>
                  </a:cubicBezTo>
                  <a:lnTo>
                    <a:pt x="202" y="103"/>
                  </a:lnTo>
                  <a:cubicBezTo>
                    <a:pt x="202" y="49"/>
                    <a:pt x="157" y="1"/>
                    <a:pt x="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8"/>
            <p:cNvSpPr/>
            <p:nvPr/>
          </p:nvSpPr>
          <p:spPr>
            <a:xfrm>
              <a:off x="2572138" y="4371023"/>
              <a:ext cx="52276" cy="5227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8" y="0"/>
                    <a:pt x="0" y="212"/>
                    <a:pt x="0" y="471"/>
                  </a:cubicBezTo>
                  <a:cubicBezTo>
                    <a:pt x="0" y="730"/>
                    <a:pt x="208" y="939"/>
                    <a:pt x="468" y="939"/>
                  </a:cubicBezTo>
                  <a:cubicBezTo>
                    <a:pt x="727" y="939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8"/>
            <p:cNvSpPr/>
            <p:nvPr/>
          </p:nvSpPr>
          <p:spPr>
            <a:xfrm>
              <a:off x="2572138" y="4564761"/>
              <a:ext cx="52276" cy="5227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08" y="1"/>
                    <a:pt x="0" y="212"/>
                    <a:pt x="0" y="471"/>
                  </a:cubicBezTo>
                  <a:cubicBezTo>
                    <a:pt x="0" y="731"/>
                    <a:pt x="208" y="939"/>
                    <a:pt x="468" y="939"/>
                  </a:cubicBezTo>
                  <a:cubicBezTo>
                    <a:pt x="727" y="939"/>
                    <a:pt x="938" y="731"/>
                    <a:pt x="938" y="471"/>
                  </a:cubicBezTo>
                  <a:cubicBezTo>
                    <a:pt x="938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8"/>
            <p:cNvSpPr/>
            <p:nvPr/>
          </p:nvSpPr>
          <p:spPr>
            <a:xfrm>
              <a:off x="2422547" y="4371023"/>
              <a:ext cx="52109" cy="52276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0"/>
                  </a:moveTo>
                  <a:cubicBezTo>
                    <a:pt x="209" y="0"/>
                    <a:pt x="1" y="212"/>
                    <a:pt x="1" y="471"/>
                  </a:cubicBezTo>
                  <a:cubicBezTo>
                    <a:pt x="1" y="730"/>
                    <a:pt x="209" y="939"/>
                    <a:pt x="468" y="939"/>
                  </a:cubicBezTo>
                  <a:cubicBezTo>
                    <a:pt x="728" y="939"/>
                    <a:pt x="936" y="730"/>
                    <a:pt x="936" y="471"/>
                  </a:cubicBezTo>
                  <a:cubicBezTo>
                    <a:pt x="936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8"/>
            <p:cNvSpPr/>
            <p:nvPr/>
          </p:nvSpPr>
          <p:spPr>
            <a:xfrm>
              <a:off x="2422547" y="4564761"/>
              <a:ext cx="52109" cy="52276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1"/>
                  </a:moveTo>
                  <a:cubicBezTo>
                    <a:pt x="209" y="1"/>
                    <a:pt x="1" y="212"/>
                    <a:pt x="1" y="471"/>
                  </a:cubicBezTo>
                  <a:cubicBezTo>
                    <a:pt x="1" y="731"/>
                    <a:pt x="209" y="939"/>
                    <a:pt x="468" y="939"/>
                  </a:cubicBezTo>
                  <a:cubicBezTo>
                    <a:pt x="728" y="939"/>
                    <a:pt x="936" y="731"/>
                    <a:pt x="936" y="471"/>
                  </a:cubicBezTo>
                  <a:cubicBezTo>
                    <a:pt x="936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8"/>
            <p:cNvSpPr/>
            <p:nvPr/>
          </p:nvSpPr>
          <p:spPr>
            <a:xfrm>
              <a:off x="2502603" y="4371023"/>
              <a:ext cx="52276" cy="5227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9" y="0"/>
                    <a:pt x="0" y="212"/>
                    <a:pt x="0" y="471"/>
                  </a:cubicBezTo>
                  <a:cubicBezTo>
                    <a:pt x="0" y="730"/>
                    <a:pt x="209" y="939"/>
                    <a:pt x="468" y="939"/>
                  </a:cubicBezTo>
                  <a:cubicBezTo>
                    <a:pt x="727" y="939"/>
                    <a:pt x="939" y="730"/>
                    <a:pt x="939" y="471"/>
                  </a:cubicBezTo>
                  <a:cubicBezTo>
                    <a:pt x="939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8"/>
            <p:cNvSpPr/>
            <p:nvPr/>
          </p:nvSpPr>
          <p:spPr>
            <a:xfrm>
              <a:off x="2502603" y="4564761"/>
              <a:ext cx="52276" cy="5227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09" y="1"/>
                    <a:pt x="0" y="212"/>
                    <a:pt x="0" y="471"/>
                  </a:cubicBezTo>
                  <a:cubicBezTo>
                    <a:pt x="0" y="731"/>
                    <a:pt x="209" y="939"/>
                    <a:pt x="468" y="939"/>
                  </a:cubicBezTo>
                  <a:cubicBezTo>
                    <a:pt x="727" y="939"/>
                    <a:pt x="939" y="731"/>
                    <a:pt x="939" y="471"/>
                  </a:cubicBezTo>
                  <a:cubicBezTo>
                    <a:pt x="939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8"/>
            <p:cNvSpPr/>
            <p:nvPr/>
          </p:nvSpPr>
          <p:spPr>
            <a:xfrm>
              <a:off x="2160164" y="4384941"/>
              <a:ext cx="59625" cy="52276"/>
            </a:xfrm>
            <a:custGeom>
              <a:avLst/>
              <a:gdLst/>
              <a:ahLst/>
              <a:cxnLst/>
              <a:rect l="l" t="t" r="r" b="b"/>
              <a:pathLst>
                <a:path w="1071" h="939" extrusionOk="0">
                  <a:moveTo>
                    <a:pt x="534" y="0"/>
                  </a:moveTo>
                  <a:cubicBezTo>
                    <a:pt x="452" y="0"/>
                    <a:pt x="368" y="22"/>
                    <a:pt x="292" y="67"/>
                  </a:cubicBezTo>
                  <a:cubicBezTo>
                    <a:pt x="71" y="202"/>
                    <a:pt x="1" y="487"/>
                    <a:pt x="132" y="711"/>
                  </a:cubicBezTo>
                  <a:cubicBezTo>
                    <a:pt x="221" y="857"/>
                    <a:pt x="376" y="938"/>
                    <a:pt x="536" y="938"/>
                  </a:cubicBezTo>
                  <a:cubicBezTo>
                    <a:pt x="618" y="938"/>
                    <a:pt x="700" y="917"/>
                    <a:pt x="776" y="871"/>
                  </a:cubicBezTo>
                  <a:cubicBezTo>
                    <a:pt x="1000" y="737"/>
                    <a:pt x="1070" y="448"/>
                    <a:pt x="936" y="228"/>
                  </a:cubicBezTo>
                  <a:cubicBezTo>
                    <a:pt x="849" y="82"/>
                    <a:pt x="694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8"/>
            <p:cNvSpPr/>
            <p:nvPr/>
          </p:nvSpPr>
          <p:spPr>
            <a:xfrm>
              <a:off x="2259817" y="4551066"/>
              <a:ext cx="59792" cy="52221"/>
            </a:xfrm>
            <a:custGeom>
              <a:avLst/>
              <a:gdLst/>
              <a:ahLst/>
              <a:cxnLst/>
              <a:rect l="l" t="t" r="r" b="b"/>
              <a:pathLst>
                <a:path w="1074" h="938" extrusionOk="0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4" y="199"/>
                    <a:pt x="1" y="487"/>
                    <a:pt x="135" y="711"/>
                  </a:cubicBezTo>
                  <a:cubicBezTo>
                    <a:pt x="224" y="857"/>
                    <a:pt x="378" y="937"/>
                    <a:pt x="537" y="937"/>
                  </a:cubicBezTo>
                  <a:cubicBezTo>
                    <a:pt x="619" y="937"/>
                    <a:pt x="702" y="916"/>
                    <a:pt x="779" y="871"/>
                  </a:cubicBezTo>
                  <a:cubicBezTo>
                    <a:pt x="999" y="737"/>
                    <a:pt x="1073" y="449"/>
                    <a:pt x="939" y="228"/>
                  </a:cubicBezTo>
                  <a:cubicBezTo>
                    <a:pt x="850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1" name="Google Shape;3521;p58"/>
          <p:cNvGrpSpPr/>
          <p:nvPr/>
        </p:nvGrpSpPr>
        <p:grpSpPr>
          <a:xfrm>
            <a:off x="7805386" y="650678"/>
            <a:ext cx="542827" cy="542909"/>
            <a:chOff x="7805386" y="650678"/>
            <a:chExt cx="542827" cy="542909"/>
          </a:xfrm>
        </p:grpSpPr>
        <p:sp>
          <p:nvSpPr>
            <p:cNvPr id="3522" name="Google Shape;3522;p58"/>
            <p:cNvSpPr/>
            <p:nvPr/>
          </p:nvSpPr>
          <p:spPr>
            <a:xfrm rot="-6089834">
              <a:off x="7871862" y="942739"/>
              <a:ext cx="230253" cy="230183"/>
            </a:xfrm>
            <a:custGeom>
              <a:avLst/>
              <a:gdLst/>
              <a:ahLst/>
              <a:cxnLst/>
              <a:rect l="l" t="t" r="r" b="b"/>
              <a:pathLst>
                <a:path w="6561" h="6559" extrusionOk="0">
                  <a:moveTo>
                    <a:pt x="1127" y="1"/>
                  </a:moveTo>
                  <a:cubicBezTo>
                    <a:pt x="506" y="1"/>
                    <a:pt x="0" y="504"/>
                    <a:pt x="0" y="1125"/>
                  </a:cubicBezTo>
                  <a:lnTo>
                    <a:pt x="0" y="5434"/>
                  </a:lnTo>
                  <a:cubicBezTo>
                    <a:pt x="0" y="6056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6"/>
                    <a:pt x="6561" y="5434"/>
                  </a:cubicBezTo>
                  <a:lnTo>
                    <a:pt x="6561" y="1125"/>
                  </a:lnTo>
                  <a:cubicBezTo>
                    <a:pt x="6558" y="504"/>
                    <a:pt x="6055" y="1"/>
                    <a:pt x="54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58"/>
            <p:cNvSpPr/>
            <p:nvPr/>
          </p:nvSpPr>
          <p:spPr>
            <a:xfrm rot="-6089834">
              <a:off x="8097375" y="896887"/>
              <a:ext cx="230253" cy="230148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58"/>
            <p:cNvSpPr/>
            <p:nvPr/>
          </p:nvSpPr>
          <p:spPr>
            <a:xfrm rot="-6089834">
              <a:off x="8051529" y="671323"/>
              <a:ext cx="230183" cy="230148"/>
            </a:xfrm>
            <a:custGeom>
              <a:avLst/>
              <a:gdLst/>
              <a:ahLst/>
              <a:cxnLst/>
              <a:rect l="l" t="t" r="r" b="b"/>
              <a:pathLst>
                <a:path w="6559" h="6558" extrusionOk="0">
                  <a:moveTo>
                    <a:pt x="1125" y="0"/>
                  </a:moveTo>
                  <a:cubicBezTo>
                    <a:pt x="504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6" y="0"/>
                    <a:pt x="54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58"/>
            <p:cNvSpPr/>
            <p:nvPr/>
          </p:nvSpPr>
          <p:spPr>
            <a:xfrm rot="-6089834">
              <a:off x="7826017" y="717175"/>
              <a:ext cx="230183" cy="230183"/>
            </a:xfrm>
            <a:custGeom>
              <a:avLst/>
              <a:gdLst/>
              <a:ahLst/>
              <a:cxnLst/>
              <a:rect l="l" t="t" r="r" b="b"/>
              <a:pathLst>
                <a:path w="6559" h="6559" extrusionOk="0">
                  <a:moveTo>
                    <a:pt x="1125" y="1"/>
                  </a:moveTo>
                  <a:cubicBezTo>
                    <a:pt x="504" y="1"/>
                    <a:pt x="1" y="504"/>
                    <a:pt x="1" y="1125"/>
                  </a:cubicBezTo>
                  <a:lnTo>
                    <a:pt x="1" y="5434"/>
                  </a:lnTo>
                  <a:cubicBezTo>
                    <a:pt x="1" y="6056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6"/>
                    <a:pt x="6558" y="5434"/>
                  </a:cubicBezTo>
                  <a:lnTo>
                    <a:pt x="6558" y="1125"/>
                  </a:lnTo>
                  <a:cubicBezTo>
                    <a:pt x="6558" y="504"/>
                    <a:pt x="6056" y="1"/>
                    <a:pt x="54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Hình ảnh 8">
            <a:extLst>
              <a:ext uri="{FF2B5EF4-FFF2-40B4-BE49-F238E27FC236}">
                <a16:creationId xmlns:a16="http://schemas.microsoft.com/office/drawing/2014/main" id="{746CE245-2004-7DEE-3945-33C8218AC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5" y="3540476"/>
            <a:ext cx="5977091" cy="8097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7" name="Google Shape;897;p32"/>
          <p:cNvGrpSpPr/>
          <p:nvPr/>
        </p:nvGrpSpPr>
        <p:grpSpPr>
          <a:xfrm rot="688216">
            <a:off x="5233387" y="288349"/>
            <a:ext cx="1533458" cy="1683461"/>
            <a:chOff x="6688125" y="661290"/>
            <a:chExt cx="1376094" cy="1510704"/>
          </a:xfrm>
        </p:grpSpPr>
        <p:sp>
          <p:nvSpPr>
            <p:cNvPr id="898" name="Google Shape;898;p32"/>
            <p:cNvSpPr/>
            <p:nvPr/>
          </p:nvSpPr>
          <p:spPr>
            <a:xfrm>
              <a:off x="6688125" y="795900"/>
              <a:ext cx="1376094" cy="1376094"/>
            </a:xfrm>
            <a:custGeom>
              <a:avLst/>
              <a:gdLst/>
              <a:ahLst/>
              <a:cxnLst/>
              <a:rect l="l" t="t" r="r" b="b"/>
              <a:pathLst>
                <a:path w="34308" h="34308" extrusionOk="0">
                  <a:moveTo>
                    <a:pt x="378" y="0"/>
                  </a:moveTo>
                  <a:cubicBezTo>
                    <a:pt x="170" y="0"/>
                    <a:pt x="0" y="170"/>
                    <a:pt x="0" y="378"/>
                  </a:cubicBezTo>
                  <a:lnTo>
                    <a:pt x="0" y="33930"/>
                  </a:lnTo>
                  <a:cubicBezTo>
                    <a:pt x="0" y="34141"/>
                    <a:pt x="170" y="34308"/>
                    <a:pt x="378" y="34308"/>
                  </a:cubicBezTo>
                  <a:lnTo>
                    <a:pt x="33930" y="34308"/>
                  </a:lnTo>
                  <a:cubicBezTo>
                    <a:pt x="34138" y="34308"/>
                    <a:pt x="34308" y="34141"/>
                    <a:pt x="34308" y="33930"/>
                  </a:cubicBezTo>
                  <a:lnTo>
                    <a:pt x="34308" y="378"/>
                  </a:lnTo>
                  <a:cubicBezTo>
                    <a:pt x="34308" y="170"/>
                    <a:pt x="34138" y="0"/>
                    <a:pt x="33930" y="0"/>
                  </a:cubicBezTo>
                  <a:lnTo>
                    <a:pt x="8770" y="0"/>
                  </a:lnTo>
                  <a:cubicBezTo>
                    <a:pt x="8405" y="397"/>
                    <a:pt x="7883" y="644"/>
                    <a:pt x="7303" y="644"/>
                  </a:cubicBezTo>
                  <a:cubicBezTo>
                    <a:pt x="6724" y="644"/>
                    <a:pt x="6199" y="397"/>
                    <a:pt x="58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6786355" y="894130"/>
              <a:ext cx="1179635" cy="1179635"/>
            </a:xfrm>
            <a:custGeom>
              <a:avLst/>
              <a:gdLst/>
              <a:ahLst/>
              <a:cxnLst/>
              <a:rect l="l" t="t" r="r" b="b"/>
              <a:pathLst>
                <a:path w="29410" h="29410" extrusionOk="0">
                  <a:moveTo>
                    <a:pt x="0" y="1"/>
                  </a:moveTo>
                  <a:lnTo>
                    <a:pt x="0" y="12859"/>
                  </a:lnTo>
                  <a:cubicBezTo>
                    <a:pt x="314" y="12677"/>
                    <a:pt x="676" y="12574"/>
                    <a:pt x="1063" y="12574"/>
                  </a:cubicBezTo>
                  <a:cubicBezTo>
                    <a:pt x="2235" y="12574"/>
                    <a:pt x="3186" y="13525"/>
                    <a:pt x="3186" y="14697"/>
                  </a:cubicBezTo>
                  <a:cubicBezTo>
                    <a:pt x="3186" y="15869"/>
                    <a:pt x="2235" y="16817"/>
                    <a:pt x="1063" y="16817"/>
                  </a:cubicBezTo>
                  <a:cubicBezTo>
                    <a:pt x="676" y="16817"/>
                    <a:pt x="314" y="16714"/>
                    <a:pt x="0" y="16532"/>
                  </a:cubicBezTo>
                  <a:lnTo>
                    <a:pt x="0" y="29409"/>
                  </a:lnTo>
                  <a:lnTo>
                    <a:pt x="12846" y="29409"/>
                  </a:lnTo>
                  <a:cubicBezTo>
                    <a:pt x="12632" y="29080"/>
                    <a:pt x="12507" y="28683"/>
                    <a:pt x="12507" y="28260"/>
                  </a:cubicBezTo>
                  <a:cubicBezTo>
                    <a:pt x="12507" y="27088"/>
                    <a:pt x="13458" y="26137"/>
                    <a:pt x="14630" y="26137"/>
                  </a:cubicBezTo>
                  <a:cubicBezTo>
                    <a:pt x="15801" y="26137"/>
                    <a:pt x="16752" y="27088"/>
                    <a:pt x="16752" y="28260"/>
                  </a:cubicBezTo>
                  <a:cubicBezTo>
                    <a:pt x="16752" y="28683"/>
                    <a:pt x="16628" y="29080"/>
                    <a:pt x="16413" y="29409"/>
                  </a:cubicBezTo>
                  <a:lnTo>
                    <a:pt x="29409" y="29409"/>
                  </a:lnTo>
                  <a:lnTo>
                    <a:pt x="29409" y="4877"/>
                  </a:lnTo>
                  <a:cubicBezTo>
                    <a:pt x="28775" y="5700"/>
                    <a:pt x="27776" y="6232"/>
                    <a:pt x="26656" y="6232"/>
                  </a:cubicBezTo>
                  <a:cubicBezTo>
                    <a:pt x="24735" y="6232"/>
                    <a:pt x="23178" y="4675"/>
                    <a:pt x="23178" y="2758"/>
                  </a:cubicBezTo>
                  <a:cubicBezTo>
                    <a:pt x="23178" y="1634"/>
                    <a:pt x="23710" y="638"/>
                    <a:pt x="24536" y="4"/>
                  </a:cubicBezTo>
                  <a:lnTo>
                    <a:pt x="6548" y="4"/>
                  </a:lnTo>
                  <a:lnTo>
                    <a:pt x="7355" y="1890"/>
                  </a:lnTo>
                  <a:lnTo>
                    <a:pt x="2354" y="1890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7069132" y="1583905"/>
              <a:ext cx="167780" cy="170227"/>
            </a:xfrm>
            <a:custGeom>
              <a:avLst/>
              <a:gdLst/>
              <a:ahLst/>
              <a:cxnLst/>
              <a:rect l="l" t="t" r="r" b="b"/>
              <a:pathLst>
                <a:path w="4183" h="4244" extrusionOk="0">
                  <a:moveTo>
                    <a:pt x="2124" y="1"/>
                  </a:moveTo>
                  <a:cubicBezTo>
                    <a:pt x="952" y="1"/>
                    <a:pt x="1" y="948"/>
                    <a:pt x="1" y="2120"/>
                  </a:cubicBezTo>
                  <a:cubicBezTo>
                    <a:pt x="1" y="3292"/>
                    <a:pt x="952" y="4243"/>
                    <a:pt x="2124" y="4243"/>
                  </a:cubicBezTo>
                  <a:cubicBezTo>
                    <a:pt x="3116" y="4243"/>
                    <a:pt x="3952" y="3558"/>
                    <a:pt x="4182" y="2636"/>
                  </a:cubicBezTo>
                  <a:lnTo>
                    <a:pt x="3312" y="2636"/>
                  </a:lnTo>
                  <a:cubicBezTo>
                    <a:pt x="3071" y="2636"/>
                    <a:pt x="2876" y="2441"/>
                    <a:pt x="2876" y="2200"/>
                  </a:cubicBezTo>
                  <a:lnTo>
                    <a:pt x="2876" y="138"/>
                  </a:lnTo>
                  <a:cubicBezTo>
                    <a:pt x="2642" y="49"/>
                    <a:pt x="2389" y="1"/>
                    <a:pt x="212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7069132" y="1583905"/>
              <a:ext cx="121654" cy="170227"/>
            </a:xfrm>
            <a:custGeom>
              <a:avLst/>
              <a:gdLst/>
              <a:ahLst/>
              <a:cxnLst/>
              <a:rect l="l" t="t" r="r" b="b"/>
              <a:pathLst>
                <a:path w="3033" h="4244" extrusionOk="0">
                  <a:moveTo>
                    <a:pt x="2124" y="1"/>
                  </a:moveTo>
                  <a:cubicBezTo>
                    <a:pt x="952" y="1"/>
                    <a:pt x="1" y="948"/>
                    <a:pt x="1" y="2120"/>
                  </a:cubicBezTo>
                  <a:cubicBezTo>
                    <a:pt x="1" y="3292"/>
                    <a:pt x="952" y="4243"/>
                    <a:pt x="2124" y="4243"/>
                  </a:cubicBezTo>
                  <a:cubicBezTo>
                    <a:pt x="2447" y="4243"/>
                    <a:pt x="2758" y="4170"/>
                    <a:pt x="3033" y="4038"/>
                  </a:cubicBezTo>
                  <a:cubicBezTo>
                    <a:pt x="2316" y="3699"/>
                    <a:pt x="1819" y="2969"/>
                    <a:pt x="1819" y="2120"/>
                  </a:cubicBezTo>
                  <a:cubicBezTo>
                    <a:pt x="1819" y="1339"/>
                    <a:pt x="2245" y="654"/>
                    <a:pt x="2876" y="289"/>
                  </a:cubicBezTo>
                  <a:lnTo>
                    <a:pt x="2876" y="138"/>
                  </a:lnTo>
                  <a:cubicBezTo>
                    <a:pt x="2642" y="49"/>
                    <a:pt x="2389" y="1"/>
                    <a:pt x="212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678635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890"/>
                  </a:lnTo>
                  <a:lnTo>
                    <a:pt x="2354" y="1890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698297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1646" y="1"/>
                  </a:moveTo>
                  <a:lnTo>
                    <a:pt x="2453" y="1890"/>
                  </a:lnTo>
                  <a:lnTo>
                    <a:pt x="0" y="1890"/>
                  </a:ln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717959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2"/>
            <p:cNvSpPr/>
            <p:nvPr/>
          </p:nvSpPr>
          <p:spPr>
            <a:xfrm>
              <a:off x="7376215" y="89413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899" y="4903"/>
                  </a:lnTo>
                  <a:lnTo>
                    <a:pt x="489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7572835" y="89413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313" y="4903"/>
                  </a:lnTo>
                  <a:cubicBezTo>
                    <a:pt x="3849" y="4314"/>
                    <a:pt x="3570" y="3568"/>
                    <a:pt x="3570" y="2758"/>
                  </a:cubicBezTo>
                  <a:cubicBezTo>
                    <a:pt x="3570" y="1647"/>
                    <a:pt x="4092" y="660"/>
                    <a:pt x="4899" y="23"/>
                  </a:cubicBezTo>
                  <a:lnTo>
                    <a:pt x="489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2"/>
            <p:cNvSpPr/>
            <p:nvPr/>
          </p:nvSpPr>
          <p:spPr>
            <a:xfrm>
              <a:off x="6786355" y="109075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7769335" y="109075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4880" y="1"/>
                  </a:moveTo>
                  <a:cubicBezTo>
                    <a:pt x="4243" y="811"/>
                    <a:pt x="3256" y="1330"/>
                    <a:pt x="2149" y="1330"/>
                  </a:cubicBezTo>
                  <a:cubicBezTo>
                    <a:pt x="1339" y="1330"/>
                    <a:pt x="593" y="1054"/>
                    <a:pt x="0" y="587"/>
                  </a:cubicBez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6786355" y="128737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3055"/>
                  </a:lnTo>
                  <a:cubicBezTo>
                    <a:pt x="314" y="2876"/>
                    <a:pt x="676" y="2770"/>
                    <a:pt x="1063" y="2770"/>
                  </a:cubicBezTo>
                  <a:cubicBezTo>
                    <a:pt x="2235" y="2770"/>
                    <a:pt x="3186" y="3721"/>
                    <a:pt x="3186" y="4893"/>
                  </a:cubicBezTo>
                  <a:cubicBezTo>
                    <a:pt x="3186" y="4896"/>
                    <a:pt x="3186" y="4900"/>
                    <a:pt x="3186" y="4903"/>
                  </a:cubicBez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7769335" y="128737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6786355" y="148399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3186" y="1"/>
                  </a:moveTo>
                  <a:cubicBezTo>
                    <a:pt x="3180" y="1166"/>
                    <a:pt x="2232" y="2111"/>
                    <a:pt x="1063" y="2111"/>
                  </a:cubicBezTo>
                  <a:cubicBezTo>
                    <a:pt x="676" y="2111"/>
                    <a:pt x="314" y="2008"/>
                    <a:pt x="0" y="1826"/>
                  </a:cubicBez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7769335" y="148399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6786355" y="1680610"/>
              <a:ext cx="196659" cy="196539"/>
            </a:xfrm>
            <a:custGeom>
              <a:avLst/>
              <a:gdLst/>
              <a:ahLst/>
              <a:cxnLst/>
              <a:rect l="l" t="t" r="r" b="b"/>
              <a:pathLst>
                <a:path w="4903" h="4900" extrusionOk="0">
                  <a:moveTo>
                    <a:pt x="0" y="1"/>
                  </a:moveTo>
                  <a:lnTo>
                    <a:pt x="0" y="4899"/>
                  </a:lnTo>
                  <a:lnTo>
                    <a:pt x="4902" y="4899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7769335" y="1680610"/>
              <a:ext cx="196659" cy="196539"/>
            </a:xfrm>
            <a:custGeom>
              <a:avLst/>
              <a:gdLst/>
              <a:ahLst/>
              <a:cxnLst/>
              <a:rect l="l" t="t" r="r" b="b"/>
              <a:pathLst>
                <a:path w="4903" h="4900" extrusionOk="0">
                  <a:moveTo>
                    <a:pt x="0" y="1"/>
                  </a:moveTo>
                  <a:lnTo>
                    <a:pt x="0" y="4899"/>
                  </a:lnTo>
                  <a:lnTo>
                    <a:pt x="4902" y="4899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678635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rgbClr val="FD475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698297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717959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3042" y="4902"/>
                  </a:lnTo>
                  <a:cubicBezTo>
                    <a:pt x="2828" y="4573"/>
                    <a:pt x="2703" y="4176"/>
                    <a:pt x="2703" y="3753"/>
                  </a:cubicBezTo>
                  <a:cubicBezTo>
                    <a:pt x="2703" y="2581"/>
                    <a:pt x="3654" y="1630"/>
                    <a:pt x="4826" y="1630"/>
                  </a:cubicBezTo>
                  <a:cubicBezTo>
                    <a:pt x="4851" y="1630"/>
                    <a:pt x="4877" y="1633"/>
                    <a:pt x="4902" y="1633"/>
                  </a:cubicBezTo>
                  <a:lnTo>
                    <a:pt x="490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7376215" y="187711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0"/>
                  </a:moveTo>
                  <a:lnTo>
                    <a:pt x="0" y="1633"/>
                  </a:lnTo>
                  <a:cubicBezTo>
                    <a:pt x="1137" y="1675"/>
                    <a:pt x="2046" y="2607"/>
                    <a:pt x="2046" y="3753"/>
                  </a:cubicBezTo>
                  <a:cubicBezTo>
                    <a:pt x="2046" y="4176"/>
                    <a:pt x="1922" y="4573"/>
                    <a:pt x="1707" y="4902"/>
                  </a:cubicBezTo>
                  <a:lnTo>
                    <a:pt x="4899" y="4902"/>
                  </a:lnTo>
                  <a:lnTo>
                    <a:pt x="489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7572835" y="187711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899" y="4902"/>
                  </a:lnTo>
                  <a:lnTo>
                    <a:pt x="489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776933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7069412" y="1177187"/>
              <a:ext cx="341657" cy="181377"/>
            </a:xfrm>
            <a:custGeom>
              <a:avLst/>
              <a:gdLst/>
              <a:ahLst/>
              <a:cxnLst/>
              <a:rect l="l" t="t" r="r" b="b"/>
              <a:pathLst>
                <a:path w="8518" h="4522" extrusionOk="0">
                  <a:moveTo>
                    <a:pt x="228" y="1"/>
                  </a:moveTo>
                  <a:cubicBezTo>
                    <a:pt x="103" y="1"/>
                    <a:pt x="0" y="103"/>
                    <a:pt x="0" y="228"/>
                  </a:cubicBezTo>
                  <a:lnTo>
                    <a:pt x="0" y="4294"/>
                  </a:lnTo>
                  <a:cubicBezTo>
                    <a:pt x="0" y="4419"/>
                    <a:pt x="103" y="4522"/>
                    <a:pt x="228" y="4522"/>
                  </a:cubicBezTo>
                  <a:lnTo>
                    <a:pt x="8290" y="4522"/>
                  </a:lnTo>
                  <a:cubicBezTo>
                    <a:pt x="8415" y="4522"/>
                    <a:pt x="8517" y="4419"/>
                    <a:pt x="8517" y="4294"/>
                  </a:cubicBezTo>
                  <a:lnTo>
                    <a:pt x="8517" y="228"/>
                  </a:lnTo>
                  <a:cubicBezTo>
                    <a:pt x="8517" y="103"/>
                    <a:pt x="8415" y="1"/>
                    <a:pt x="829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7069412" y="1177187"/>
              <a:ext cx="112268" cy="181377"/>
            </a:xfrm>
            <a:custGeom>
              <a:avLst/>
              <a:gdLst/>
              <a:ahLst/>
              <a:cxnLst/>
              <a:rect l="l" t="t" r="r" b="b"/>
              <a:pathLst>
                <a:path w="2799" h="4522" extrusionOk="0">
                  <a:moveTo>
                    <a:pt x="228" y="1"/>
                  </a:moveTo>
                  <a:cubicBezTo>
                    <a:pt x="103" y="1"/>
                    <a:pt x="0" y="103"/>
                    <a:pt x="0" y="228"/>
                  </a:cubicBezTo>
                  <a:lnTo>
                    <a:pt x="0" y="4294"/>
                  </a:lnTo>
                  <a:cubicBezTo>
                    <a:pt x="0" y="4419"/>
                    <a:pt x="103" y="4522"/>
                    <a:pt x="228" y="4522"/>
                  </a:cubicBezTo>
                  <a:lnTo>
                    <a:pt x="2799" y="4522"/>
                  </a:lnTo>
                  <a:cubicBezTo>
                    <a:pt x="2674" y="4522"/>
                    <a:pt x="2571" y="4419"/>
                    <a:pt x="2571" y="4294"/>
                  </a:cubicBezTo>
                  <a:lnTo>
                    <a:pt x="2571" y="228"/>
                  </a:lnTo>
                  <a:cubicBezTo>
                    <a:pt x="2571" y="103"/>
                    <a:pt x="2674" y="1"/>
                    <a:pt x="2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7341279" y="1609455"/>
              <a:ext cx="341657" cy="181257"/>
            </a:xfrm>
            <a:custGeom>
              <a:avLst/>
              <a:gdLst/>
              <a:ahLst/>
              <a:cxnLst/>
              <a:rect l="l" t="t" r="r" b="b"/>
              <a:pathLst>
                <a:path w="8518" h="4519" extrusionOk="0">
                  <a:moveTo>
                    <a:pt x="1739" y="1"/>
                  </a:moveTo>
                  <a:lnTo>
                    <a:pt x="1739" y="1563"/>
                  </a:lnTo>
                  <a:cubicBezTo>
                    <a:pt x="1739" y="1804"/>
                    <a:pt x="1544" y="1999"/>
                    <a:pt x="1304" y="1999"/>
                  </a:cubicBezTo>
                  <a:lnTo>
                    <a:pt x="1" y="1999"/>
                  </a:lnTo>
                  <a:lnTo>
                    <a:pt x="1" y="4291"/>
                  </a:lnTo>
                  <a:cubicBezTo>
                    <a:pt x="1" y="4416"/>
                    <a:pt x="103" y="4519"/>
                    <a:pt x="228" y="4519"/>
                  </a:cubicBezTo>
                  <a:lnTo>
                    <a:pt x="8290" y="4519"/>
                  </a:lnTo>
                  <a:cubicBezTo>
                    <a:pt x="8415" y="4519"/>
                    <a:pt x="8517" y="4416"/>
                    <a:pt x="8517" y="4291"/>
                  </a:cubicBezTo>
                  <a:lnTo>
                    <a:pt x="8517" y="228"/>
                  </a:lnTo>
                  <a:cubicBezTo>
                    <a:pt x="8517" y="103"/>
                    <a:pt x="8415" y="1"/>
                    <a:pt x="829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7341279" y="1609455"/>
              <a:ext cx="137056" cy="181257"/>
            </a:xfrm>
            <a:custGeom>
              <a:avLst/>
              <a:gdLst/>
              <a:ahLst/>
              <a:cxnLst/>
              <a:rect l="l" t="t" r="r" b="b"/>
              <a:pathLst>
                <a:path w="3417" h="4519" extrusionOk="0">
                  <a:moveTo>
                    <a:pt x="1739" y="1"/>
                  </a:moveTo>
                  <a:lnTo>
                    <a:pt x="1739" y="1563"/>
                  </a:lnTo>
                  <a:cubicBezTo>
                    <a:pt x="1739" y="1804"/>
                    <a:pt x="1544" y="1999"/>
                    <a:pt x="1304" y="1999"/>
                  </a:cubicBezTo>
                  <a:lnTo>
                    <a:pt x="1" y="1999"/>
                  </a:lnTo>
                  <a:lnTo>
                    <a:pt x="1" y="4291"/>
                  </a:lnTo>
                  <a:cubicBezTo>
                    <a:pt x="1" y="4416"/>
                    <a:pt x="103" y="4519"/>
                    <a:pt x="228" y="4519"/>
                  </a:cubicBezTo>
                  <a:lnTo>
                    <a:pt x="3417" y="4519"/>
                  </a:lnTo>
                  <a:cubicBezTo>
                    <a:pt x="3292" y="4519"/>
                    <a:pt x="3190" y="4416"/>
                    <a:pt x="3190" y="4291"/>
                  </a:cubicBezTo>
                  <a:lnTo>
                    <a:pt x="3190" y="228"/>
                  </a:lnTo>
                  <a:cubicBezTo>
                    <a:pt x="3190" y="103"/>
                    <a:pt x="3292" y="1"/>
                    <a:pt x="341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7716029" y="865250"/>
              <a:ext cx="278845" cy="278845"/>
            </a:xfrm>
            <a:custGeom>
              <a:avLst/>
              <a:gdLst/>
              <a:ahLst/>
              <a:cxnLst/>
              <a:rect l="l" t="t" r="r" b="b"/>
              <a:pathLst>
                <a:path w="6952" h="6952" extrusionOk="0">
                  <a:moveTo>
                    <a:pt x="3478" y="0"/>
                  </a:moveTo>
                  <a:cubicBezTo>
                    <a:pt x="1557" y="0"/>
                    <a:pt x="0" y="1556"/>
                    <a:pt x="0" y="3478"/>
                  </a:cubicBezTo>
                  <a:cubicBezTo>
                    <a:pt x="0" y="5395"/>
                    <a:pt x="1557" y="6952"/>
                    <a:pt x="3478" y="6952"/>
                  </a:cubicBezTo>
                  <a:cubicBezTo>
                    <a:pt x="5396" y="6952"/>
                    <a:pt x="6952" y="5395"/>
                    <a:pt x="6952" y="3478"/>
                  </a:cubicBezTo>
                  <a:cubicBezTo>
                    <a:pt x="6952" y="1556"/>
                    <a:pt x="5396" y="0"/>
                    <a:pt x="347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7716029" y="865250"/>
              <a:ext cx="190362" cy="278845"/>
            </a:xfrm>
            <a:custGeom>
              <a:avLst/>
              <a:gdLst/>
              <a:ahLst/>
              <a:cxnLst/>
              <a:rect l="l" t="t" r="r" b="b"/>
              <a:pathLst>
                <a:path w="4746" h="6952" extrusionOk="0">
                  <a:moveTo>
                    <a:pt x="3478" y="0"/>
                  </a:moveTo>
                  <a:cubicBezTo>
                    <a:pt x="1557" y="0"/>
                    <a:pt x="0" y="1556"/>
                    <a:pt x="0" y="3478"/>
                  </a:cubicBezTo>
                  <a:cubicBezTo>
                    <a:pt x="0" y="5395"/>
                    <a:pt x="1557" y="6952"/>
                    <a:pt x="3478" y="6952"/>
                  </a:cubicBezTo>
                  <a:cubicBezTo>
                    <a:pt x="3923" y="6952"/>
                    <a:pt x="4352" y="6868"/>
                    <a:pt x="4746" y="6715"/>
                  </a:cubicBezTo>
                  <a:cubicBezTo>
                    <a:pt x="3452" y="6206"/>
                    <a:pt x="2536" y="4950"/>
                    <a:pt x="2536" y="3478"/>
                  </a:cubicBezTo>
                  <a:cubicBezTo>
                    <a:pt x="2536" y="2005"/>
                    <a:pt x="3452" y="746"/>
                    <a:pt x="4746" y="241"/>
                  </a:cubicBezTo>
                  <a:cubicBezTo>
                    <a:pt x="4352" y="87"/>
                    <a:pt x="3923" y="0"/>
                    <a:pt x="347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7803108" y="952450"/>
              <a:ext cx="104687" cy="104567"/>
            </a:xfrm>
            <a:custGeom>
              <a:avLst/>
              <a:gdLst/>
              <a:ahLst/>
              <a:cxnLst/>
              <a:rect l="l" t="t" r="r" b="b"/>
              <a:pathLst>
                <a:path w="2610" h="2607" extrusionOk="0">
                  <a:moveTo>
                    <a:pt x="1307" y="0"/>
                  </a:moveTo>
                  <a:cubicBezTo>
                    <a:pt x="586" y="0"/>
                    <a:pt x="0" y="583"/>
                    <a:pt x="0" y="1304"/>
                  </a:cubicBezTo>
                  <a:cubicBezTo>
                    <a:pt x="0" y="2024"/>
                    <a:pt x="586" y="2607"/>
                    <a:pt x="1307" y="2607"/>
                  </a:cubicBezTo>
                  <a:cubicBezTo>
                    <a:pt x="2024" y="2607"/>
                    <a:pt x="2610" y="2024"/>
                    <a:pt x="2610" y="1304"/>
                  </a:cubicBezTo>
                  <a:cubicBezTo>
                    <a:pt x="2610" y="583"/>
                    <a:pt x="2024" y="0"/>
                    <a:pt x="130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7184488" y="1463053"/>
              <a:ext cx="226581" cy="226581"/>
            </a:xfrm>
            <a:custGeom>
              <a:avLst/>
              <a:gdLst/>
              <a:ahLst/>
              <a:cxnLst/>
              <a:rect l="l" t="t" r="r" b="b"/>
              <a:pathLst>
                <a:path w="5649" h="5649" extrusionOk="0">
                  <a:moveTo>
                    <a:pt x="436" y="1"/>
                  </a:moveTo>
                  <a:cubicBezTo>
                    <a:pt x="195" y="1"/>
                    <a:pt x="0" y="196"/>
                    <a:pt x="0" y="436"/>
                  </a:cubicBezTo>
                  <a:lnTo>
                    <a:pt x="0" y="5213"/>
                  </a:lnTo>
                  <a:cubicBezTo>
                    <a:pt x="0" y="5454"/>
                    <a:pt x="195" y="5649"/>
                    <a:pt x="436" y="5649"/>
                  </a:cubicBezTo>
                  <a:lnTo>
                    <a:pt x="5213" y="5649"/>
                  </a:lnTo>
                  <a:cubicBezTo>
                    <a:pt x="5453" y="5649"/>
                    <a:pt x="5648" y="5454"/>
                    <a:pt x="5648" y="5213"/>
                  </a:cubicBezTo>
                  <a:lnTo>
                    <a:pt x="5648" y="436"/>
                  </a:lnTo>
                  <a:cubicBezTo>
                    <a:pt x="5648" y="196"/>
                    <a:pt x="5453" y="1"/>
                    <a:pt x="521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2"/>
            <p:cNvSpPr/>
            <p:nvPr/>
          </p:nvSpPr>
          <p:spPr>
            <a:xfrm>
              <a:off x="7184488" y="1463053"/>
              <a:ext cx="93657" cy="226581"/>
            </a:xfrm>
            <a:custGeom>
              <a:avLst/>
              <a:gdLst/>
              <a:ahLst/>
              <a:cxnLst/>
              <a:rect l="l" t="t" r="r" b="b"/>
              <a:pathLst>
                <a:path w="2335" h="5649" extrusionOk="0">
                  <a:moveTo>
                    <a:pt x="436" y="1"/>
                  </a:moveTo>
                  <a:cubicBezTo>
                    <a:pt x="195" y="1"/>
                    <a:pt x="0" y="196"/>
                    <a:pt x="0" y="436"/>
                  </a:cubicBezTo>
                  <a:lnTo>
                    <a:pt x="0" y="5213"/>
                  </a:lnTo>
                  <a:cubicBezTo>
                    <a:pt x="0" y="5454"/>
                    <a:pt x="195" y="5649"/>
                    <a:pt x="436" y="5649"/>
                  </a:cubicBezTo>
                  <a:lnTo>
                    <a:pt x="2334" y="5649"/>
                  </a:lnTo>
                  <a:cubicBezTo>
                    <a:pt x="2094" y="5649"/>
                    <a:pt x="1899" y="5454"/>
                    <a:pt x="1899" y="5213"/>
                  </a:cubicBezTo>
                  <a:lnTo>
                    <a:pt x="1899" y="436"/>
                  </a:lnTo>
                  <a:cubicBezTo>
                    <a:pt x="1899" y="196"/>
                    <a:pt x="2094" y="1"/>
                    <a:pt x="233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2"/>
            <p:cNvSpPr/>
            <p:nvPr/>
          </p:nvSpPr>
          <p:spPr>
            <a:xfrm>
              <a:off x="7501800" y="1320381"/>
              <a:ext cx="153902" cy="152217"/>
            </a:xfrm>
            <a:custGeom>
              <a:avLst/>
              <a:gdLst/>
              <a:ahLst/>
              <a:cxnLst/>
              <a:rect l="l" t="t" r="r" b="b"/>
              <a:pathLst>
                <a:path w="3837" h="3795" extrusionOk="0">
                  <a:moveTo>
                    <a:pt x="1463" y="1"/>
                  </a:moveTo>
                  <a:cubicBezTo>
                    <a:pt x="1405" y="1"/>
                    <a:pt x="1347" y="23"/>
                    <a:pt x="1304" y="68"/>
                  </a:cubicBezTo>
                  <a:lnTo>
                    <a:pt x="87" y="1281"/>
                  </a:lnTo>
                  <a:cubicBezTo>
                    <a:pt x="1" y="1371"/>
                    <a:pt x="1" y="1515"/>
                    <a:pt x="87" y="1605"/>
                  </a:cubicBezTo>
                  <a:lnTo>
                    <a:pt x="2210" y="3728"/>
                  </a:lnTo>
                  <a:cubicBezTo>
                    <a:pt x="2255" y="3772"/>
                    <a:pt x="2313" y="3795"/>
                    <a:pt x="2372" y="3795"/>
                  </a:cubicBezTo>
                  <a:cubicBezTo>
                    <a:pt x="2430" y="3795"/>
                    <a:pt x="2489" y="3772"/>
                    <a:pt x="2533" y="3728"/>
                  </a:cubicBezTo>
                  <a:lnTo>
                    <a:pt x="3747" y="2511"/>
                  </a:lnTo>
                  <a:cubicBezTo>
                    <a:pt x="3837" y="2424"/>
                    <a:pt x="3837" y="2280"/>
                    <a:pt x="3747" y="2191"/>
                  </a:cubicBezTo>
                  <a:lnTo>
                    <a:pt x="1624" y="68"/>
                  </a:lnTo>
                  <a:cubicBezTo>
                    <a:pt x="1579" y="23"/>
                    <a:pt x="1521" y="1"/>
                    <a:pt x="14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7287973" y="1942490"/>
              <a:ext cx="170347" cy="170307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6"/>
                    <a:pt x="2124" y="4246"/>
                  </a:cubicBezTo>
                  <a:cubicBezTo>
                    <a:pt x="3295" y="4246"/>
                    <a:pt x="4246" y="3295"/>
                    <a:pt x="4246" y="2123"/>
                  </a:cubicBezTo>
                  <a:cubicBezTo>
                    <a:pt x="4246" y="951"/>
                    <a:pt x="3295" y="0"/>
                    <a:pt x="212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7287973" y="1942490"/>
              <a:ext cx="121654" cy="170307"/>
            </a:xfrm>
            <a:custGeom>
              <a:avLst/>
              <a:gdLst/>
              <a:ahLst/>
              <a:cxnLst/>
              <a:rect l="l" t="t" r="r" b="b"/>
              <a:pathLst>
                <a:path w="3033" h="4246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6"/>
                    <a:pt x="2124" y="4246"/>
                  </a:cubicBezTo>
                  <a:cubicBezTo>
                    <a:pt x="2450" y="4246"/>
                    <a:pt x="2758" y="4172"/>
                    <a:pt x="3033" y="4041"/>
                  </a:cubicBezTo>
                  <a:cubicBezTo>
                    <a:pt x="2316" y="3701"/>
                    <a:pt x="1819" y="2971"/>
                    <a:pt x="1819" y="2123"/>
                  </a:cubicBezTo>
                  <a:cubicBezTo>
                    <a:pt x="1819" y="1278"/>
                    <a:pt x="2316" y="548"/>
                    <a:pt x="3033" y="205"/>
                  </a:cubicBezTo>
                  <a:cubicBezTo>
                    <a:pt x="2758" y="74"/>
                    <a:pt x="2450" y="0"/>
                    <a:pt x="212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6743958" y="1398475"/>
              <a:ext cx="170227" cy="170187"/>
            </a:xfrm>
            <a:custGeom>
              <a:avLst/>
              <a:gdLst/>
              <a:ahLst/>
              <a:cxnLst/>
              <a:rect l="l" t="t" r="r" b="b"/>
              <a:pathLst>
                <a:path w="4244" h="4243" extrusionOk="0">
                  <a:moveTo>
                    <a:pt x="2120" y="0"/>
                  </a:moveTo>
                  <a:cubicBezTo>
                    <a:pt x="949" y="0"/>
                    <a:pt x="1" y="948"/>
                    <a:pt x="1" y="2123"/>
                  </a:cubicBezTo>
                  <a:cubicBezTo>
                    <a:pt x="1" y="3295"/>
                    <a:pt x="949" y="4243"/>
                    <a:pt x="2120" y="4243"/>
                  </a:cubicBezTo>
                  <a:cubicBezTo>
                    <a:pt x="3292" y="4243"/>
                    <a:pt x="4243" y="3295"/>
                    <a:pt x="4243" y="2123"/>
                  </a:cubicBezTo>
                  <a:cubicBezTo>
                    <a:pt x="4243" y="948"/>
                    <a:pt x="3292" y="0"/>
                    <a:pt x="212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6743958" y="1398475"/>
              <a:ext cx="121654" cy="170187"/>
            </a:xfrm>
            <a:custGeom>
              <a:avLst/>
              <a:gdLst/>
              <a:ahLst/>
              <a:cxnLst/>
              <a:rect l="l" t="t" r="r" b="b"/>
              <a:pathLst>
                <a:path w="3033" h="4243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3"/>
                    <a:pt x="2124" y="4243"/>
                  </a:cubicBezTo>
                  <a:cubicBezTo>
                    <a:pt x="2447" y="4243"/>
                    <a:pt x="2754" y="4169"/>
                    <a:pt x="3033" y="4038"/>
                  </a:cubicBezTo>
                  <a:cubicBezTo>
                    <a:pt x="2316" y="3698"/>
                    <a:pt x="1819" y="2968"/>
                    <a:pt x="1819" y="2123"/>
                  </a:cubicBezTo>
                  <a:cubicBezTo>
                    <a:pt x="1819" y="1275"/>
                    <a:pt x="2316" y="545"/>
                    <a:pt x="3033" y="205"/>
                  </a:cubicBezTo>
                  <a:cubicBezTo>
                    <a:pt x="2754" y="74"/>
                    <a:pt x="2447" y="0"/>
                    <a:pt x="21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6880734" y="814270"/>
              <a:ext cx="200670" cy="155667"/>
            </a:xfrm>
            <a:custGeom>
              <a:avLst/>
              <a:gdLst/>
              <a:ahLst/>
              <a:cxnLst/>
              <a:rect l="l" t="t" r="r" b="b"/>
              <a:pathLst>
                <a:path w="5003" h="3881" extrusionOk="0">
                  <a:moveTo>
                    <a:pt x="1659" y="0"/>
                  </a:moveTo>
                  <a:lnTo>
                    <a:pt x="1" y="3881"/>
                  </a:lnTo>
                  <a:lnTo>
                    <a:pt x="5002" y="3881"/>
                  </a:lnTo>
                  <a:lnTo>
                    <a:pt x="3340" y="0"/>
                  </a:lnTo>
                  <a:cubicBezTo>
                    <a:pt x="3087" y="119"/>
                    <a:pt x="2802" y="186"/>
                    <a:pt x="2501" y="186"/>
                  </a:cubicBezTo>
                  <a:cubicBezTo>
                    <a:pt x="2200" y="186"/>
                    <a:pt x="1915" y="119"/>
                    <a:pt x="165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6880734" y="814270"/>
              <a:ext cx="126026" cy="155667"/>
            </a:xfrm>
            <a:custGeom>
              <a:avLst/>
              <a:gdLst/>
              <a:ahLst/>
              <a:cxnLst/>
              <a:rect l="l" t="t" r="r" b="b"/>
              <a:pathLst>
                <a:path w="3142" h="3881" extrusionOk="0">
                  <a:moveTo>
                    <a:pt x="1659" y="0"/>
                  </a:moveTo>
                  <a:lnTo>
                    <a:pt x="1" y="3881"/>
                  </a:lnTo>
                  <a:lnTo>
                    <a:pt x="1515" y="3881"/>
                  </a:lnTo>
                  <a:lnTo>
                    <a:pt x="3142" y="80"/>
                  </a:lnTo>
                  <a:lnTo>
                    <a:pt x="3142" y="80"/>
                  </a:lnTo>
                  <a:cubicBezTo>
                    <a:pt x="2940" y="148"/>
                    <a:pt x="2726" y="186"/>
                    <a:pt x="2501" y="186"/>
                  </a:cubicBezTo>
                  <a:cubicBezTo>
                    <a:pt x="2200" y="186"/>
                    <a:pt x="1915" y="119"/>
                    <a:pt x="165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6900909" y="661290"/>
              <a:ext cx="160320" cy="160440"/>
            </a:xfrm>
            <a:custGeom>
              <a:avLst/>
              <a:gdLst/>
              <a:ahLst/>
              <a:cxnLst/>
              <a:rect l="l" t="t" r="r" b="b"/>
              <a:pathLst>
                <a:path w="3997" h="4000" extrusionOk="0">
                  <a:moveTo>
                    <a:pt x="1998" y="1"/>
                  </a:moveTo>
                  <a:cubicBezTo>
                    <a:pt x="894" y="1"/>
                    <a:pt x="0" y="897"/>
                    <a:pt x="0" y="2002"/>
                  </a:cubicBezTo>
                  <a:cubicBezTo>
                    <a:pt x="0" y="3103"/>
                    <a:pt x="894" y="4000"/>
                    <a:pt x="1998" y="4000"/>
                  </a:cubicBezTo>
                  <a:cubicBezTo>
                    <a:pt x="3103" y="4000"/>
                    <a:pt x="3996" y="3103"/>
                    <a:pt x="3996" y="2002"/>
                  </a:cubicBezTo>
                  <a:cubicBezTo>
                    <a:pt x="3996" y="897"/>
                    <a:pt x="3103" y="1"/>
                    <a:pt x="199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6900909" y="661290"/>
              <a:ext cx="118685" cy="160440"/>
            </a:xfrm>
            <a:custGeom>
              <a:avLst/>
              <a:gdLst/>
              <a:ahLst/>
              <a:cxnLst/>
              <a:rect l="l" t="t" r="r" b="b"/>
              <a:pathLst>
                <a:path w="2959" h="4000" extrusionOk="0">
                  <a:moveTo>
                    <a:pt x="1998" y="1"/>
                  </a:moveTo>
                  <a:cubicBezTo>
                    <a:pt x="894" y="1"/>
                    <a:pt x="0" y="897"/>
                    <a:pt x="0" y="2002"/>
                  </a:cubicBezTo>
                  <a:cubicBezTo>
                    <a:pt x="0" y="3103"/>
                    <a:pt x="894" y="4000"/>
                    <a:pt x="1998" y="4000"/>
                  </a:cubicBezTo>
                  <a:cubicBezTo>
                    <a:pt x="2347" y="4000"/>
                    <a:pt x="2674" y="3910"/>
                    <a:pt x="2959" y="3753"/>
                  </a:cubicBezTo>
                  <a:cubicBezTo>
                    <a:pt x="2341" y="3414"/>
                    <a:pt x="1922" y="2754"/>
                    <a:pt x="1922" y="2002"/>
                  </a:cubicBezTo>
                  <a:cubicBezTo>
                    <a:pt x="1922" y="1246"/>
                    <a:pt x="2341" y="587"/>
                    <a:pt x="2959" y="247"/>
                  </a:cubicBezTo>
                  <a:cubicBezTo>
                    <a:pt x="2674" y="91"/>
                    <a:pt x="2347" y="1"/>
                    <a:pt x="199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9" name="Google Shape;939;p32"/>
          <p:cNvGrpSpPr/>
          <p:nvPr/>
        </p:nvGrpSpPr>
        <p:grpSpPr>
          <a:xfrm>
            <a:off x="6573752" y="2921251"/>
            <a:ext cx="1778679" cy="1778679"/>
            <a:chOff x="1233725" y="3010438"/>
            <a:chExt cx="1436736" cy="1436736"/>
          </a:xfrm>
        </p:grpSpPr>
        <p:sp>
          <p:nvSpPr>
            <p:cNvPr id="940" name="Google Shape;940;p32"/>
            <p:cNvSpPr/>
            <p:nvPr/>
          </p:nvSpPr>
          <p:spPr>
            <a:xfrm>
              <a:off x="1233725" y="3010438"/>
              <a:ext cx="1436736" cy="1436736"/>
            </a:xfrm>
            <a:custGeom>
              <a:avLst/>
              <a:gdLst/>
              <a:ahLst/>
              <a:cxnLst/>
              <a:rect l="l" t="t" r="r" b="b"/>
              <a:pathLst>
                <a:path w="41247" h="41247" extrusionOk="0">
                  <a:moveTo>
                    <a:pt x="1" y="1"/>
                  </a:moveTo>
                  <a:lnTo>
                    <a:pt x="1" y="41246"/>
                  </a:lnTo>
                  <a:lnTo>
                    <a:pt x="41247" y="41246"/>
                  </a:lnTo>
                  <a:lnTo>
                    <a:pt x="4124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2"/>
            <p:cNvSpPr/>
            <p:nvPr/>
          </p:nvSpPr>
          <p:spPr>
            <a:xfrm>
              <a:off x="1295307" y="3072020"/>
              <a:ext cx="1313708" cy="1313708"/>
            </a:xfrm>
            <a:custGeom>
              <a:avLst/>
              <a:gdLst/>
              <a:ahLst/>
              <a:cxnLst/>
              <a:rect l="l" t="t" r="r" b="b"/>
              <a:pathLst>
                <a:path w="37715" h="37715" extrusionOk="0">
                  <a:moveTo>
                    <a:pt x="0" y="0"/>
                  </a:moveTo>
                  <a:lnTo>
                    <a:pt x="0" y="37714"/>
                  </a:lnTo>
                  <a:lnTo>
                    <a:pt x="37715" y="37714"/>
                  </a:lnTo>
                  <a:lnTo>
                    <a:pt x="3771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2"/>
            <p:cNvSpPr/>
            <p:nvPr/>
          </p:nvSpPr>
          <p:spPr>
            <a:xfrm>
              <a:off x="1317600" y="3094312"/>
              <a:ext cx="1269122" cy="1268983"/>
            </a:xfrm>
            <a:custGeom>
              <a:avLst/>
              <a:gdLst/>
              <a:ahLst/>
              <a:cxnLst/>
              <a:rect l="l" t="t" r="r" b="b"/>
              <a:pathLst>
                <a:path w="36435" h="36431" extrusionOk="0">
                  <a:moveTo>
                    <a:pt x="1" y="0"/>
                  </a:moveTo>
                  <a:lnTo>
                    <a:pt x="1" y="36431"/>
                  </a:lnTo>
                  <a:lnTo>
                    <a:pt x="36434" y="36431"/>
                  </a:lnTo>
                  <a:lnTo>
                    <a:pt x="36434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2"/>
            <p:cNvSpPr/>
            <p:nvPr/>
          </p:nvSpPr>
          <p:spPr>
            <a:xfrm>
              <a:off x="2428276" y="3101766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2"/>
            <p:cNvSpPr/>
            <p:nvPr/>
          </p:nvSpPr>
          <p:spPr>
            <a:xfrm>
              <a:off x="2110890" y="3101766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2"/>
            <p:cNvSpPr/>
            <p:nvPr/>
          </p:nvSpPr>
          <p:spPr>
            <a:xfrm>
              <a:off x="1793609" y="3101766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2"/>
            <p:cNvSpPr/>
            <p:nvPr/>
          </p:nvSpPr>
          <p:spPr>
            <a:xfrm>
              <a:off x="1476292" y="3101766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8"/>
                  </a:lnTo>
                  <a:lnTo>
                    <a:pt x="4548" y="4548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2269583" y="3258265"/>
              <a:ext cx="158418" cy="158383"/>
            </a:xfrm>
            <a:custGeom>
              <a:avLst/>
              <a:gdLst/>
              <a:ahLst/>
              <a:cxnLst/>
              <a:rect l="l" t="t" r="r" b="b"/>
              <a:pathLst>
                <a:path w="4548" h="4547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1952301" y="3258265"/>
              <a:ext cx="158383" cy="158383"/>
            </a:xfrm>
            <a:custGeom>
              <a:avLst/>
              <a:gdLst/>
              <a:ahLst/>
              <a:cxnLst/>
              <a:rect l="l" t="t" r="r" b="b"/>
              <a:pathLst>
                <a:path w="4547" h="4547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1635020" y="3258265"/>
              <a:ext cx="158279" cy="158383"/>
            </a:xfrm>
            <a:custGeom>
              <a:avLst/>
              <a:gdLst/>
              <a:ahLst/>
              <a:cxnLst/>
              <a:rect l="l" t="t" r="r" b="b"/>
              <a:pathLst>
                <a:path w="4544" h="4547" extrusionOk="0">
                  <a:moveTo>
                    <a:pt x="0" y="0"/>
                  </a:moveTo>
                  <a:lnTo>
                    <a:pt x="0" y="4547"/>
                  </a:lnTo>
                  <a:lnTo>
                    <a:pt x="4544" y="4547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1317600" y="3258265"/>
              <a:ext cx="158418" cy="158383"/>
            </a:xfrm>
            <a:custGeom>
              <a:avLst/>
              <a:gdLst/>
              <a:ahLst/>
              <a:cxnLst/>
              <a:rect l="l" t="t" r="r" b="b"/>
              <a:pathLst>
                <a:path w="4548" h="4547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2"/>
            <p:cNvSpPr/>
            <p:nvPr/>
          </p:nvSpPr>
          <p:spPr>
            <a:xfrm>
              <a:off x="2428276" y="3414833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2110890" y="3414833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1793609" y="3414833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1476292" y="3414833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0"/>
                  </a:moveTo>
                  <a:lnTo>
                    <a:pt x="1" y="4547"/>
                  </a:lnTo>
                  <a:lnTo>
                    <a:pt x="4548" y="4547"/>
                  </a:lnTo>
                  <a:lnTo>
                    <a:pt x="4548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2269583" y="3571296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1952301" y="3571296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1635020" y="3571296"/>
              <a:ext cx="158279" cy="158418"/>
            </a:xfrm>
            <a:custGeom>
              <a:avLst/>
              <a:gdLst/>
              <a:ahLst/>
              <a:cxnLst/>
              <a:rect l="l" t="t" r="r" b="b"/>
              <a:pathLst>
                <a:path w="4544" h="4548" extrusionOk="0">
                  <a:moveTo>
                    <a:pt x="0" y="1"/>
                  </a:moveTo>
                  <a:lnTo>
                    <a:pt x="0" y="4547"/>
                  </a:lnTo>
                  <a:lnTo>
                    <a:pt x="4544" y="4547"/>
                  </a:lnTo>
                  <a:lnTo>
                    <a:pt x="454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1317600" y="3571296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2428276" y="3727864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2110890" y="3727864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1793609" y="3727864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1476292" y="3727864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8"/>
                  </a:lnTo>
                  <a:lnTo>
                    <a:pt x="4548" y="4548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2269583" y="3884363"/>
              <a:ext cx="158418" cy="158383"/>
            </a:xfrm>
            <a:custGeom>
              <a:avLst/>
              <a:gdLst/>
              <a:ahLst/>
              <a:cxnLst/>
              <a:rect l="l" t="t" r="r" b="b"/>
              <a:pathLst>
                <a:path w="4548" h="4547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1952301" y="3884363"/>
              <a:ext cx="158383" cy="158383"/>
            </a:xfrm>
            <a:custGeom>
              <a:avLst/>
              <a:gdLst/>
              <a:ahLst/>
              <a:cxnLst/>
              <a:rect l="l" t="t" r="r" b="b"/>
              <a:pathLst>
                <a:path w="4547" h="4547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1635020" y="3884363"/>
              <a:ext cx="158279" cy="158383"/>
            </a:xfrm>
            <a:custGeom>
              <a:avLst/>
              <a:gdLst/>
              <a:ahLst/>
              <a:cxnLst/>
              <a:rect l="l" t="t" r="r" b="b"/>
              <a:pathLst>
                <a:path w="4544" h="4547" extrusionOk="0">
                  <a:moveTo>
                    <a:pt x="0" y="0"/>
                  </a:moveTo>
                  <a:lnTo>
                    <a:pt x="0" y="4547"/>
                  </a:lnTo>
                  <a:lnTo>
                    <a:pt x="4544" y="4547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1317600" y="3884363"/>
              <a:ext cx="158418" cy="158383"/>
            </a:xfrm>
            <a:custGeom>
              <a:avLst/>
              <a:gdLst/>
              <a:ahLst/>
              <a:cxnLst/>
              <a:rect l="l" t="t" r="r" b="b"/>
              <a:pathLst>
                <a:path w="4548" h="4547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2428276" y="4040931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2110890" y="4040931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1793609" y="4040931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1476292" y="4040931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0"/>
                  </a:moveTo>
                  <a:lnTo>
                    <a:pt x="1" y="4547"/>
                  </a:lnTo>
                  <a:lnTo>
                    <a:pt x="4548" y="4547"/>
                  </a:lnTo>
                  <a:lnTo>
                    <a:pt x="4548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2269583" y="4197499"/>
              <a:ext cx="158418" cy="158314"/>
            </a:xfrm>
            <a:custGeom>
              <a:avLst/>
              <a:gdLst/>
              <a:ahLst/>
              <a:cxnLst/>
              <a:rect l="l" t="t" r="r" b="b"/>
              <a:pathLst>
                <a:path w="4548" h="4545" extrusionOk="0">
                  <a:moveTo>
                    <a:pt x="1" y="1"/>
                  </a:moveTo>
                  <a:lnTo>
                    <a:pt x="1" y="4544"/>
                  </a:lnTo>
                  <a:lnTo>
                    <a:pt x="4547" y="4544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1952301" y="4197499"/>
              <a:ext cx="158383" cy="158314"/>
            </a:xfrm>
            <a:custGeom>
              <a:avLst/>
              <a:gdLst/>
              <a:ahLst/>
              <a:cxnLst/>
              <a:rect l="l" t="t" r="r" b="b"/>
              <a:pathLst>
                <a:path w="4547" h="4545" extrusionOk="0">
                  <a:moveTo>
                    <a:pt x="0" y="1"/>
                  </a:moveTo>
                  <a:lnTo>
                    <a:pt x="0" y="4544"/>
                  </a:lnTo>
                  <a:lnTo>
                    <a:pt x="4547" y="4544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1635020" y="4197499"/>
              <a:ext cx="158279" cy="158314"/>
            </a:xfrm>
            <a:custGeom>
              <a:avLst/>
              <a:gdLst/>
              <a:ahLst/>
              <a:cxnLst/>
              <a:rect l="l" t="t" r="r" b="b"/>
              <a:pathLst>
                <a:path w="4544" h="4545" extrusionOk="0">
                  <a:moveTo>
                    <a:pt x="0" y="1"/>
                  </a:moveTo>
                  <a:lnTo>
                    <a:pt x="0" y="4544"/>
                  </a:lnTo>
                  <a:lnTo>
                    <a:pt x="4544" y="4544"/>
                  </a:lnTo>
                  <a:lnTo>
                    <a:pt x="454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1317600" y="4197499"/>
              <a:ext cx="158418" cy="158314"/>
            </a:xfrm>
            <a:custGeom>
              <a:avLst/>
              <a:gdLst/>
              <a:ahLst/>
              <a:cxnLst/>
              <a:rect l="l" t="t" r="r" b="b"/>
              <a:pathLst>
                <a:path w="4548" h="4545" extrusionOk="0">
                  <a:moveTo>
                    <a:pt x="1" y="1"/>
                  </a:moveTo>
                  <a:lnTo>
                    <a:pt x="1" y="4544"/>
                  </a:lnTo>
                  <a:lnTo>
                    <a:pt x="4547" y="4544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32"/>
          <p:cNvGrpSpPr/>
          <p:nvPr/>
        </p:nvGrpSpPr>
        <p:grpSpPr>
          <a:xfrm rot="336529">
            <a:off x="5660679" y="3852249"/>
            <a:ext cx="1014997" cy="1014997"/>
            <a:chOff x="410325" y="170950"/>
            <a:chExt cx="819850" cy="819850"/>
          </a:xfrm>
        </p:grpSpPr>
        <p:sp>
          <p:nvSpPr>
            <p:cNvPr id="976" name="Google Shape;976;p32"/>
            <p:cNvSpPr/>
            <p:nvPr/>
          </p:nvSpPr>
          <p:spPr>
            <a:xfrm>
              <a:off x="643175" y="170950"/>
              <a:ext cx="587000" cy="468050"/>
            </a:xfrm>
            <a:custGeom>
              <a:avLst/>
              <a:gdLst/>
              <a:ahLst/>
              <a:cxnLst/>
              <a:rect l="l" t="t" r="r" b="b"/>
              <a:pathLst>
                <a:path w="23480" h="18722" extrusionOk="0">
                  <a:moveTo>
                    <a:pt x="7080" y="0"/>
                  </a:moveTo>
                  <a:lnTo>
                    <a:pt x="7080" y="5447"/>
                  </a:lnTo>
                  <a:lnTo>
                    <a:pt x="2594" y="5447"/>
                  </a:lnTo>
                  <a:cubicBezTo>
                    <a:pt x="1163" y="5447"/>
                    <a:pt x="0" y="6609"/>
                    <a:pt x="0" y="8043"/>
                  </a:cubicBezTo>
                  <a:cubicBezTo>
                    <a:pt x="0" y="9474"/>
                    <a:pt x="1163" y="10637"/>
                    <a:pt x="2594" y="10637"/>
                  </a:cubicBezTo>
                  <a:lnTo>
                    <a:pt x="7080" y="10637"/>
                  </a:lnTo>
                  <a:lnTo>
                    <a:pt x="7080" y="16397"/>
                  </a:lnTo>
                  <a:lnTo>
                    <a:pt x="12843" y="18721"/>
                  </a:lnTo>
                  <a:lnTo>
                    <a:pt x="18033" y="18721"/>
                  </a:lnTo>
                  <a:lnTo>
                    <a:pt x="23479" y="16397"/>
                  </a:lnTo>
                  <a:lnTo>
                    <a:pt x="23479" y="4047"/>
                  </a:lnTo>
                  <a:cubicBezTo>
                    <a:pt x="23479" y="1813"/>
                    <a:pt x="21667" y="0"/>
                    <a:pt x="1942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643175" y="307100"/>
              <a:ext cx="95675" cy="129775"/>
            </a:xfrm>
            <a:custGeom>
              <a:avLst/>
              <a:gdLst/>
              <a:ahLst/>
              <a:cxnLst/>
              <a:rect l="l" t="t" r="r" b="b"/>
              <a:pathLst>
                <a:path w="3827" h="5191" extrusionOk="0">
                  <a:moveTo>
                    <a:pt x="2594" y="1"/>
                  </a:moveTo>
                  <a:cubicBezTo>
                    <a:pt x="1163" y="1"/>
                    <a:pt x="0" y="1163"/>
                    <a:pt x="0" y="2597"/>
                  </a:cubicBezTo>
                  <a:cubicBezTo>
                    <a:pt x="0" y="4028"/>
                    <a:pt x="1163" y="5191"/>
                    <a:pt x="2594" y="5191"/>
                  </a:cubicBezTo>
                  <a:lnTo>
                    <a:pt x="3827" y="5191"/>
                  </a:lnTo>
                  <a:cubicBezTo>
                    <a:pt x="2392" y="5191"/>
                    <a:pt x="1233" y="4028"/>
                    <a:pt x="1233" y="2597"/>
                  </a:cubicBezTo>
                  <a:cubicBezTo>
                    <a:pt x="1233" y="1163"/>
                    <a:pt x="2392" y="1"/>
                    <a:pt x="382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820225" y="170950"/>
              <a:ext cx="30775" cy="136175"/>
            </a:xfrm>
            <a:custGeom>
              <a:avLst/>
              <a:gdLst/>
              <a:ahLst/>
              <a:cxnLst/>
              <a:rect l="l" t="t" r="r" b="b"/>
              <a:pathLst>
                <a:path w="1231" h="5447" extrusionOk="0">
                  <a:moveTo>
                    <a:pt x="1" y="0"/>
                  </a:moveTo>
                  <a:lnTo>
                    <a:pt x="1" y="5447"/>
                  </a:lnTo>
                  <a:lnTo>
                    <a:pt x="1230" y="5447"/>
                  </a:lnTo>
                  <a:lnTo>
                    <a:pt x="123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820225" y="436850"/>
              <a:ext cx="174775" cy="202075"/>
            </a:xfrm>
            <a:custGeom>
              <a:avLst/>
              <a:gdLst/>
              <a:ahLst/>
              <a:cxnLst/>
              <a:rect l="l" t="t" r="r" b="b"/>
              <a:pathLst>
                <a:path w="6991" h="8083" extrusionOk="0">
                  <a:moveTo>
                    <a:pt x="1" y="1"/>
                  </a:moveTo>
                  <a:lnTo>
                    <a:pt x="1" y="5761"/>
                  </a:lnTo>
                  <a:lnTo>
                    <a:pt x="5761" y="8082"/>
                  </a:lnTo>
                  <a:lnTo>
                    <a:pt x="6990" y="8082"/>
                  </a:lnTo>
                  <a:lnTo>
                    <a:pt x="1230" y="5761"/>
                  </a:lnTo>
                  <a:lnTo>
                    <a:pt x="1230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410325" y="580850"/>
              <a:ext cx="672875" cy="409950"/>
            </a:xfrm>
            <a:custGeom>
              <a:avLst/>
              <a:gdLst/>
              <a:ahLst/>
              <a:cxnLst/>
              <a:rect l="l" t="t" r="r" b="b"/>
              <a:pathLst>
                <a:path w="26915" h="16398" extrusionOk="0">
                  <a:moveTo>
                    <a:pt x="0" y="1"/>
                  </a:moveTo>
                  <a:lnTo>
                    <a:pt x="0" y="12350"/>
                  </a:lnTo>
                  <a:cubicBezTo>
                    <a:pt x="0" y="14585"/>
                    <a:pt x="1813" y="16397"/>
                    <a:pt x="4047" y="16397"/>
                  </a:cubicBezTo>
                  <a:lnTo>
                    <a:pt x="16397" y="16397"/>
                  </a:lnTo>
                  <a:cubicBezTo>
                    <a:pt x="16397" y="16397"/>
                    <a:pt x="26915" y="9789"/>
                    <a:pt x="26915" y="8358"/>
                  </a:cubicBezTo>
                  <a:cubicBezTo>
                    <a:pt x="26915" y="6923"/>
                    <a:pt x="16397" y="1"/>
                    <a:pt x="16394" y="1"/>
                  </a:cubicBezTo>
                  <a:lnTo>
                    <a:pt x="10634" y="1"/>
                  </a:lnTo>
                  <a:lnTo>
                    <a:pt x="10634" y="4490"/>
                  </a:lnTo>
                  <a:cubicBezTo>
                    <a:pt x="10634" y="5921"/>
                    <a:pt x="9471" y="7083"/>
                    <a:pt x="8040" y="7083"/>
                  </a:cubicBezTo>
                  <a:cubicBezTo>
                    <a:pt x="6606" y="7083"/>
                    <a:pt x="5443" y="5921"/>
                    <a:pt x="5443" y="4490"/>
                  </a:cubicBezTo>
                  <a:lnTo>
                    <a:pt x="544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410325" y="580850"/>
              <a:ext cx="136350" cy="409950"/>
            </a:xfrm>
            <a:custGeom>
              <a:avLst/>
              <a:gdLst/>
              <a:ahLst/>
              <a:cxnLst/>
              <a:rect l="l" t="t" r="r" b="b"/>
              <a:pathLst>
                <a:path w="5454" h="16398" extrusionOk="0">
                  <a:moveTo>
                    <a:pt x="0" y="1"/>
                  </a:moveTo>
                  <a:lnTo>
                    <a:pt x="0" y="12350"/>
                  </a:lnTo>
                  <a:cubicBezTo>
                    <a:pt x="0" y="14585"/>
                    <a:pt x="1813" y="16397"/>
                    <a:pt x="4047" y="16397"/>
                  </a:cubicBezTo>
                  <a:lnTo>
                    <a:pt x="5453" y="16397"/>
                  </a:lnTo>
                  <a:cubicBezTo>
                    <a:pt x="3218" y="16397"/>
                    <a:pt x="1406" y="14585"/>
                    <a:pt x="1406" y="12350"/>
                  </a:cubicBezTo>
                  <a:lnTo>
                    <a:pt x="1406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820225" y="403800"/>
              <a:ext cx="409950" cy="587000"/>
            </a:xfrm>
            <a:custGeom>
              <a:avLst/>
              <a:gdLst/>
              <a:ahLst/>
              <a:cxnLst/>
              <a:rect l="l" t="t" r="r" b="b"/>
              <a:pathLst>
                <a:path w="16398" h="23480" extrusionOk="0">
                  <a:moveTo>
                    <a:pt x="8354" y="0"/>
                  </a:moveTo>
                  <a:cubicBezTo>
                    <a:pt x="6923" y="0"/>
                    <a:pt x="5761" y="1163"/>
                    <a:pt x="5761" y="2597"/>
                  </a:cubicBezTo>
                  <a:lnTo>
                    <a:pt x="5761" y="7083"/>
                  </a:lnTo>
                  <a:lnTo>
                    <a:pt x="1" y="7083"/>
                  </a:lnTo>
                  <a:lnTo>
                    <a:pt x="1" y="12846"/>
                  </a:lnTo>
                  <a:lnTo>
                    <a:pt x="4487" y="12846"/>
                  </a:lnTo>
                  <a:cubicBezTo>
                    <a:pt x="5918" y="12846"/>
                    <a:pt x="7080" y="14005"/>
                    <a:pt x="7080" y="15440"/>
                  </a:cubicBezTo>
                  <a:cubicBezTo>
                    <a:pt x="7080" y="16871"/>
                    <a:pt x="5918" y="18033"/>
                    <a:pt x="4487" y="18033"/>
                  </a:cubicBezTo>
                  <a:lnTo>
                    <a:pt x="1" y="18033"/>
                  </a:lnTo>
                  <a:lnTo>
                    <a:pt x="1" y="23479"/>
                  </a:lnTo>
                  <a:lnTo>
                    <a:pt x="12347" y="23479"/>
                  </a:lnTo>
                  <a:cubicBezTo>
                    <a:pt x="14582" y="23479"/>
                    <a:pt x="16397" y="21667"/>
                    <a:pt x="16397" y="19432"/>
                  </a:cubicBezTo>
                  <a:lnTo>
                    <a:pt x="16397" y="7083"/>
                  </a:lnTo>
                  <a:lnTo>
                    <a:pt x="10951" y="7083"/>
                  </a:lnTo>
                  <a:lnTo>
                    <a:pt x="10951" y="2597"/>
                  </a:lnTo>
                  <a:cubicBezTo>
                    <a:pt x="10951" y="1163"/>
                    <a:pt x="9789" y="0"/>
                    <a:pt x="835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964225" y="403800"/>
              <a:ext cx="80250" cy="177075"/>
            </a:xfrm>
            <a:custGeom>
              <a:avLst/>
              <a:gdLst/>
              <a:ahLst/>
              <a:cxnLst/>
              <a:rect l="l" t="t" r="r" b="b"/>
              <a:pathLst>
                <a:path w="3210" h="7083" extrusionOk="0">
                  <a:moveTo>
                    <a:pt x="2594" y="0"/>
                  </a:moveTo>
                  <a:cubicBezTo>
                    <a:pt x="1163" y="0"/>
                    <a:pt x="1" y="1163"/>
                    <a:pt x="1" y="2597"/>
                  </a:cubicBezTo>
                  <a:lnTo>
                    <a:pt x="1" y="7083"/>
                  </a:lnTo>
                  <a:lnTo>
                    <a:pt x="1227" y="7083"/>
                  </a:lnTo>
                  <a:lnTo>
                    <a:pt x="1227" y="2597"/>
                  </a:lnTo>
                  <a:cubicBezTo>
                    <a:pt x="1227" y="1374"/>
                    <a:pt x="2073" y="353"/>
                    <a:pt x="3209" y="74"/>
                  </a:cubicBezTo>
                  <a:cubicBezTo>
                    <a:pt x="3011" y="29"/>
                    <a:pt x="2806" y="0"/>
                    <a:pt x="25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932375" y="724950"/>
              <a:ext cx="95525" cy="129700"/>
            </a:xfrm>
            <a:custGeom>
              <a:avLst/>
              <a:gdLst/>
              <a:ahLst/>
              <a:cxnLst/>
              <a:rect l="l" t="t" r="r" b="b"/>
              <a:pathLst>
                <a:path w="3821" h="5188" extrusionOk="0">
                  <a:moveTo>
                    <a:pt x="1" y="0"/>
                  </a:moveTo>
                  <a:cubicBezTo>
                    <a:pt x="1432" y="0"/>
                    <a:pt x="2594" y="1159"/>
                    <a:pt x="2594" y="2594"/>
                  </a:cubicBezTo>
                  <a:cubicBezTo>
                    <a:pt x="2594" y="4025"/>
                    <a:pt x="1432" y="5187"/>
                    <a:pt x="1" y="5187"/>
                  </a:cubicBezTo>
                  <a:lnTo>
                    <a:pt x="1227" y="5187"/>
                  </a:lnTo>
                  <a:cubicBezTo>
                    <a:pt x="2658" y="5187"/>
                    <a:pt x="3820" y="4025"/>
                    <a:pt x="3820" y="2594"/>
                  </a:cubicBezTo>
                  <a:cubicBezTo>
                    <a:pt x="3820" y="1159"/>
                    <a:pt x="2658" y="0"/>
                    <a:pt x="122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820225" y="580850"/>
              <a:ext cx="30600" cy="144025"/>
            </a:xfrm>
            <a:custGeom>
              <a:avLst/>
              <a:gdLst/>
              <a:ahLst/>
              <a:cxnLst/>
              <a:rect l="l" t="t" r="r" b="b"/>
              <a:pathLst>
                <a:path w="1224" h="5761" extrusionOk="0">
                  <a:moveTo>
                    <a:pt x="1" y="1"/>
                  </a:moveTo>
                  <a:lnTo>
                    <a:pt x="1" y="5761"/>
                  </a:lnTo>
                  <a:lnTo>
                    <a:pt x="1224" y="5761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820225" y="854625"/>
              <a:ext cx="30600" cy="136175"/>
            </a:xfrm>
            <a:custGeom>
              <a:avLst/>
              <a:gdLst/>
              <a:ahLst/>
              <a:cxnLst/>
              <a:rect l="l" t="t" r="r" b="b"/>
              <a:pathLst>
                <a:path w="1224" h="5447" extrusionOk="0">
                  <a:moveTo>
                    <a:pt x="1" y="0"/>
                  </a:moveTo>
                  <a:lnTo>
                    <a:pt x="1" y="5446"/>
                  </a:lnTo>
                  <a:lnTo>
                    <a:pt x="1224" y="5446"/>
                  </a:lnTo>
                  <a:lnTo>
                    <a:pt x="122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7" name="Google Shape;987;p32"/>
          <p:cNvSpPr txBox="1">
            <a:spLocks noGrp="1"/>
          </p:cNvSpPr>
          <p:nvPr>
            <p:ph type="ctrTitle"/>
          </p:nvPr>
        </p:nvSpPr>
        <p:spPr>
          <a:xfrm>
            <a:off x="251209" y="761638"/>
            <a:ext cx="4853371" cy="30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tx1"/>
                </a:solidFill>
              </a:rPr>
              <a:t>       </a:t>
            </a:r>
            <a:r>
              <a:rPr lang="en-US" sz="2400" err="1">
                <a:solidFill>
                  <a:schemeClr val="tx1"/>
                </a:solidFill>
              </a:rPr>
              <a:t>Phân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công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công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việc</a:t>
            </a:r>
            <a:r>
              <a:rPr lang="en-US" sz="2400">
                <a:solidFill>
                  <a:schemeClr val="tx1"/>
                </a:solidFill>
              </a:rPr>
              <a:t>:</a:t>
            </a:r>
            <a:br>
              <a:rPr lang="en-US" sz="2400">
                <a:solidFill>
                  <a:schemeClr val="tx1"/>
                </a:solidFill>
              </a:rPr>
            </a:br>
            <a:br>
              <a:rPr lang="en-US" sz="1600">
                <a:solidFill>
                  <a:schemeClr val="tx1"/>
                </a:solidFill>
              </a:rPr>
            </a:br>
            <a:r>
              <a:rPr lang="vi-VN" sz="1600">
                <a:solidFill>
                  <a:srgbClr val="FF0000"/>
                </a:solidFill>
              </a:rPr>
              <a:t>Trường:    	</a:t>
            </a:r>
            <a:r>
              <a:rPr lang="vi-VN" sz="1400">
                <a:solidFill>
                  <a:schemeClr val="accent5"/>
                </a:solidFill>
              </a:rPr>
              <a:t>thiết kế giao diện + </a:t>
            </a:r>
            <a:r>
              <a:rPr lang="vi-VN" sz="1400" err="1">
                <a:solidFill>
                  <a:schemeClr val="accent5"/>
                </a:solidFill>
              </a:rPr>
              <a:t>model</a:t>
            </a:r>
            <a:br>
              <a:rPr lang="vi-VN" sz="1400">
                <a:solidFill>
                  <a:schemeClr val="accent5"/>
                </a:solidFill>
              </a:rPr>
            </a:br>
            <a:r>
              <a:rPr lang="vi-VN" sz="1400">
                <a:solidFill>
                  <a:srgbClr val="FF0000"/>
                </a:solidFill>
              </a:rPr>
              <a:t>Trọng :           	</a:t>
            </a:r>
            <a:r>
              <a:rPr lang="vi-VN" sz="1400">
                <a:solidFill>
                  <a:schemeClr val="accent5"/>
                </a:solidFill>
              </a:rPr>
              <a:t>thiết kế phần </a:t>
            </a:r>
            <a:r>
              <a:rPr lang="vi-VN" sz="1400" err="1">
                <a:solidFill>
                  <a:schemeClr val="accent5"/>
                </a:solidFill>
              </a:rPr>
              <a:t>model</a:t>
            </a:r>
            <a:br>
              <a:rPr lang="vi-VN" sz="1400">
                <a:solidFill>
                  <a:srgbClr val="FF0000"/>
                </a:solidFill>
              </a:rPr>
            </a:br>
            <a:r>
              <a:rPr lang="vi-VN" sz="1400">
                <a:solidFill>
                  <a:srgbClr val="FF0000"/>
                </a:solidFill>
              </a:rPr>
              <a:t>Trung :          	</a:t>
            </a:r>
            <a:r>
              <a:rPr lang="vi-VN" sz="1400">
                <a:solidFill>
                  <a:schemeClr val="accent5"/>
                </a:solidFill>
              </a:rPr>
              <a:t>thiết kế giao diện</a:t>
            </a:r>
            <a:br>
              <a:rPr lang="vi-VN" sz="1400">
                <a:solidFill>
                  <a:srgbClr val="FF0000"/>
                </a:solidFill>
              </a:rPr>
            </a:br>
            <a:r>
              <a:rPr lang="vi-VN" sz="1400">
                <a:solidFill>
                  <a:srgbClr val="FF0000"/>
                </a:solidFill>
              </a:rPr>
              <a:t>Trường  2018  : 	</a:t>
            </a:r>
            <a:r>
              <a:rPr lang="vi-VN" sz="1400">
                <a:solidFill>
                  <a:schemeClr val="accent5"/>
                </a:solidFill>
              </a:rPr>
              <a:t>thiết kế giao diện</a:t>
            </a:r>
            <a:br>
              <a:rPr lang="en-US" sz="1600">
                <a:solidFill>
                  <a:schemeClr val="bg2"/>
                </a:solidFill>
              </a:rPr>
            </a:br>
            <a:endParaRPr sz="1600">
              <a:solidFill>
                <a:schemeClr val="tx1"/>
              </a:solidFill>
            </a:endParaRPr>
          </a:p>
        </p:txBody>
      </p:sp>
      <p:grpSp>
        <p:nvGrpSpPr>
          <p:cNvPr id="989" name="Google Shape;989;p32"/>
          <p:cNvGrpSpPr/>
          <p:nvPr/>
        </p:nvGrpSpPr>
        <p:grpSpPr>
          <a:xfrm>
            <a:off x="7260525" y="523045"/>
            <a:ext cx="920099" cy="1533529"/>
            <a:chOff x="7180000" y="457770"/>
            <a:chExt cx="920099" cy="1533529"/>
          </a:xfrm>
        </p:grpSpPr>
        <p:sp>
          <p:nvSpPr>
            <p:cNvPr id="990" name="Google Shape;990;p32"/>
            <p:cNvSpPr/>
            <p:nvPr/>
          </p:nvSpPr>
          <p:spPr>
            <a:xfrm rot="-5400000">
              <a:off x="7793431" y="1684631"/>
              <a:ext cx="306668" cy="306668"/>
            </a:xfrm>
            <a:custGeom>
              <a:avLst/>
              <a:gdLst/>
              <a:ahLst/>
              <a:cxnLst/>
              <a:rect l="l" t="t" r="r" b="b"/>
              <a:pathLst>
                <a:path w="6558" h="6558" extrusionOk="0">
                  <a:moveTo>
                    <a:pt x="1124" y="0"/>
                  </a:moveTo>
                  <a:cubicBezTo>
                    <a:pt x="503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4" y="6558"/>
                  </a:cubicBezTo>
                  <a:lnTo>
                    <a:pt x="5434" y="6558"/>
                  </a:lnTo>
                  <a:cubicBezTo>
                    <a:pt x="6055" y="6558"/>
                    <a:pt x="6557" y="6055"/>
                    <a:pt x="6557" y="5434"/>
                  </a:cubicBezTo>
                  <a:lnTo>
                    <a:pt x="6557" y="1124"/>
                  </a:lnTo>
                  <a:cubicBezTo>
                    <a:pt x="6557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2"/>
            <p:cNvSpPr/>
            <p:nvPr/>
          </p:nvSpPr>
          <p:spPr>
            <a:xfrm rot="-5400000">
              <a:off x="7793361" y="1377939"/>
              <a:ext cx="306809" cy="306668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2"/>
            <p:cNvSpPr/>
            <p:nvPr/>
          </p:nvSpPr>
          <p:spPr>
            <a:xfrm rot="-5400000">
              <a:off x="7486739" y="1377939"/>
              <a:ext cx="306809" cy="306668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7"/>
                    <a:pt x="1127" y="6557"/>
                  </a:cubicBezTo>
                  <a:lnTo>
                    <a:pt x="5434" y="6557"/>
                  </a:lnTo>
                  <a:cubicBezTo>
                    <a:pt x="6055" y="6557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2"/>
            <p:cNvSpPr/>
            <p:nvPr/>
          </p:nvSpPr>
          <p:spPr>
            <a:xfrm rot="-5400000">
              <a:off x="7793408" y="1071224"/>
              <a:ext cx="306715" cy="306668"/>
            </a:xfrm>
            <a:custGeom>
              <a:avLst/>
              <a:gdLst/>
              <a:ahLst/>
              <a:cxnLst/>
              <a:rect l="l" t="t" r="r" b="b"/>
              <a:pathLst>
                <a:path w="6559" h="6558" extrusionOk="0">
                  <a:moveTo>
                    <a:pt x="1125" y="0"/>
                  </a:moveTo>
                  <a:cubicBezTo>
                    <a:pt x="504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6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2"/>
            <p:cNvSpPr/>
            <p:nvPr/>
          </p:nvSpPr>
          <p:spPr>
            <a:xfrm rot="-5400000">
              <a:off x="7793431" y="764579"/>
              <a:ext cx="306668" cy="306668"/>
            </a:xfrm>
            <a:custGeom>
              <a:avLst/>
              <a:gdLst/>
              <a:ahLst/>
              <a:cxnLst/>
              <a:rect l="l" t="t" r="r" b="b"/>
              <a:pathLst>
                <a:path w="6558" h="6558" extrusionOk="0">
                  <a:moveTo>
                    <a:pt x="1124" y="0"/>
                  </a:moveTo>
                  <a:cubicBezTo>
                    <a:pt x="503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4" y="6558"/>
                  </a:cubicBezTo>
                  <a:lnTo>
                    <a:pt x="5434" y="6558"/>
                  </a:lnTo>
                  <a:cubicBezTo>
                    <a:pt x="6055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2"/>
            <p:cNvSpPr/>
            <p:nvPr/>
          </p:nvSpPr>
          <p:spPr>
            <a:xfrm rot="-5400000">
              <a:off x="7793337" y="457863"/>
              <a:ext cx="306856" cy="306668"/>
            </a:xfrm>
            <a:custGeom>
              <a:avLst/>
              <a:gdLst/>
              <a:ahLst/>
              <a:cxnLst/>
              <a:rect l="l" t="t" r="r" b="b"/>
              <a:pathLst>
                <a:path w="6562" h="6558" extrusionOk="0">
                  <a:moveTo>
                    <a:pt x="1128" y="0"/>
                  </a:moveTo>
                  <a:cubicBezTo>
                    <a:pt x="507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3" y="6558"/>
                    <a:pt x="1128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2"/>
            <p:cNvSpPr/>
            <p:nvPr/>
          </p:nvSpPr>
          <p:spPr>
            <a:xfrm rot="-5400000">
              <a:off x="7486716" y="457863"/>
              <a:ext cx="306856" cy="306668"/>
            </a:xfrm>
            <a:custGeom>
              <a:avLst/>
              <a:gdLst/>
              <a:ahLst/>
              <a:cxnLst/>
              <a:rect l="l" t="t" r="r" b="b"/>
              <a:pathLst>
                <a:path w="6562" h="6558" extrusionOk="0">
                  <a:moveTo>
                    <a:pt x="1128" y="0"/>
                  </a:moveTo>
                  <a:cubicBezTo>
                    <a:pt x="507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3" y="6557"/>
                    <a:pt x="1128" y="6557"/>
                  </a:cubicBezTo>
                  <a:lnTo>
                    <a:pt x="5434" y="6557"/>
                  </a:lnTo>
                  <a:cubicBezTo>
                    <a:pt x="6055" y="6557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2"/>
            <p:cNvSpPr/>
            <p:nvPr/>
          </p:nvSpPr>
          <p:spPr>
            <a:xfrm rot="-5400000">
              <a:off x="7180000" y="457770"/>
              <a:ext cx="306856" cy="306856"/>
            </a:xfrm>
            <a:custGeom>
              <a:avLst/>
              <a:gdLst/>
              <a:ahLst/>
              <a:cxnLst/>
              <a:rect l="l" t="t" r="r" b="b"/>
              <a:pathLst>
                <a:path w="6562" h="6562" extrusionOk="0">
                  <a:moveTo>
                    <a:pt x="1128" y="1"/>
                  </a:moveTo>
                  <a:cubicBezTo>
                    <a:pt x="507" y="1"/>
                    <a:pt x="1" y="506"/>
                    <a:pt x="1" y="1128"/>
                  </a:cubicBezTo>
                  <a:lnTo>
                    <a:pt x="1" y="5434"/>
                  </a:lnTo>
                  <a:cubicBezTo>
                    <a:pt x="1" y="6055"/>
                    <a:pt x="503" y="6561"/>
                    <a:pt x="1128" y="6561"/>
                  </a:cubicBezTo>
                  <a:lnTo>
                    <a:pt x="5434" y="6561"/>
                  </a:lnTo>
                  <a:cubicBezTo>
                    <a:pt x="6055" y="6561"/>
                    <a:pt x="6561" y="6055"/>
                    <a:pt x="6561" y="5434"/>
                  </a:cubicBezTo>
                  <a:lnTo>
                    <a:pt x="6561" y="1128"/>
                  </a:lnTo>
                  <a:cubicBezTo>
                    <a:pt x="6558" y="506"/>
                    <a:pt x="6055" y="1"/>
                    <a:pt x="543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8" name="Google Shape;998;p32"/>
          <p:cNvGrpSpPr/>
          <p:nvPr/>
        </p:nvGrpSpPr>
        <p:grpSpPr>
          <a:xfrm rot="-352659">
            <a:off x="6885852" y="1002129"/>
            <a:ext cx="613311" cy="613451"/>
            <a:chOff x="6566710" y="1071200"/>
            <a:chExt cx="613337" cy="613477"/>
          </a:xfrm>
        </p:grpSpPr>
        <p:sp>
          <p:nvSpPr>
            <p:cNvPr id="999" name="Google Shape;999;p32"/>
            <p:cNvSpPr/>
            <p:nvPr/>
          </p:nvSpPr>
          <p:spPr>
            <a:xfrm rot="-5400000">
              <a:off x="6566664" y="1377915"/>
              <a:ext cx="306809" cy="306715"/>
            </a:xfrm>
            <a:custGeom>
              <a:avLst/>
              <a:gdLst/>
              <a:ahLst/>
              <a:cxnLst/>
              <a:rect l="l" t="t" r="r" b="b"/>
              <a:pathLst>
                <a:path w="6561" h="6559" extrusionOk="0">
                  <a:moveTo>
                    <a:pt x="1127" y="1"/>
                  </a:moveTo>
                  <a:cubicBezTo>
                    <a:pt x="506" y="1"/>
                    <a:pt x="0" y="504"/>
                    <a:pt x="0" y="1125"/>
                  </a:cubicBezTo>
                  <a:lnTo>
                    <a:pt x="0" y="5434"/>
                  </a:lnTo>
                  <a:cubicBezTo>
                    <a:pt x="0" y="6056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6"/>
                    <a:pt x="6561" y="5434"/>
                  </a:cubicBezTo>
                  <a:lnTo>
                    <a:pt x="6561" y="1125"/>
                  </a:lnTo>
                  <a:cubicBezTo>
                    <a:pt x="6558" y="504"/>
                    <a:pt x="6055" y="1"/>
                    <a:pt x="54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2"/>
            <p:cNvSpPr/>
            <p:nvPr/>
          </p:nvSpPr>
          <p:spPr>
            <a:xfrm rot="-5400000">
              <a:off x="6873309" y="1377939"/>
              <a:ext cx="306809" cy="306668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2"/>
            <p:cNvSpPr/>
            <p:nvPr/>
          </p:nvSpPr>
          <p:spPr>
            <a:xfrm rot="-5400000">
              <a:off x="6873355" y="1071224"/>
              <a:ext cx="306715" cy="306668"/>
            </a:xfrm>
            <a:custGeom>
              <a:avLst/>
              <a:gdLst/>
              <a:ahLst/>
              <a:cxnLst/>
              <a:rect l="l" t="t" r="r" b="b"/>
              <a:pathLst>
                <a:path w="6559" h="6558" extrusionOk="0">
                  <a:moveTo>
                    <a:pt x="1125" y="0"/>
                  </a:moveTo>
                  <a:cubicBezTo>
                    <a:pt x="504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6" y="0"/>
                    <a:pt x="54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2"/>
            <p:cNvSpPr/>
            <p:nvPr/>
          </p:nvSpPr>
          <p:spPr>
            <a:xfrm rot="-5400000">
              <a:off x="6566710" y="1071200"/>
              <a:ext cx="306715" cy="306715"/>
            </a:xfrm>
            <a:custGeom>
              <a:avLst/>
              <a:gdLst/>
              <a:ahLst/>
              <a:cxnLst/>
              <a:rect l="l" t="t" r="r" b="b"/>
              <a:pathLst>
                <a:path w="6559" h="6559" extrusionOk="0">
                  <a:moveTo>
                    <a:pt x="1125" y="1"/>
                  </a:moveTo>
                  <a:cubicBezTo>
                    <a:pt x="504" y="1"/>
                    <a:pt x="1" y="504"/>
                    <a:pt x="1" y="1125"/>
                  </a:cubicBezTo>
                  <a:lnTo>
                    <a:pt x="1" y="5434"/>
                  </a:lnTo>
                  <a:cubicBezTo>
                    <a:pt x="1" y="6056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6"/>
                    <a:pt x="6558" y="5434"/>
                  </a:cubicBezTo>
                  <a:lnTo>
                    <a:pt x="6558" y="1125"/>
                  </a:lnTo>
                  <a:cubicBezTo>
                    <a:pt x="6558" y="504"/>
                    <a:pt x="6056" y="1"/>
                    <a:pt x="54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32"/>
          <p:cNvGrpSpPr/>
          <p:nvPr/>
        </p:nvGrpSpPr>
        <p:grpSpPr>
          <a:xfrm>
            <a:off x="6256875" y="1435763"/>
            <a:ext cx="316871" cy="316855"/>
            <a:chOff x="291850" y="2324188"/>
            <a:chExt cx="316871" cy="316855"/>
          </a:xfrm>
        </p:grpSpPr>
        <p:sp>
          <p:nvSpPr>
            <p:cNvPr id="1004" name="Google Shape;1004;p32"/>
            <p:cNvSpPr/>
            <p:nvPr/>
          </p:nvSpPr>
          <p:spPr>
            <a:xfrm>
              <a:off x="291850" y="2324188"/>
              <a:ext cx="316871" cy="316855"/>
            </a:xfrm>
            <a:custGeom>
              <a:avLst/>
              <a:gdLst/>
              <a:ahLst/>
              <a:cxnLst/>
              <a:rect l="l" t="t" r="r" b="b"/>
              <a:pathLst>
                <a:path w="6584" h="6584" extrusionOk="0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4970" y="6584"/>
                  </a:lnTo>
                  <a:cubicBezTo>
                    <a:pt x="5863" y="6584"/>
                    <a:pt x="6584" y="5863"/>
                    <a:pt x="6584" y="4973"/>
                  </a:cubicBezTo>
                  <a:lnTo>
                    <a:pt x="6584" y="1614"/>
                  </a:lnTo>
                  <a:cubicBezTo>
                    <a:pt x="6584" y="724"/>
                    <a:pt x="5863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291850" y="2324188"/>
              <a:ext cx="126287" cy="316855"/>
            </a:xfrm>
            <a:custGeom>
              <a:avLst/>
              <a:gdLst/>
              <a:ahLst/>
              <a:cxnLst/>
              <a:rect l="l" t="t" r="r" b="b"/>
              <a:pathLst>
                <a:path w="2624" h="6584" extrusionOk="0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2623" y="6584"/>
                  </a:lnTo>
                  <a:cubicBezTo>
                    <a:pt x="1733" y="6584"/>
                    <a:pt x="1009" y="5863"/>
                    <a:pt x="1009" y="4973"/>
                  </a:cubicBezTo>
                  <a:lnTo>
                    <a:pt x="1009" y="1614"/>
                  </a:lnTo>
                  <a:cubicBezTo>
                    <a:pt x="1009" y="724"/>
                    <a:pt x="1733" y="1"/>
                    <a:pt x="26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450281" y="2457160"/>
              <a:ext cx="47646" cy="49376"/>
            </a:xfrm>
            <a:custGeom>
              <a:avLst/>
              <a:gdLst/>
              <a:ahLst/>
              <a:cxnLst/>
              <a:rect l="l" t="t" r="r" b="b"/>
              <a:pathLst>
                <a:path w="990" h="1026" extrusionOk="0">
                  <a:moveTo>
                    <a:pt x="493" y="1"/>
                  </a:moveTo>
                  <a:cubicBezTo>
                    <a:pt x="221" y="1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5"/>
                    <a:pt x="493" y="1025"/>
                  </a:cubicBezTo>
                  <a:cubicBezTo>
                    <a:pt x="765" y="1025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5"/>
                    <a:pt x="765" y="1"/>
                    <a:pt x="4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523914" y="2383527"/>
              <a:ext cx="47646" cy="49184"/>
            </a:xfrm>
            <a:custGeom>
              <a:avLst/>
              <a:gdLst/>
              <a:ahLst/>
              <a:cxnLst/>
              <a:rect l="l" t="t" r="r" b="b"/>
              <a:pathLst>
                <a:path w="990" h="1022" extrusionOk="0">
                  <a:moveTo>
                    <a:pt x="497" y="0"/>
                  </a:moveTo>
                  <a:cubicBezTo>
                    <a:pt x="225" y="0"/>
                    <a:pt x="1" y="221"/>
                    <a:pt x="1" y="493"/>
                  </a:cubicBezTo>
                  <a:lnTo>
                    <a:pt x="1" y="525"/>
                  </a:lnTo>
                  <a:cubicBezTo>
                    <a:pt x="1" y="801"/>
                    <a:pt x="225" y="1022"/>
                    <a:pt x="497" y="1022"/>
                  </a:cubicBezTo>
                  <a:cubicBezTo>
                    <a:pt x="769" y="1022"/>
                    <a:pt x="990" y="798"/>
                    <a:pt x="990" y="525"/>
                  </a:cubicBezTo>
                  <a:lnTo>
                    <a:pt x="990" y="493"/>
                  </a:lnTo>
                  <a:cubicBezTo>
                    <a:pt x="990" y="221"/>
                    <a:pt x="769" y="0"/>
                    <a:pt x="4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376455" y="2530985"/>
              <a:ext cx="47646" cy="49184"/>
            </a:xfrm>
            <a:custGeom>
              <a:avLst/>
              <a:gdLst/>
              <a:ahLst/>
              <a:cxnLst/>
              <a:rect l="l" t="t" r="r" b="b"/>
              <a:pathLst>
                <a:path w="990" h="1022" extrusionOk="0">
                  <a:moveTo>
                    <a:pt x="494" y="0"/>
                  </a:moveTo>
                  <a:cubicBezTo>
                    <a:pt x="221" y="0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4" y="1022"/>
                  </a:cubicBezTo>
                  <a:cubicBezTo>
                    <a:pt x="769" y="1022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1"/>
                    <a:pt x="769" y="0"/>
                    <a:pt x="4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9" name="Google Shape;1009;p32"/>
          <p:cNvSpPr/>
          <p:nvPr/>
        </p:nvSpPr>
        <p:spPr>
          <a:xfrm rot="-1732458">
            <a:off x="6981301" y="2738029"/>
            <a:ext cx="585488" cy="409059"/>
          </a:xfrm>
          <a:custGeom>
            <a:avLst/>
            <a:gdLst/>
            <a:ahLst/>
            <a:cxnLst/>
            <a:rect l="l" t="t" r="r" b="b"/>
            <a:pathLst>
              <a:path w="23419" h="16362" extrusionOk="0">
                <a:moveTo>
                  <a:pt x="7057" y="1"/>
                </a:moveTo>
                <a:lnTo>
                  <a:pt x="7057" y="6222"/>
                </a:lnTo>
                <a:cubicBezTo>
                  <a:pt x="7057" y="6526"/>
                  <a:pt x="6811" y="6772"/>
                  <a:pt x="6510" y="6772"/>
                </a:cubicBezTo>
                <a:lnTo>
                  <a:pt x="5207" y="6772"/>
                </a:lnTo>
                <a:cubicBezTo>
                  <a:pt x="5037" y="6772"/>
                  <a:pt x="4883" y="6686"/>
                  <a:pt x="4771" y="6555"/>
                </a:cubicBezTo>
                <a:cubicBezTo>
                  <a:pt x="4305" y="5996"/>
                  <a:pt x="3606" y="5642"/>
                  <a:pt x="2824" y="5642"/>
                </a:cubicBezTo>
                <a:cubicBezTo>
                  <a:pt x="2682" y="5642"/>
                  <a:pt x="2538" y="5653"/>
                  <a:pt x="2392" y="5677"/>
                </a:cubicBezTo>
                <a:cubicBezTo>
                  <a:pt x="1384" y="5847"/>
                  <a:pt x="551" y="6638"/>
                  <a:pt x="343" y="7634"/>
                </a:cubicBezTo>
                <a:cubicBezTo>
                  <a:pt x="1" y="9276"/>
                  <a:pt x="1243" y="10720"/>
                  <a:pt x="2825" y="10720"/>
                </a:cubicBezTo>
                <a:cubicBezTo>
                  <a:pt x="3609" y="10720"/>
                  <a:pt x="4307" y="10368"/>
                  <a:pt x="4771" y="9811"/>
                </a:cubicBezTo>
                <a:cubicBezTo>
                  <a:pt x="4883" y="9680"/>
                  <a:pt x="5037" y="9593"/>
                  <a:pt x="5207" y="9593"/>
                </a:cubicBezTo>
                <a:lnTo>
                  <a:pt x="6510" y="9593"/>
                </a:lnTo>
                <a:cubicBezTo>
                  <a:pt x="6811" y="9593"/>
                  <a:pt x="7057" y="9837"/>
                  <a:pt x="7057" y="10141"/>
                </a:cubicBezTo>
                <a:lnTo>
                  <a:pt x="7057" y="15235"/>
                </a:lnTo>
                <a:cubicBezTo>
                  <a:pt x="7057" y="15859"/>
                  <a:pt x="7563" y="16362"/>
                  <a:pt x="8184" y="16362"/>
                </a:cubicBezTo>
                <a:lnTo>
                  <a:pt x="22292" y="16362"/>
                </a:lnTo>
                <a:cubicBezTo>
                  <a:pt x="22913" y="16362"/>
                  <a:pt x="23419" y="15859"/>
                  <a:pt x="23419" y="15235"/>
                </a:cubicBezTo>
                <a:lnTo>
                  <a:pt x="23419" y="1131"/>
                </a:lnTo>
                <a:cubicBezTo>
                  <a:pt x="23419" y="507"/>
                  <a:pt x="22913" y="1"/>
                  <a:pt x="22292" y="1"/>
                </a:cubicBezTo>
                <a:lnTo>
                  <a:pt x="17194" y="1"/>
                </a:lnTo>
                <a:cubicBezTo>
                  <a:pt x="16893" y="1"/>
                  <a:pt x="16647" y="247"/>
                  <a:pt x="16647" y="548"/>
                </a:cubicBezTo>
                <a:lnTo>
                  <a:pt x="16647" y="1851"/>
                </a:lnTo>
                <a:cubicBezTo>
                  <a:pt x="16647" y="2021"/>
                  <a:pt x="16733" y="2178"/>
                  <a:pt x="16865" y="2287"/>
                </a:cubicBezTo>
                <a:cubicBezTo>
                  <a:pt x="17422" y="2751"/>
                  <a:pt x="17777" y="3452"/>
                  <a:pt x="17777" y="4233"/>
                </a:cubicBezTo>
                <a:cubicBezTo>
                  <a:pt x="17777" y="5636"/>
                  <a:pt x="16641" y="6772"/>
                  <a:pt x="15238" y="6772"/>
                </a:cubicBezTo>
                <a:cubicBezTo>
                  <a:pt x="15060" y="6772"/>
                  <a:pt x="14876" y="6754"/>
                  <a:pt x="14690" y="6715"/>
                </a:cubicBezTo>
                <a:cubicBezTo>
                  <a:pt x="13692" y="6507"/>
                  <a:pt x="12901" y="5674"/>
                  <a:pt x="12734" y="4669"/>
                </a:cubicBezTo>
                <a:cubicBezTo>
                  <a:pt x="12577" y="3712"/>
                  <a:pt x="12952" y="2837"/>
                  <a:pt x="13608" y="2287"/>
                </a:cubicBezTo>
                <a:cubicBezTo>
                  <a:pt x="13740" y="2178"/>
                  <a:pt x="13826" y="2021"/>
                  <a:pt x="13826" y="1851"/>
                </a:cubicBezTo>
                <a:lnTo>
                  <a:pt x="13826" y="548"/>
                </a:lnTo>
                <a:cubicBezTo>
                  <a:pt x="13826" y="247"/>
                  <a:pt x="13583" y="1"/>
                  <a:pt x="13278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2"/>
          <p:cNvSpPr/>
          <p:nvPr/>
        </p:nvSpPr>
        <p:spPr>
          <a:xfrm rot="2276730">
            <a:off x="6273602" y="3115324"/>
            <a:ext cx="393639" cy="556424"/>
          </a:xfrm>
          <a:custGeom>
            <a:avLst/>
            <a:gdLst/>
            <a:ahLst/>
            <a:cxnLst/>
            <a:rect l="l" t="t" r="r" b="b"/>
            <a:pathLst>
              <a:path w="16366" h="23134" extrusionOk="0">
                <a:moveTo>
                  <a:pt x="8182" y="0"/>
                </a:moveTo>
                <a:cubicBezTo>
                  <a:pt x="6781" y="0"/>
                  <a:pt x="5646" y="1136"/>
                  <a:pt x="5646" y="2539"/>
                </a:cubicBezTo>
                <a:cubicBezTo>
                  <a:pt x="5646" y="3320"/>
                  <a:pt x="5998" y="4021"/>
                  <a:pt x="6555" y="4486"/>
                </a:cubicBezTo>
                <a:cubicBezTo>
                  <a:pt x="6686" y="4595"/>
                  <a:pt x="6773" y="4751"/>
                  <a:pt x="6773" y="4921"/>
                </a:cubicBezTo>
                <a:lnTo>
                  <a:pt x="6773" y="6224"/>
                </a:lnTo>
                <a:cubicBezTo>
                  <a:pt x="6773" y="6525"/>
                  <a:pt x="6526" y="6772"/>
                  <a:pt x="6225" y="6772"/>
                </a:cubicBezTo>
                <a:lnTo>
                  <a:pt x="1131" y="6772"/>
                </a:lnTo>
                <a:cubicBezTo>
                  <a:pt x="507" y="6772"/>
                  <a:pt x="1" y="7275"/>
                  <a:pt x="1" y="7899"/>
                </a:cubicBezTo>
                <a:lnTo>
                  <a:pt x="1" y="22003"/>
                </a:lnTo>
                <a:cubicBezTo>
                  <a:pt x="1" y="22627"/>
                  <a:pt x="507" y="23133"/>
                  <a:pt x="1131" y="23133"/>
                </a:cubicBezTo>
                <a:lnTo>
                  <a:pt x="15235" y="23133"/>
                </a:lnTo>
                <a:cubicBezTo>
                  <a:pt x="15859" y="23133"/>
                  <a:pt x="16365" y="22627"/>
                  <a:pt x="16365" y="22003"/>
                </a:cubicBezTo>
                <a:lnTo>
                  <a:pt x="16365" y="16909"/>
                </a:lnTo>
                <a:cubicBezTo>
                  <a:pt x="16365" y="16608"/>
                  <a:pt x="16119" y="16361"/>
                  <a:pt x="15818" y="16361"/>
                </a:cubicBezTo>
                <a:lnTo>
                  <a:pt x="14515" y="16361"/>
                </a:lnTo>
                <a:cubicBezTo>
                  <a:pt x="14342" y="16361"/>
                  <a:pt x="14188" y="16448"/>
                  <a:pt x="14079" y="16579"/>
                </a:cubicBezTo>
                <a:cubicBezTo>
                  <a:pt x="13612" y="17136"/>
                  <a:pt x="12914" y="17488"/>
                  <a:pt x="12133" y="17488"/>
                </a:cubicBezTo>
                <a:cubicBezTo>
                  <a:pt x="10551" y="17488"/>
                  <a:pt x="9309" y="16044"/>
                  <a:pt x="9651" y="14405"/>
                </a:cubicBezTo>
                <a:cubicBezTo>
                  <a:pt x="9859" y="13406"/>
                  <a:pt x="10692" y="12615"/>
                  <a:pt x="11697" y="12449"/>
                </a:cubicBezTo>
                <a:cubicBezTo>
                  <a:pt x="11845" y="12424"/>
                  <a:pt x="11992" y="12412"/>
                  <a:pt x="12135" y="12412"/>
                </a:cubicBezTo>
                <a:cubicBezTo>
                  <a:pt x="12916" y="12412"/>
                  <a:pt x="13614" y="12766"/>
                  <a:pt x="14079" y="13323"/>
                </a:cubicBezTo>
                <a:cubicBezTo>
                  <a:pt x="14188" y="13454"/>
                  <a:pt x="14342" y="13540"/>
                  <a:pt x="14515" y="13540"/>
                </a:cubicBezTo>
                <a:lnTo>
                  <a:pt x="15818" y="13540"/>
                </a:lnTo>
                <a:cubicBezTo>
                  <a:pt x="16119" y="13540"/>
                  <a:pt x="16365" y="13294"/>
                  <a:pt x="16365" y="12993"/>
                </a:cubicBezTo>
                <a:lnTo>
                  <a:pt x="16365" y="6769"/>
                </a:lnTo>
                <a:lnTo>
                  <a:pt x="10141" y="6772"/>
                </a:lnTo>
                <a:cubicBezTo>
                  <a:pt x="9840" y="6772"/>
                  <a:pt x="9593" y="6525"/>
                  <a:pt x="9593" y="6224"/>
                </a:cubicBezTo>
                <a:lnTo>
                  <a:pt x="9593" y="4921"/>
                </a:lnTo>
                <a:cubicBezTo>
                  <a:pt x="9593" y="4748"/>
                  <a:pt x="9680" y="4595"/>
                  <a:pt x="9811" y="4486"/>
                </a:cubicBezTo>
                <a:cubicBezTo>
                  <a:pt x="10471" y="3935"/>
                  <a:pt x="10845" y="3058"/>
                  <a:pt x="10689" y="2104"/>
                </a:cubicBezTo>
                <a:cubicBezTo>
                  <a:pt x="10519" y="1098"/>
                  <a:pt x="9728" y="266"/>
                  <a:pt x="8729" y="58"/>
                </a:cubicBezTo>
                <a:cubicBezTo>
                  <a:pt x="8544" y="19"/>
                  <a:pt x="8361" y="0"/>
                  <a:pt x="8182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1" name="Google Shape;1011;p32"/>
          <p:cNvGrpSpPr/>
          <p:nvPr/>
        </p:nvGrpSpPr>
        <p:grpSpPr>
          <a:xfrm>
            <a:off x="8110371" y="2509093"/>
            <a:ext cx="544036" cy="544036"/>
            <a:chOff x="7879273" y="4810679"/>
            <a:chExt cx="425228" cy="425228"/>
          </a:xfrm>
        </p:grpSpPr>
        <p:sp>
          <p:nvSpPr>
            <p:cNvPr id="1012" name="Google Shape;1012;p32"/>
            <p:cNvSpPr/>
            <p:nvPr/>
          </p:nvSpPr>
          <p:spPr>
            <a:xfrm rot="-1596938">
              <a:off x="7933461" y="4864866"/>
              <a:ext cx="316853" cy="316853"/>
            </a:xfrm>
            <a:custGeom>
              <a:avLst/>
              <a:gdLst/>
              <a:ahLst/>
              <a:cxnLst/>
              <a:rect l="l" t="t" r="r" b="b"/>
              <a:pathLst>
                <a:path w="6584" h="6584" extrusionOk="0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4970" y="6584"/>
                  </a:lnTo>
                  <a:cubicBezTo>
                    <a:pt x="5860" y="6584"/>
                    <a:pt x="6581" y="5860"/>
                    <a:pt x="6584" y="4970"/>
                  </a:cubicBezTo>
                  <a:lnTo>
                    <a:pt x="6584" y="1611"/>
                  </a:lnTo>
                  <a:cubicBezTo>
                    <a:pt x="6584" y="721"/>
                    <a:pt x="5860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2"/>
            <p:cNvSpPr/>
            <p:nvPr/>
          </p:nvSpPr>
          <p:spPr>
            <a:xfrm rot="-1596938">
              <a:off x="7943566" y="4907588"/>
              <a:ext cx="126135" cy="316853"/>
            </a:xfrm>
            <a:custGeom>
              <a:avLst/>
              <a:gdLst/>
              <a:ahLst/>
              <a:cxnLst/>
              <a:rect l="l" t="t" r="r" b="b"/>
              <a:pathLst>
                <a:path w="2621" h="6584" extrusionOk="0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2620" y="6584"/>
                  </a:lnTo>
                  <a:cubicBezTo>
                    <a:pt x="1730" y="6584"/>
                    <a:pt x="1010" y="5860"/>
                    <a:pt x="1010" y="4970"/>
                  </a:cubicBezTo>
                  <a:lnTo>
                    <a:pt x="1010" y="1611"/>
                  </a:lnTo>
                  <a:cubicBezTo>
                    <a:pt x="1010" y="721"/>
                    <a:pt x="1730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2"/>
            <p:cNvSpPr/>
            <p:nvPr/>
          </p:nvSpPr>
          <p:spPr>
            <a:xfrm rot="-1596938">
              <a:off x="8084615" y="4989440"/>
              <a:ext cx="47643" cy="49232"/>
            </a:xfrm>
            <a:custGeom>
              <a:avLst/>
              <a:gdLst/>
              <a:ahLst/>
              <a:cxnLst/>
              <a:rect l="l" t="t" r="r" b="b"/>
              <a:pathLst>
                <a:path w="990" h="1023" extrusionOk="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5" name="Google Shape;1015;p32"/>
          <p:cNvGrpSpPr/>
          <p:nvPr/>
        </p:nvGrpSpPr>
        <p:grpSpPr>
          <a:xfrm rot="-1459496">
            <a:off x="6285215" y="2224344"/>
            <a:ext cx="941729" cy="589890"/>
            <a:chOff x="1737000" y="4313625"/>
            <a:chExt cx="941754" cy="589906"/>
          </a:xfrm>
        </p:grpSpPr>
        <p:sp>
          <p:nvSpPr>
            <p:cNvPr id="1016" name="Google Shape;1016;p32"/>
            <p:cNvSpPr/>
            <p:nvPr/>
          </p:nvSpPr>
          <p:spPr>
            <a:xfrm>
              <a:off x="1737000" y="4313625"/>
              <a:ext cx="354077" cy="589906"/>
            </a:xfrm>
            <a:custGeom>
              <a:avLst/>
              <a:gdLst/>
              <a:ahLst/>
              <a:cxnLst/>
              <a:rect l="l" t="t" r="r" b="b"/>
              <a:pathLst>
                <a:path w="6360" h="10596" extrusionOk="0"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10141"/>
                  </a:lnTo>
                  <a:cubicBezTo>
                    <a:pt x="1" y="10390"/>
                    <a:pt x="205" y="10595"/>
                    <a:pt x="455" y="10595"/>
                  </a:cubicBezTo>
                  <a:lnTo>
                    <a:pt x="5905" y="10595"/>
                  </a:lnTo>
                  <a:cubicBezTo>
                    <a:pt x="6154" y="10595"/>
                    <a:pt x="6359" y="10390"/>
                    <a:pt x="6359" y="10141"/>
                  </a:cubicBezTo>
                  <a:lnTo>
                    <a:pt x="6359" y="455"/>
                  </a:lnTo>
                  <a:cubicBezTo>
                    <a:pt x="6359" y="202"/>
                    <a:pt x="6154" y="0"/>
                    <a:pt x="590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1772853" y="4602952"/>
              <a:ext cx="282371" cy="11246"/>
            </a:xfrm>
            <a:custGeom>
              <a:avLst/>
              <a:gdLst/>
              <a:ahLst/>
              <a:cxnLst/>
              <a:rect l="l" t="t" r="r" b="b"/>
              <a:pathLst>
                <a:path w="5072" h="202" extrusionOk="0">
                  <a:moveTo>
                    <a:pt x="103" y="0"/>
                  </a:moveTo>
                  <a:cubicBezTo>
                    <a:pt x="45" y="0"/>
                    <a:pt x="0" y="45"/>
                    <a:pt x="0" y="99"/>
                  </a:cubicBezTo>
                  <a:cubicBezTo>
                    <a:pt x="0" y="157"/>
                    <a:pt x="45" y="202"/>
                    <a:pt x="103" y="202"/>
                  </a:cubicBezTo>
                  <a:lnTo>
                    <a:pt x="4969" y="202"/>
                  </a:lnTo>
                  <a:cubicBezTo>
                    <a:pt x="5027" y="202"/>
                    <a:pt x="5072" y="157"/>
                    <a:pt x="5072" y="99"/>
                  </a:cubicBezTo>
                  <a:cubicBezTo>
                    <a:pt x="5072" y="45"/>
                    <a:pt x="5027" y="0"/>
                    <a:pt x="49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1984797" y="4796691"/>
              <a:ext cx="52276" cy="5227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11" y="0"/>
                    <a:pt x="0" y="212"/>
                    <a:pt x="0" y="471"/>
                  </a:cubicBezTo>
                  <a:cubicBezTo>
                    <a:pt x="0" y="730"/>
                    <a:pt x="211" y="939"/>
                    <a:pt x="468" y="939"/>
                  </a:cubicBezTo>
                  <a:cubicBezTo>
                    <a:pt x="727" y="939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1791002" y="4796691"/>
              <a:ext cx="52276" cy="5227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1" y="212"/>
                    <a:pt x="1" y="471"/>
                  </a:cubicBezTo>
                  <a:cubicBezTo>
                    <a:pt x="1" y="730"/>
                    <a:pt x="212" y="939"/>
                    <a:pt x="471" y="939"/>
                  </a:cubicBezTo>
                  <a:cubicBezTo>
                    <a:pt x="728" y="939"/>
                    <a:pt x="939" y="730"/>
                    <a:pt x="939" y="471"/>
                  </a:cubicBezTo>
                  <a:cubicBezTo>
                    <a:pt x="939" y="212"/>
                    <a:pt x="728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1984797" y="4670315"/>
              <a:ext cx="52276" cy="52109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0"/>
                  </a:moveTo>
                  <a:cubicBezTo>
                    <a:pt x="211" y="0"/>
                    <a:pt x="0" y="208"/>
                    <a:pt x="0" y="468"/>
                  </a:cubicBezTo>
                  <a:cubicBezTo>
                    <a:pt x="0" y="725"/>
                    <a:pt x="208" y="935"/>
                    <a:pt x="462" y="935"/>
                  </a:cubicBezTo>
                  <a:cubicBezTo>
                    <a:pt x="464" y="935"/>
                    <a:pt x="466" y="935"/>
                    <a:pt x="468" y="935"/>
                  </a:cubicBezTo>
                  <a:cubicBezTo>
                    <a:pt x="727" y="935"/>
                    <a:pt x="938" y="727"/>
                    <a:pt x="938" y="468"/>
                  </a:cubicBezTo>
                  <a:cubicBezTo>
                    <a:pt x="938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1791002" y="4670315"/>
              <a:ext cx="52276" cy="52109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71" y="0"/>
                  </a:moveTo>
                  <a:cubicBezTo>
                    <a:pt x="212" y="0"/>
                    <a:pt x="1" y="208"/>
                    <a:pt x="1" y="468"/>
                  </a:cubicBezTo>
                  <a:cubicBezTo>
                    <a:pt x="1" y="725"/>
                    <a:pt x="209" y="935"/>
                    <a:pt x="466" y="935"/>
                  </a:cubicBezTo>
                  <a:cubicBezTo>
                    <a:pt x="468" y="935"/>
                    <a:pt x="469" y="935"/>
                    <a:pt x="471" y="935"/>
                  </a:cubicBezTo>
                  <a:cubicBezTo>
                    <a:pt x="728" y="935"/>
                    <a:pt x="939" y="727"/>
                    <a:pt x="939" y="468"/>
                  </a:cubicBezTo>
                  <a:cubicBezTo>
                    <a:pt x="939" y="208"/>
                    <a:pt x="728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1967316" y="4388504"/>
              <a:ext cx="59570" cy="52276"/>
            </a:xfrm>
            <a:custGeom>
              <a:avLst/>
              <a:gdLst/>
              <a:ahLst/>
              <a:cxnLst/>
              <a:rect l="l" t="t" r="r" b="b"/>
              <a:pathLst>
                <a:path w="1070" h="939" extrusionOk="0">
                  <a:moveTo>
                    <a:pt x="535" y="0"/>
                  </a:moveTo>
                  <a:cubicBezTo>
                    <a:pt x="453" y="0"/>
                    <a:pt x="370" y="22"/>
                    <a:pt x="295" y="67"/>
                  </a:cubicBezTo>
                  <a:cubicBezTo>
                    <a:pt x="71" y="199"/>
                    <a:pt x="0" y="487"/>
                    <a:pt x="132" y="711"/>
                  </a:cubicBezTo>
                  <a:cubicBezTo>
                    <a:pt x="220" y="857"/>
                    <a:pt x="376" y="939"/>
                    <a:pt x="535" y="939"/>
                  </a:cubicBezTo>
                  <a:cubicBezTo>
                    <a:pt x="617" y="939"/>
                    <a:pt x="700" y="917"/>
                    <a:pt x="775" y="871"/>
                  </a:cubicBezTo>
                  <a:cubicBezTo>
                    <a:pt x="999" y="737"/>
                    <a:pt x="1070" y="448"/>
                    <a:pt x="935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1801190" y="4488212"/>
              <a:ext cx="59570" cy="52276"/>
            </a:xfrm>
            <a:custGeom>
              <a:avLst/>
              <a:gdLst/>
              <a:ahLst/>
              <a:cxnLst/>
              <a:rect l="l" t="t" r="r" b="b"/>
              <a:pathLst>
                <a:path w="1070" h="939" extrusionOk="0">
                  <a:moveTo>
                    <a:pt x="534" y="0"/>
                  </a:moveTo>
                  <a:cubicBezTo>
                    <a:pt x="452" y="0"/>
                    <a:pt x="370" y="22"/>
                    <a:pt x="295" y="66"/>
                  </a:cubicBezTo>
                  <a:cubicBezTo>
                    <a:pt x="71" y="201"/>
                    <a:pt x="0" y="489"/>
                    <a:pt x="135" y="710"/>
                  </a:cubicBezTo>
                  <a:cubicBezTo>
                    <a:pt x="221" y="857"/>
                    <a:pt x="375" y="938"/>
                    <a:pt x="533" y="938"/>
                  </a:cubicBezTo>
                  <a:cubicBezTo>
                    <a:pt x="616" y="938"/>
                    <a:pt x="699" y="916"/>
                    <a:pt x="775" y="870"/>
                  </a:cubicBezTo>
                  <a:cubicBezTo>
                    <a:pt x="999" y="739"/>
                    <a:pt x="1070" y="451"/>
                    <a:pt x="938" y="230"/>
                  </a:cubicBezTo>
                  <a:cubicBezTo>
                    <a:pt x="849" y="81"/>
                    <a:pt x="693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2088848" y="4317188"/>
              <a:ext cx="589906" cy="353910"/>
            </a:xfrm>
            <a:custGeom>
              <a:avLst/>
              <a:gdLst/>
              <a:ahLst/>
              <a:cxnLst/>
              <a:rect l="l" t="t" r="r" b="b"/>
              <a:pathLst>
                <a:path w="10596" h="6357" extrusionOk="0">
                  <a:moveTo>
                    <a:pt x="456" y="1"/>
                  </a:moveTo>
                  <a:cubicBezTo>
                    <a:pt x="206" y="1"/>
                    <a:pt x="1" y="202"/>
                    <a:pt x="1" y="455"/>
                  </a:cubicBezTo>
                  <a:lnTo>
                    <a:pt x="1" y="5901"/>
                  </a:lnTo>
                  <a:cubicBezTo>
                    <a:pt x="1" y="6151"/>
                    <a:pt x="206" y="6356"/>
                    <a:pt x="456" y="6356"/>
                  </a:cubicBezTo>
                  <a:lnTo>
                    <a:pt x="10141" y="6356"/>
                  </a:lnTo>
                  <a:cubicBezTo>
                    <a:pt x="10394" y="6356"/>
                    <a:pt x="10596" y="6151"/>
                    <a:pt x="10596" y="5901"/>
                  </a:cubicBezTo>
                  <a:lnTo>
                    <a:pt x="10596" y="455"/>
                  </a:lnTo>
                  <a:cubicBezTo>
                    <a:pt x="10596" y="202"/>
                    <a:pt x="10394" y="1"/>
                    <a:pt x="1014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2378176" y="4352818"/>
              <a:ext cx="11302" cy="282427"/>
            </a:xfrm>
            <a:custGeom>
              <a:avLst/>
              <a:gdLst/>
              <a:ahLst/>
              <a:cxnLst/>
              <a:rect l="l" t="t" r="r" b="b"/>
              <a:pathLst>
                <a:path w="203" h="5073" extrusionOk="0">
                  <a:moveTo>
                    <a:pt x="103" y="1"/>
                  </a:moveTo>
                  <a:cubicBezTo>
                    <a:pt x="45" y="1"/>
                    <a:pt x="1" y="49"/>
                    <a:pt x="1" y="103"/>
                  </a:cubicBezTo>
                  <a:lnTo>
                    <a:pt x="1" y="4973"/>
                  </a:lnTo>
                  <a:cubicBezTo>
                    <a:pt x="1" y="5028"/>
                    <a:pt x="45" y="5073"/>
                    <a:pt x="103" y="5073"/>
                  </a:cubicBezTo>
                  <a:cubicBezTo>
                    <a:pt x="157" y="5073"/>
                    <a:pt x="202" y="5028"/>
                    <a:pt x="202" y="4973"/>
                  </a:cubicBezTo>
                  <a:lnTo>
                    <a:pt x="202" y="103"/>
                  </a:lnTo>
                  <a:cubicBezTo>
                    <a:pt x="202" y="49"/>
                    <a:pt x="157" y="1"/>
                    <a:pt x="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2572138" y="4371023"/>
              <a:ext cx="52276" cy="5227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8" y="0"/>
                    <a:pt x="0" y="212"/>
                    <a:pt x="0" y="471"/>
                  </a:cubicBezTo>
                  <a:cubicBezTo>
                    <a:pt x="0" y="730"/>
                    <a:pt x="208" y="939"/>
                    <a:pt x="468" y="939"/>
                  </a:cubicBezTo>
                  <a:cubicBezTo>
                    <a:pt x="727" y="939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2572138" y="4564761"/>
              <a:ext cx="52276" cy="5227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08" y="1"/>
                    <a:pt x="0" y="212"/>
                    <a:pt x="0" y="471"/>
                  </a:cubicBezTo>
                  <a:cubicBezTo>
                    <a:pt x="0" y="731"/>
                    <a:pt x="208" y="939"/>
                    <a:pt x="468" y="939"/>
                  </a:cubicBezTo>
                  <a:cubicBezTo>
                    <a:pt x="727" y="939"/>
                    <a:pt x="938" y="731"/>
                    <a:pt x="938" y="471"/>
                  </a:cubicBezTo>
                  <a:cubicBezTo>
                    <a:pt x="938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2422547" y="4371023"/>
              <a:ext cx="52109" cy="52276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0"/>
                  </a:moveTo>
                  <a:cubicBezTo>
                    <a:pt x="209" y="0"/>
                    <a:pt x="1" y="212"/>
                    <a:pt x="1" y="471"/>
                  </a:cubicBezTo>
                  <a:cubicBezTo>
                    <a:pt x="1" y="730"/>
                    <a:pt x="209" y="939"/>
                    <a:pt x="468" y="939"/>
                  </a:cubicBezTo>
                  <a:cubicBezTo>
                    <a:pt x="728" y="939"/>
                    <a:pt x="936" y="730"/>
                    <a:pt x="936" y="471"/>
                  </a:cubicBezTo>
                  <a:cubicBezTo>
                    <a:pt x="936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2422547" y="4564761"/>
              <a:ext cx="52109" cy="52276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1"/>
                  </a:moveTo>
                  <a:cubicBezTo>
                    <a:pt x="209" y="1"/>
                    <a:pt x="1" y="212"/>
                    <a:pt x="1" y="471"/>
                  </a:cubicBezTo>
                  <a:cubicBezTo>
                    <a:pt x="1" y="731"/>
                    <a:pt x="209" y="939"/>
                    <a:pt x="468" y="939"/>
                  </a:cubicBezTo>
                  <a:cubicBezTo>
                    <a:pt x="728" y="939"/>
                    <a:pt x="936" y="731"/>
                    <a:pt x="936" y="471"/>
                  </a:cubicBezTo>
                  <a:cubicBezTo>
                    <a:pt x="936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2502603" y="4371023"/>
              <a:ext cx="52276" cy="5227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9" y="0"/>
                    <a:pt x="0" y="212"/>
                    <a:pt x="0" y="471"/>
                  </a:cubicBezTo>
                  <a:cubicBezTo>
                    <a:pt x="0" y="730"/>
                    <a:pt x="209" y="939"/>
                    <a:pt x="468" y="939"/>
                  </a:cubicBezTo>
                  <a:cubicBezTo>
                    <a:pt x="727" y="939"/>
                    <a:pt x="939" y="730"/>
                    <a:pt x="939" y="471"/>
                  </a:cubicBezTo>
                  <a:cubicBezTo>
                    <a:pt x="939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2502603" y="4564761"/>
              <a:ext cx="52276" cy="5227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09" y="1"/>
                    <a:pt x="0" y="212"/>
                    <a:pt x="0" y="471"/>
                  </a:cubicBezTo>
                  <a:cubicBezTo>
                    <a:pt x="0" y="731"/>
                    <a:pt x="209" y="939"/>
                    <a:pt x="468" y="939"/>
                  </a:cubicBezTo>
                  <a:cubicBezTo>
                    <a:pt x="727" y="939"/>
                    <a:pt x="939" y="731"/>
                    <a:pt x="939" y="471"/>
                  </a:cubicBezTo>
                  <a:cubicBezTo>
                    <a:pt x="939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2160164" y="4384941"/>
              <a:ext cx="59625" cy="52276"/>
            </a:xfrm>
            <a:custGeom>
              <a:avLst/>
              <a:gdLst/>
              <a:ahLst/>
              <a:cxnLst/>
              <a:rect l="l" t="t" r="r" b="b"/>
              <a:pathLst>
                <a:path w="1071" h="939" extrusionOk="0">
                  <a:moveTo>
                    <a:pt x="534" y="0"/>
                  </a:moveTo>
                  <a:cubicBezTo>
                    <a:pt x="452" y="0"/>
                    <a:pt x="368" y="22"/>
                    <a:pt x="292" y="67"/>
                  </a:cubicBezTo>
                  <a:cubicBezTo>
                    <a:pt x="71" y="202"/>
                    <a:pt x="1" y="487"/>
                    <a:pt x="132" y="711"/>
                  </a:cubicBezTo>
                  <a:cubicBezTo>
                    <a:pt x="221" y="857"/>
                    <a:pt x="376" y="938"/>
                    <a:pt x="536" y="938"/>
                  </a:cubicBezTo>
                  <a:cubicBezTo>
                    <a:pt x="618" y="938"/>
                    <a:pt x="700" y="917"/>
                    <a:pt x="776" y="871"/>
                  </a:cubicBezTo>
                  <a:cubicBezTo>
                    <a:pt x="1000" y="737"/>
                    <a:pt x="1070" y="448"/>
                    <a:pt x="936" y="228"/>
                  </a:cubicBezTo>
                  <a:cubicBezTo>
                    <a:pt x="849" y="82"/>
                    <a:pt x="694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2259817" y="4551066"/>
              <a:ext cx="59792" cy="52221"/>
            </a:xfrm>
            <a:custGeom>
              <a:avLst/>
              <a:gdLst/>
              <a:ahLst/>
              <a:cxnLst/>
              <a:rect l="l" t="t" r="r" b="b"/>
              <a:pathLst>
                <a:path w="1074" h="938" extrusionOk="0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4" y="199"/>
                    <a:pt x="1" y="487"/>
                    <a:pt x="135" y="711"/>
                  </a:cubicBezTo>
                  <a:cubicBezTo>
                    <a:pt x="224" y="857"/>
                    <a:pt x="378" y="937"/>
                    <a:pt x="537" y="937"/>
                  </a:cubicBezTo>
                  <a:cubicBezTo>
                    <a:pt x="619" y="937"/>
                    <a:pt x="702" y="916"/>
                    <a:pt x="779" y="871"/>
                  </a:cubicBezTo>
                  <a:cubicBezTo>
                    <a:pt x="999" y="737"/>
                    <a:pt x="1073" y="449"/>
                    <a:pt x="939" y="228"/>
                  </a:cubicBezTo>
                  <a:cubicBezTo>
                    <a:pt x="850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4" name="Google Shape;1034;p32"/>
          <p:cNvSpPr/>
          <p:nvPr/>
        </p:nvSpPr>
        <p:spPr>
          <a:xfrm rot="-854944">
            <a:off x="7183811" y="1872351"/>
            <a:ext cx="696034" cy="674458"/>
          </a:xfrm>
          <a:custGeom>
            <a:avLst/>
            <a:gdLst/>
            <a:ahLst/>
            <a:cxnLst/>
            <a:rect l="l" t="t" r="r" b="b"/>
            <a:pathLst>
              <a:path w="33841" h="32792" extrusionOk="0">
                <a:moveTo>
                  <a:pt x="17208" y="1"/>
                </a:moveTo>
                <a:cubicBezTo>
                  <a:pt x="15383" y="1"/>
                  <a:pt x="13556" y="717"/>
                  <a:pt x="12164" y="2150"/>
                </a:cubicBezTo>
                <a:lnTo>
                  <a:pt x="3917" y="10638"/>
                </a:lnTo>
                <a:cubicBezTo>
                  <a:pt x="270" y="14390"/>
                  <a:pt x="1" y="20506"/>
                  <a:pt x="3516" y="24390"/>
                </a:cubicBezTo>
                <a:cubicBezTo>
                  <a:pt x="3571" y="24450"/>
                  <a:pt x="3625" y="24508"/>
                  <a:pt x="3680" y="24566"/>
                </a:cubicBezTo>
                <a:cubicBezTo>
                  <a:pt x="3699" y="24585"/>
                  <a:pt x="3718" y="24604"/>
                  <a:pt x="3734" y="24623"/>
                </a:cubicBezTo>
                <a:cubicBezTo>
                  <a:pt x="3773" y="24662"/>
                  <a:pt x="3811" y="24700"/>
                  <a:pt x="3849" y="24739"/>
                </a:cubicBezTo>
                <a:cubicBezTo>
                  <a:pt x="3872" y="24761"/>
                  <a:pt x="3891" y="24783"/>
                  <a:pt x="3913" y="24806"/>
                </a:cubicBezTo>
                <a:cubicBezTo>
                  <a:pt x="3949" y="24838"/>
                  <a:pt x="3984" y="24873"/>
                  <a:pt x="4019" y="24908"/>
                </a:cubicBezTo>
                <a:cubicBezTo>
                  <a:pt x="4045" y="24931"/>
                  <a:pt x="4067" y="24950"/>
                  <a:pt x="4093" y="24972"/>
                </a:cubicBezTo>
                <a:cubicBezTo>
                  <a:pt x="4125" y="25008"/>
                  <a:pt x="4160" y="25040"/>
                  <a:pt x="4195" y="25072"/>
                </a:cubicBezTo>
                <a:cubicBezTo>
                  <a:pt x="4221" y="25091"/>
                  <a:pt x="4243" y="25113"/>
                  <a:pt x="4269" y="25136"/>
                </a:cubicBezTo>
                <a:cubicBezTo>
                  <a:pt x="4304" y="25168"/>
                  <a:pt x="4342" y="25200"/>
                  <a:pt x="4378" y="25232"/>
                </a:cubicBezTo>
                <a:cubicBezTo>
                  <a:pt x="4400" y="25251"/>
                  <a:pt x="4422" y="25270"/>
                  <a:pt x="4448" y="25289"/>
                </a:cubicBezTo>
                <a:cubicBezTo>
                  <a:pt x="4487" y="25324"/>
                  <a:pt x="4525" y="25357"/>
                  <a:pt x="4567" y="25389"/>
                </a:cubicBezTo>
                <a:cubicBezTo>
                  <a:pt x="4586" y="25405"/>
                  <a:pt x="4608" y="25424"/>
                  <a:pt x="4627" y="25440"/>
                </a:cubicBezTo>
                <a:cubicBezTo>
                  <a:pt x="4682" y="25485"/>
                  <a:pt x="4736" y="25526"/>
                  <a:pt x="4787" y="25568"/>
                </a:cubicBezTo>
                <a:cubicBezTo>
                  <a:pt x="4797" y="25571"/>
                  <a:pt x="4803" y="25577"/>
                  <a:pt x="4813" y="25584"/>
                </a:cubicBezTo>
                <a:cubicBezTo>
                  <a:pt x="4874" y="25632"/>
                  <a:pt x="4935" y="25677"/>
                  <a:pt x="4999" y="25725"/>
                </a:cubicBezTo>
                <a:cubicBezTo>
                  <a:pt x="5018" y="25738"/>
                  <a:pt x="5037" y="25754"/>
                  <a:pt x="5060" y="25766"/>
                </a:cubicBezTo>
                <a:cubicBezTo>
                  <a:pt x="5101" y="25798"/>
                  <a:pt x="5143" y="25827"/>
                  <a:pt x="5188" y="25856"/>
                </a:cubicBezTo>
                <a:cubicBezTo>
                  <a:pt x="5210" y="25875"/>
                  <a:pt x="5236" y="25891"/>
                  <a:pt x="5261" y="25907"/>
                </a:cubicBezTo>
                <a:cubicBezTo>
                  <a:pt x="5300" y="25933"/>
                  <a:pt x="5338" y="25962"/>
                  <a:pt x="5377" y="25987"/>
                </a:cubicBezTo>
                <a:cubicBezTo>
                  <a:pt x="5405" y="26003"/>
                  <a:pt x="5431" y="26019"/>
                  <a:pt x="5457" y="26039"/>
                </a:cubicBezTo>
                <a:cubicBezTo>
                  <a:pt x="5495" y="26061"/>
                  <a:pt x="5534" y="26087"/>
                  <a:pt x="5572" y="26109"/>
                </a:cubicBezTo>
                <a:cubicBezTo>
                  <a:pt x="5601" y="26128"/>
                  <a:pt x="5626" y="26144"/>
                  <a:pt x="5655" y="26160"/>
                </a:cubicBezTo>
                <a:cubicBezTo>
                  <a:pt x="5694" y="26183"/>
                  <a:pt x="5732" y="26205"/>
                  <a:pt x="5770" y="26231"/>
                </a:cubicBezTo>
                <a:cubicBezTo>
                  <a:pt x="5796" y="26247"/>
                  <a:pt x="5825" y="26263"/>
                  <a:pt x="5850" y="26275"/>
                </a:cubicBezTo>
                <a:cubicBezTo>
                  <a:pt x="5892" y="26301"/>
                  <a:pt x="5934" y="26323"/>
                  <a:pt x="5975" y="26346"/>
                </a:cubicBezTo>
                <a:cubicBezTo>
                  <a:pt x="6001" y="26359"/>
                  <a:pt x="6023" y="26375"/>
                  <a:pt x="6049" y="26388"/>
                </a:cubicBezTo>
                <a:cubicBezTo>
                  <a:pt x="6100" y="26416"/>
                  <a:pt x="6151" y="26442"/>
                  <a:pt x="6203" y="26468"/>
                </a:cubicBezTo>
                <a:cubicBezTo>
                  <a:pt x="6219" y="26477"/>
                  <a:pt x="6235" y="26487"/>
                  <a:pt x="6251" y="26493"/>
                </a:cubicBezTo>
                <a:cubicBezTo>
                  <a:pt x="6318" y="26528"/>
                  <a:pt x="6382" y="26560"/>
                  <a:pt x="6449" y="26592"/>
                </a:cubicBezTo>
                <a:cubicBezTo>
                  <a:pt x="6472" y="26602"/>
                  <a:pt x="6497" y="26615"/>
                  <a:pt x="6520" y="26624"/>
                </a:cubicBezTo>
                <a:cubicBezTo>
                  <a:pt x="6564" y="26647"/>
                  <a:pt x="6609" y="26666"/>
                  <a:pt x="6654" y="26688"/>
                </a:cubicBezTo>
                <a:cubicBezTo>
                  <a:pt x="6683" y="26701"/>
                  <a:pt x="6712" y="26714"/>
                  <a:pt x="6737" y="26724"/>
                </a:cubicBezTo>
                <a:cubicBezTo>
                  <a:pt x="6779" y="26743"/>
                  <a:pt x="6821" y="26759"/>
                  <a:pt x="6859" y="26778"/>
                </a:cubicBezTo>
                <a:cubicBezTo>
                  <a:pt x="6891" y="26791"/>
                  <a:pt x="6920" y="26804"/>
                  <a:pt x="6952" y="26817"/>
                </a:cubicBezTo>
                <a:cubicBezTo>
                  <a:pt x="6990" y="26833"/>
                  <a:pt x="7029" y="26845"/>
                  <a:pt x="7067" y="26861"/>
                </a:cubicBezTo>
                <a:cubicBezTo>
                  <a:pt x="7099" y="26874"/>
                  <a:pt x="7131" y="26887"/>
                  <a:pt x="7160" y="26900"/>
                </a:cubicBezTo>
                <a:cubicBezTo>
                  <a:pt x="7202" y="26913"/>
                  <a:pt x="7240" y="26929"/>
                  <a:pt x="7279" y="26941"/>
                </a:cubicBezTo>
                <a:cubicBezTo>
                  <a:pt x="7311" y="26954"/>
                  <a:pt x="7339" y="26964"/>
                  <a:pt x="7371" y="26977"/>
                </a:cubicBezTo>
                <a:cubicBezTo>
                  <a:pt x="7413" y="26989"/>
                  <a:pt x="7451" y="27005"/>
                  <a:pt x="7493" y="27018"/>
                </a:cubicBezTo>
                <a:cubicBezTo>
                  <a:pt x="7522" y="27028"/>
                  <a:pt x="7554" y="27037"/>
                  <a:pt x="7583" y="27047"/>
                </a:cubicBezTo>
                <a:cubicBezTo>
                  <a:pt x="7628" y="27063"/>
                  <a:pt x="7672" y="27076"/>
                  <a:pt x="7717" y="27092"/>
                </a:cubicBezTo>
                <a:cubicBezTo>
                  <a:pt x="7743" y="27098"/>
                  <a:pt x="7768" y="27108"/>
                  <a:pt x="7794" y="27114"/>
                </a:cubicBezTo>
                <a:cubicBezTo>
                  <a:pt x="7861" y="27137"/>
                  <a:pt x="7932" y="27156"/>
                  <a:pt x="7999" y="27175"/>
                </a:cubicBezTo>
                <a:cubicBezTo>
                  <a:pt x="8028" y="27182"/>
                  <a:pt x="8057" y="27191"/>
                  <a:pt x="8085" y="27198"/>
                </a:cubicBezTo>
                <a:cubicBezTo>
                  <a:pt x="8130" y="27207"/>
                  <a:pt x="8172" y="27220"/>
                  <a:pt x="8213" y="27230"/>
                </a:cubicBezTo>
                <a:cubicBezTo>
                  <a:pt x="8245" y="27239"/>
                  <a:pt x="8281" y="27246"/>
                  <a:pt x="8313" y="27255"/>
                </a:cubicBezTo>
                <a:cubicBezTo>
                  <a:pt x="8351" y="27265"/>
                  <a:pt x="8390" y="27274"/>
                  <a:pt x="8428" y="27281"/>
                </a:cubicBezTo>
                <a:cubicBezTo>
                  <a:pt x="8463" y="27290"/>
                  <a:pt x="8498" y="27297"/>
                  <a:pt x="8534" y="27303"/>
                </a:cubicBezTo>
                <a:cubicBezTo>
                  <a:pt x="8569" y="27313"/>
                  <a:pt x="8607" y="27319"/>
                  <a:pt x="8642" y="27329"/>
                </a:cubicBezTo>
                <a:cubicBezTo>
                  <a:pt x="8678" y="27335"/>
                  <a:pt x="8713" y="27342"/>
                  <a:pt x="8751" y="27348"/>
                </a:cubicBezTo>
                <a:cubicBezTo>
                  <a:pt x="8787" y="27354"/>
                  <a:pt x="8822" y="27361"/>
                  <a:pt x="8860" y="27367"/>
                </a:cubicBezTo>
                <a:cubicBezTo>
                  <a:pt x="8895" y="27374"/>
                  <a:pt x="8931" y="27380"/>
                  <a:pt x="8969" y="27386"/>
                </a:cubicBezTo>
                <a:cubicBezTo>
                  <a:pt x="9004" y="27393"/>
                  <a:pt x="9040" y="27399"/>
                  <a:pt x="9078" y="27406"/>
                </a:cubicBezTo>
                <a:cubicBezTo>
                  <a:pt x="9113" y="27409"/>
                  <a:pt x="9148" y="27415"/>
                  <a:pt x="9187" y="27422"/>
                </a:cubicBezTo>
                <a:cubicBezTo>
                  <a:pt x="9222" y="27425"/>
                  <a:pt x="9257" y="27431"/>
                  <a:pt x="9296" y="27434"/>
                </a:cubicBezTo>
                <a:cubicBezTo>
                  <a:pt x="9331" y="27441"/>
                  <a:pt x="9366" y="27444"/>
                  <a:pt x="9405" y="27451"/>
                </a:cubicBezTo>
                <a:cubicBezTo>
                  <a:pt x="9449" y="27454"/>
                  <a:pt x="9494" y="27460"/>
                  <a:pt x="9542" y="27463"/>
                </a:cubicBezTo>
                <a:cubicBezTo>
                  <a:pt x="9603" y="27470"/>
                  <a:pt x="9664" y="27476"/>
                  <a:pt x="9725" y="27479"/>
                </a:cubicBezTo>
                <a:cubicBezTo>
                  <a:pt x="9760" y="27483"/>
                  <a:pt x="9792" y="27486"/>
                  <a:pt x="9827" y="27489"/>
                </a:cubicBezTo>
                <a:cubicBezTo>
                  <a:pt x="9866" y="27492"/>
                  <a:pt x="9907" y="27492"/>
                  <a:pt x="9946" y="27495"/>
                </a:cubicBezTo>
                <a:cubicBezTo>
                  <a:pt x="9978" y="27499"/>
                  <a:pt x="10013" y="27499"/>
                  <a:pt x="10045" y="27502"/>
                </a:cubicBezTo>
                <a:cubicBezTo>
                  <a:pt x="10083" y="27505"/>
                  <a:pt x="10125" y="27505"/>
                  <a:pt x="10163" y="27505"/>
                </a:cubicBezTo>
                <a:cubicBezTo>
                  <a:pt x="10199" y="27508"/>
                  <a:pt x="10231" y="27508"/>
                  <a:pt x="10263" y="27508"/>
                </a:cubicBezTo>
                <a:cubicBezTo>
                  <a:pt x="10301" y="27511"/>
                  <a:pt x="10343" y="27511"/>
                  <a:pt x="10384" y="27511"/>
                </a:cubicBezTo>
                <a:lnTo>
                  <a:pt x="10602" y="27511"/>
                </a:lnTo>
                <a:cubicBezTo>
                  <a:pt x="10634" y="27511"/>
                  <a:pt x="10663" y="27508"/>
                  <a:pt x="10695" y="27508"/>
                </a:cubicBezTo>
                <a:cubicBezTo>
                  <a:pt x="10736" y="27508"/>
                  <a:pt x="10778" y="27508"/>
                  <a:pt x="10823" y="27505"/>
                </a:cubicBezTo>
                <a:cubicBezTo>
                  <a:pt x="10849" y="27505"/>
                  <a:pt x="10877" y="27502"/>
                  <a:pt x="10903" y="27502"/>
                </a:cubicBezTo>
                <a:cubicBezTo>
                  <a:pt x="11069" y="27492"/>
                  <a:pt x="11233" y="27483"/>
                  <a:pt x="11396" y="27467"/>
                </a:cubicBezTo>
                <a:cubicBezTo>
                  <a:pt x="11415" y="27463"/>
                  <a:pt x="11434" y="27463"/>
                  <a:pt x="11457" y="27460"/>
                </a:cubicBezTo>
                <a:cubicBezTo>
                  <a:pt x="11502" y="27457"/>
                  <a:pt x="11547" y="27451"/>
                  <a:pt x="11595" y="27444"/>
                </a:cubicBezTo>
                <a:cubicBezTo>
                  <a:pt x="11620" y="27441"/>
                  <a:pt x="11646" y="27438"/>
                  <a:pt x="11671" y="27434"/>
                </a:cubicBezTo>
                <a:cubicBezTo>
                  <a:pt x="11716" y="27428"/>
                  <a:pt x="11761" y="27422"/>
                  <a:pt x="11806" y="27415"/>
                </a:cubicBezTo>
                <a:cubicBezTo>
                  <a:pt x="11831" y="27412"/>
                  <a:pt x="11860" y="27409"/>
                  <a:pt x="11886" y="27406"/>
                </a:cubicBezTo>
                <a:cubicBezTo>
                  <a:pt x="11931" y="27396"/>
                  <a:pt x="11976" y="27390"/>
                  <a:pt x="12020" y="27383"/>
                </a:cubicBezTo>
                <a:cubicBezTo>
                  <a:pt x="12046" y="27377"/>
                  <a:pt x="12075" y="27374"/>
                  <a:pt x="12100" y="27370"/>
                </a:cubicBezTo>
                <a:cubicBezTo>
                  <a:pt x="12145" y="27361"/>
                  <a:pt x="12190" y="27351"/>
                  <a:pt x="12235" y="27345"/>
                </a:cubicBezTo>
                <a:cubicBezTo>
                  <a:pt x="12261" y="27338"/>
                  <a:pt x="12286" y="27335"/>
                  <a:pt x="12309" y="27329"/>
                </a:cubicBezTo>
                <a:cubicBezTo>
                  <a:pt x="12357" y="27319"/>
                  <a:pt x="12405" y="27310"/>
                  <a:pt x="12449" y="27300"/>
                </a:cubicBezTo>
                <a:cubicBezTo>
                  <a:pt x="12469" y="27297"/>
                  <a:pt x="12491" y="27290"/>
                  <a:pt x="12510" y="27287"/>
                </a:cubicBezTo>
                <a:cubicBezTo>
                  <a:pt x="12693" y="27246"/>
                  <a:pt x="12872" y="27201"/>
                  <a:pt x="13051" y="27150"/>
                </a:cubicBezTo>
                <a:cubicBezTo>
                  <a:pt x="13055" y="27146"/>
                  <a:pt x="13058" y="27146"/>
                  <a:pt x="13061" y="27146"/>
                </a:cubicBezTo>
                <a:cubicBezTo>
                  <a:pt x="13112" y="27130"/>
                  <a:pt x="13163" y="27114"/>
                  <a:pt x="13215" y="27098"/>
                </a:cubicBezTo>
                <a:cubicBezTo>
                  <a:pt x="13234" y="27095"/>
                  <a:pt x="13253" y="27089"/>
                  <a:pt x="13272" y="27082"/>
                </a:cubicBezTo>
                <a:cubicBezTo>
                  <a:pt x="13320" y="27066"/>
                  <a:pt x="13368" y="27050"/>
                  <a:pt x="13413" y="27037"/>
                </a:cubicBezTo>
                <a:lnTo>
                  <a:pt x="13480" y="27015"/>
                </a:lnTo>
                <a:cubicBezTo>
                  <a:pt x="13525" y="26999"/>
                  <a:pt x="13573" y="26983"/>
                  <a:pt x="13618" y="26967"/>
                </a:cubicBezTo>
                <a:cubicBezTo>
                  <a:pt x="13641" y="26957"/>
                  <a:pt x="13663" y="26951"/>
                  <a:pt x="13685" y="26941"/>
                </a:cubicBezTo>
                <a:cubicBezTo>
                  <a:pt x="13730" y="26925"/>
                  <a:pt x="13778" y="26906"/>
                  <a:pt x="13823" y="26890"/>
                </a:cubicBezTo>
                <a:cubicBezTo>
                  <a:pt x="13845" y="26881"/>
                  <a:pt x="13865" y="26874"/>
                  <a:pt x="13884" y="26865"/>
                </a:cubicBezTo>
                <a:cubicBezTo>
                  <a:pt x="13932" y="26845"/>
                  <a:pt x="13980" y="26826"/>
                  <a:pt x="14028" y="26807"/>
                </a:cubicBezTo>
                <a:cubicBezTo>
                  <a:pt x="14044" y="26801"/>
                  <a:pt x="14060" y="26794"/>
                  <a:pt x="14076" y="26788"/>
                </a:cubicBezTo>
                <a:cubicBezTo>
                  <a:pt x="14310" y="26688"/>
                  <a:pt x="14540" y="26583"/>
                  <a:pt x="14764" y="26464"/>
                </a:cubicBezTo>
                <a:cubicBezTo>
                  <a:pt x="14780" y="26458"/>
                  <a:pt x="14793" y="26452"/>
                  <a:pt x="14806" y="26445"/>
                </a:cubicBezTo>
                <a:cubicBezTo>
                  <a:pt x="14854" y="26420"/>
                  <a:pt x="14902" y="26394"/>
                  <a:pt x="14947" y="26368"/>
                </a:cubicBezTo>
                <a:cubicBezTo>
                  <a:pt x="14966" y="26359"/>
                  <a:pt x="14985" y="26349"/>
                  <a:pt x="15001" y="26336"/>
                </a:cubicBezTo>
                <a:cubicBezTo>
                  <a:pt x="15049" y="26311"/>
                  <a:pt x="15094" y="26285"/>
                  <a:pt x="15139" y="26259"/>
                </a:cubicBezTo>
                <a:lnTo>
                  <a:pt x="15197" y="26227"/>
                </a:lnTo>
                <a:cubicBezTo>
                  <a:pt x="15241" y="26202"/>
                  <a:pt x="15286" y="26173"/>
                  <a:pt x="15328" y="26147"/>
                </a:cubicBezTo>
                <a:cubicBezTo>
                  <a:pt x="15347" y="26135"/>
                  <a:pt x="15366" y="26125"/>
                  <a:pt x="15386" y="26112"/>
                </a:cubicBezTo>
                <a:cubicBezTo>
                  <a:pt x="15430" y="26083"/>
                  <a:pt x="15475" y="26058"/>
                  <a:pt x="15520" y="26026"/>
                </a:cubicBezTo>
                <a:cubicBezTo>
                  <a:pt x="15536" y="26016"/>
                  <a:pt x="15549" y="26006"/>
                  <a:pt x="15565" y="25997"/>
                </a:cubicBezTo>
                <a:cubicBezTo>
                  <a:pt x="15613" y="25968"/>
                  <a:pt x="15661" y="25936"/>
                  <a:pt x="15709" y="25901"/>
                </a:cubicBezTo>
                <a:lnTo>
                  <a:pt x="15709" y="25901"/>
                </a:lnTo>
                <a:lnTo>
                  <a:pt x="12546" y="29909"/>
                </a:lnTo>
                <a:cubicBezTo>
                  <a:pt x="11627" y="31075"/>
                  <a:pt x="12456" y="32791"/>
                  <a:pt x="13945" y="32791"/>
                </a:cubicBezTo>
                <a:lnTo>
                  <a:pt x="20470" y="32791"/>
                </a:lnTo>
                <a:cubicBezTo>
                  <a:pt x="21956" y="32791"/>
                  <a:pt x="22788" y="31075"/>
                  <a:pt x="21866" y="29909"/>
                </a:cubicBezTo>
                <a:lnTo>
                  <a:pt x="18706" y="25901"/>
                </a:lnTo>
                <a:lnTo>
                  <a:pt x="18706" y="25901"/>
                </a:lnTo>
                <a:cubicBezTo>
                  <a:pt x="18751" y="25933"/>
                  <a:pt x="18799" y="25965"/>
                  <a:pt x="18847" y="25997"/>
                </a:cubicBezTo>
                <a:cubicBezTo>
                  <a:pt x="18863" y="26006"/>
                  <a:pt x="18879" y="26016"/>
                  <a:pt x="18895" y="26026"/>
                </a:cubicBezTo>
                <a:cubicBezTo>
                  <a:pt x="18940" y="26055"/>
                  <a:pt x="18984" y="26083"/>
                  <a:pt x="19026" y="26112"/>
                </a:cubicBezTo>
                <a:cubicBezTo>
                  <a:pt x="19045" y="26122"/>
                  <a:pt x="19064" y="26135"/>
                  <a:pt x="19084" y="26147"/>
                </a:cubicBezTo>
                <a:cubicBezTo>
                  <a:pt x="19128" y="26173"/>
                  <a:pt x="19173" y="26199"/>
                  <a:pt x="19215" y="26224"/>
                </a:cubicBezTo>
                <a:lnTo>
                  <a:pt x="19276" y="26259"/>
                </a:lnTo>
                <a:cubicBezTo>
                  <a:pt x="19321" y="26285"/>
                  <a:pt x="19365" y="26311"/>
                  <a:pt x="19410" y="26336"/>
                </a:cubicBezTo>
                <a:cubicBezTo>
                  <a:pt x="19429" y="26346"/>
                  <a:pt x="19449" y="26355"/>
                  <a:pt x="19468" y="26368"/>
                </a:cubicBezTo>
                <a:cubicBezTo>
                  <a:pt x="19513" y="26394"/>
                  <a:pt x="19561" y="26416"/>
                  <a:pt x="19606" y="26442"/>
                </a:cubicBezTo>
                <a:cubicBezTo>
                  <a:pt x="19622" y="26448"/>
                  <a:pt x="19638" y="26458"/>
                  <a:pt x="19650" y="26464"/>
                </a:cubicBezTo>
                <a:cubicBezTo>
                  <a:pt x="19874" y="26583"/>
                  <a:pt x="20105" y="26688"/>
                  <a:pt x="20336" y="26785"/>
                </a:cubicBezTo>
                <a:cubicBezTo>
                  <a:pt x="20352" y="26791"/>
                  <a:pt x="20368" y="26801"/>
                  <a:pt x="20387" y="26807"/>
                </a:cubicBezTo>
                <a:cubicBezTo>
                  <a:pt x="20432" y="26826"/>
                  <a:pt x="20480" y="26845"/>
                  <a:pt x="20528" y="26865"/>
                </a:cubicBezTo>
                <a:cubicBezTo>
                  <a:pt x="20547" y="26871"/>
                  <a:pt x="20569" y="26881"/>
                  <a:pt x="20592" y="26887"/>
                </a:cubicBezTo>
                <a:cubicBezTo>
                  <a:pt x="20637" y="26906"/>
                  <a:pt x="20681" y="26922"/>
                  <a:pt x="20729" y="26938"/>
                </a:cubicBezTo>
                <a:cubicBezTo>
                  <a:pt x="20752" y="26948"/>
                  <a:pt x="20774" y="26957"/>
                  <a:pt x="20797" y="26964"/>
                </a:cubicBezTo>
                <a:cubicBezTo>
                  <a:pt x="20841" y="26980"/>
                  <a:pt x="20886" y="26996"/>
                  <a:pt x="20934" y="27012"/>
                </a:cubicBezTo>
                <a:cubicBezTo>
                  <a:pt x="20957" y="27021"/>
                  <a:pt x="20979" y="27028"/>
                  <a:pt x="21002" y="27034"/>
                </a:cubicBezTo>
                <a:cubicBezTo>
                  <a:pt x="21050" y="27050"/>
                  <a:pt x="21094" y="27066"/>
                  <a:pt x="21142" y="27082"/>
                </a:cubicBezTo>
                <a:cubicBezTo>
                  <a:pt x="21162" y="27089"/>
                  <a:pt x="21181" y="27092"/>
                  <a:pt x="21200" y="27098"/>
                </a:cubicBezTo>
                <a:cubicBezTo>
                  <a:pt x="21251" y="27114"/>
                  <a:pt x="21302" y="27130"/>
                  <a:pt x="21351" y="27143"/>
                </a:cubicBezTo>
                <a:cubicBezTo>
                  <a:pt x="21357" y="27146"/>
                  <a:pt x="21360" y="27146"/>
                  <a:pt x="21367" y="27150"/>
                </a:cubicBezTo>
                <a:cubicBezTo>
                  <a:pt x="21543" y="27201"/>
                  <a:pt x="21722" y="27246"/>
                  <a:pt x="21901" y="27284"/>
                </a:cubicBezTo>
                <a:lnTo>
                  <a:pt x="21965" y="27300"/>
                </a:lnTo>
                <a:cubicBezTo>
                  <a:pt x="22010" y="27310"/>
                  <a:pt x="22055" y="27319"/>
                  <a:pt x="22103" y="27329"/>
                </a:cubicBezTo>
                <a:cubicBezTo>
                  <a:pt x="22129" y="27332"/>
                  <a:pt x="22154" y="27338"/>
                  <a:pt x="22180" y="27345"/>
                </a:cubicBezTo>
                <a:cubicBezTo>
                  <a:pt x="22225" y="27351"/>
                  <a:pt x="22266" y="27361"/>
                  <a:pt x="22311" y="27367"/>
                </a:cubicBezTo>
                <a:cubicBezTo>
                  <a:pt x="22340" y="27374"/>
                  <a:pt x="22365" y="27377"/>
                  <a:pt x="22394" y="27383"/>
                </a:cubicBezTo>
                <a:cubicBezTo>
                  <a:pt x="22439" y="27390"/>
                  <a:pt x="22481" y="27396"/>
                  <a:pt x="22526" y="27402"/>
                </a:cubicBezTo>
                <a:cubicBezTo>
                  <a:pt x="22554" y="27409"/>
                  <a:pt x="22580" y="27412"/>
                  <a:pt x="22609" y="27415"/>
                </a:cubicBezTo>
                <a:cubicBezTo>
                  <a:pt x="22654" y="27422"/>
                  <a:pt x="22695" y="27428"/>
                  <a:pt x="22740" y="27434"/>
                </a:cubicBezTo>
                <a:cubicBezTo>
                  <a:pt x="22769" y="27438"/>
                  <a:pt x="22795" y="27441"/>
                  <a:pt x="22823" y="27444"/>
                </a:cubicBezTo>
                <a:cubicBezTo>
                  <a:pt x="22868" y="27451"/>
                  <a:pt x="22913" y="27454"/>
                  <a:pt x="22958" y="27460"/>
                </a:cubicBezTo>
                <a:cubicBezTo>
                  <a:pt x="22980" y="27463"/>
                  <a:pt x="23003" y="27463"/>
                  <a:pt x="23025" y="27467"/>
                </a:cubicBezTo>
                <a:cubicBezTo>
                  <a:pt x="23134" y="27476"/>
                  <a:pt x="23243" y="27486"/>
                  <a:pt x="23352" y="27492"/>
                </a:cubicBezTo>
                <a:lnTo>
                  <a:pt x="23374" y="27492"/>
                </a:lnTo>
                <a:cubicBezTo>
                  <a:pt x="23416" y="27495"/>
                  <a:pt x="23461" y="27499"/>
                  <a:pt x="23505" y="27499"/>
                </a:cubicBezTo>
                <a:cubicBezTo>
                  <a:pt x="23534" y="27502"/>
                  <a:pt x="23563" y="27502"/>
                  <a:pt x="23592" y="27505"/>
                </a:cubicBezTo>
                <a:cubicBezTo>
                  <a:pt x="23633" y="27505"/>
                  <a:pt x="23675" y="27505"/>
                  <a:pt x="23717" y="27508"/>
                </a:cubicBezTo>
                <a:lnTo>
                  <a:pt x="23810" y="27508"/>
                </a:lnTo>
                <a:cubicBezTo>
                  <a:pt x="23851" y="27511"/>
                  <a:pt x="23893" y="27511"/>
                  <a:pt x="23931" y="27511"/>
                </a:cubicBezTo>
                <a:cubicBezTo>
                  <a:pt x="23963" y="27511"/>
                  <a:pt x="23998" y="27511"/>
                  <a:pt x="24030" y="27508"/>
                </a:cubicBezTo>
                <a:lnTo>
                  <a:pt x="24149" y="27508"/>
                </a:lnTo>
                <a:cubicBezTo>
                  <a:pt x="24184" y="27508"/>
                  <a:pt x="24216" y="27505"/>
                  <a:pt x="24248" y="27505"/>
                </a:cubicBezTo>
                <a:cubicBezTo>
                  <a:pt x="24290" y="27505"/>
                  <a:pt x="24328" y="27502"/>
                  <a:pt x="24367" y="27502"/>
                </a:cubicBezTo>
                <a:cubicBezTo>
                  <a:pt x="24402" y="27499"/>
                  <a:pt x="24437" y="27495"/>
                  <a:pt x="24469" y="27495"/>
                </a:cubicBezTo>
                <a:cubicBezTo>
                  <a:pt x="24508" y="27492"/>
                  <a:pt x="24546" y="27489"/>
                  <a:pt x="24584" y="27489"/>
                </a:cubicBezTo>
                <a:cubicBezTo>
                  <a:pt x="24620" y="27486"/>
                  <a:pt x="24658" y="27483"/>
                  <a:pt x="24693" y="27479"/>
                </a:cubicBezTo>
                <a:cubicBezTo>
                  <a:pt x="24732" y="27476"/>
                  <a:pt x="24770" y="27473"/>
                  <a:pt x="24808" y="27470"/>
                </a:cubicBezTo>
                <a:cubicBezTo>
                  <a:pt x="24876" y="27463"/>
                  <a:pt x="24943" y="27457"/>
                  <a:pt x="25010" y="27447"/>
                </a:cubicBezTo>
                <a:cubicBezTo>
                  <a:pt x="25042" y="27444"/>
                  <a:pt x="25077" y="27441"/>
                  <a:pt x="25113" y="27434"/>
                </a:cubicBezTo>
                <a:cubicBezTo>
                  <a:pt x="25151" y="27431"/>
                  <a:pt x="25190" y="27425"/>
                  <a:pt x="25228" y="27422"/>
                </a:cubicBezTo>
                <a:cubicBezTo>
                  <a:pt x="25263" y="27415"/>
                  <a:pt x="25298" y="27409"/>
                  <a:pt x="25334" y="27406"/>
                </a:cubicBezTo>
                <a:cubicBezTo>
                  <a:pt x="25369" y="27399"/>
                  <a:pt x="25407" y="27393"/>
                  <a:pt x="25446" y="27386"/>
                </a:cubicBezTo>
                <a:cubicBezTo>
                  <a:pt x="25481" y="27380"/>
                  <a:pt x="25516" y="27374"/>
                  <a:pt x="25551" y="27370"/>
                </a:cubicBezTo>
                <a:cubicBezTo>
                  <a:pt x="25590" y="27361"/>
                  <a:pt x="25625" y="27354"/>
                  <a:pt x="25663" y="27348"/>
                </a:cubicBezTo>
                <a:cubicBezTo>
                  <a:pt x="25699" y="27342"/>
                  <a:pt x="25734" y="27335"/>
                  <a:pt x="25766" y="27329"/>
                </a:cubicBezTo>
                <a:cubicBezTo>
                  <a:pt x="25804" y="27319"/>
                  <a:pt x="25843" y="27313"/>
                  <a:pt x="25881" y="27303"/>
                </a:cubicBezTo>
                <a:cubicBezTo>
                  <a:pt x="25916" y="27297"/>
                  <a:pt x="25948" y="27290"/>
                  <a:pt x="25984" y="27281"/>
                </a:cubicBezTo>
                <a:cubicBezTo>
                  <a:pt x="26022" y="27271"/>
                  <a:pt x="26064" y="27265"/>
                  <a:pt x="26102" y="27255"/>
                </a:cubicBezTo>
                <a:cubicBezTo>
                  <a:pt x="26134" y="27246"/>
                  <a:pt x="26166" y="27239"/>
                  <a:pt x="26198" y="27230"/>
                </a:cubicBezTo>
                <a:cubicBezTo>
                  <a:pt x="26243" y="27220"/>
                  <a:pt x="26288" y="27207"/>
                  <a:pt x="26333" y="27194"/>
                </a:cubicBezTo>
                <a:cubicBezTo>
                  <a:pt x="26358" y="27188"/>
                  <a:pt x="26384" y="27182"/>
                  <a:pt x="26413" y="27175"/>
                </a:cubicBezTo>
                <a:cubicBezTo>
                  <a:pt x="26480" y="27156"/>
                  <a:pt x="26550" y="27137"/>
                  <a:pt x="26621" y="27114"/>
                </a:cubicBezTo>
                <a:cubicBezTo>
                  <a:pt x="26643" y="27108"/>
                  <a:pt x="26666" y="27102"/>
                  <a:pt x="26688" y="27092"/>
                </a:cubicBezTo>
                <a:cubicBezTo>
                  <a:pt x="26736" y="27079"/>
                  <a:pt x="26784" y="27063"/>
                  <a:pt x="26832" y="27047"/>
                </a:cubicBezTo>
                <a:cubicBezTo>
                  <a:pt x="26861" y="27037"/>
                  <a:pt x="26890" y="27028"/>
                  <a:pt x="26918" y="27018"/>
                </a:cubicBezTo>
                <a:cubicBezTo>
                  <a:pt x="26960" y="27005"/>
                  <a:pt x="27002" y="26989"/>
                  <a:pt x="27043" y="26977"/>
                </a:cubicBezTo>
                <a:cubicBezTo>
                  <a:pt x="27072" y="26964"/>
                  <a:pt x="27104" y="26954"/>
                  <a:pt x="27133" y="26941"/>
                </a:cubicBezTo>
                <a:cubicBezTo>
                  <a:pt x="27175" y="26929"/>
                  <a:pt x="27213" y="26913"/>
                  <a:pt x="27255" y="26897"/>
                </a:cubicBezTo>
                <a:cubicBezTo>
                  <a:pt x="27284" y="26887"/>
                  <a:pt x="27312" y="26874"/>
                  <a:pt x="27344" y="26861"/>
                </a:cubicBezTo>
                <a:cubicBezTo>
                  <a:pt x="27383" y="26845"/>
                  <a:pt x="27424" y="26829"/>
                  <a:pt x="27466" y="26813"/>
                </a:cubicBezTo>
                <a:cubicBezTo>
                  <a:pt x="27495" y="26801"/>
                  <a:pt x="27524" y="26791"/>
                  <a:pt x="27552" y="26778"/>
                </a:cubicBezTo>
                <a:cubicBezTo>
                  <a:pt x="27594" y="26759"/>
                  <a:pt x="27636" y="26743"/>
                  <a:pt x="27677" y="26724"/>
                </a:cubicBezTo>
                <a:cubicBezTo>
                  <a:pt x="27703" y="26711"/>
                  <a:pt x="27732" y="26701"/>
                  <a:pt x="27757" y="26688"/>
                </a:cubicBezTo>
                <a:cubicBezTo>
                  <a:pt x="27805" y="26666"/>
                  <a:pt x="27853" y="26644"/>
                  <a:pt x="27898" y="26621"/>
                </a:cubicBezTo>
                <a:cubicBezTo>
                  <a:pt x="27921" y="26612"/>
                  <a:pt x="27943" y="26602"/>
                  <a:pt x="27962" y="26592"/>
                </a:cubicBezTo>
                <a:cubicBezTo>
                  <a:pt x="28030" y="26560"/>
                  <a:pt x="28097" y="26528"/>
                  <a:pt x="28164" y="26493"/>
                </a:cubicBezTo>
                <a:cubicBezTo>
                  <a:pt x="28177" y="26487"/>
                  <a:pt x="28190" y="26480"/>
                  <a:pt x="28202" y="26474"/>
                </a:cubicBezTo>
                <a:cubicBezTo>
                  <a:pt x="28257" y="26445"/>
                  <a:pt x="28311" y="26416"/>
                  <a:pt x="28366" y="26388"/>
                </a:cubicBezTo>
                <a:cubicBezTo>
                  <a:pt x="28388" y="26375"/>
                  <a:pt x="28411" y="26362"/>
                  <a:pt x="28436" y="26349"/>
                </a:cubicBezTo>
                <a:cubicBezTo>
                  <a:pt x="28478" y="26323"/>
                  <a:pt x="28523" y="26301"/>
                  <a:pt x="28564" y="26275"/>
                </a:cubicBezTo>
                <a:cubicBezTo>
                  <a:pt x="28590" y="26263"/>
                  <a:pt x="28615" y="26247"/>
                  <a:pt x="28641" y="26231"/>
                </a:cubicBezTo>
                <a:cubicBezTo>
                  <a:pt x="28683" y="26208"/>
                  <a:pt x="28721" y="26183"/>
                  <a:pt x="28763" y="26160"/>
                </a:cubicBezTo>
                <a:cubicBezTo>
                  <a:pt x="28788" y="26144"/>
                  <a:pt x="28814" y="26128"/>
                  <a:pt x="28840" y="26112"/>
                </a:cubicBezTo>
                <a:cubicBezTo>
                  <a:pt x="28881" y="26087"/>
                  <a:pt x="28920" y="26061"/>
                  <a:pt x="28958" y="26035"/>
                </a:cubicBezTo>
                <a:cubicBezTo>
                  <a:pt x="28984" y="26019"/>
                  <a:pt x="29009" y="26003"/>
                  <a:pt x="29035" y="25987"/>
                </a:cubicBezTo>
                <a:cubicBezTo>
                  <a:pt x="29077" y="25962"/>
                  <a:pt x="29115" y="25933"/>
                  <a:pt x="29157" y="25907"/>
                </a:cubicBezTo>
                <a:cubicBezTo>
                  <a:pt x="29179" y="25891"/>
                  <a:pt x="29205" y="25875"/>
                  <a:pt x="29227" y="25859"/>
                </a:cubicBezTo>
                <a:cubicBezTo>
                  <a:pt x="29272" y="25827"/>
                  <a:pt x="29317" y="25795"/>
                  <a:pt x="29361" y="25763"/>
                </a:cubicBezTo>
                <a:cubicBezTo>
                  <a:pt x="29381" y="25750"/>
                  <a:pt x="29397" y="25738"/>
                  <a:pt x="29416" y="25725"/>
                </a:cubicBezTo>
                <a:cubicBezTo>
                  <a:pt x="29480" y="25680"/>
                  <a:pt x="29541" y="25632"/>
                  <a:pt x="29605" y="25584"/>
                </a:cubicBezTo>
                <a:cubicBezTo>
                  <a:pt x="29608" y="25581"/>
                  <a:pt x="29614" y="25577"/>
                  <a:pt x="29618" y="25571"/>
                </a:cubicBezTo>
                <a:cubicBezTo>
                  <a:pt x="29675" y="25529"/>
                  <a:pt x="29730" y="25485"/>
                  <a:pt x="29787" y="25440"/>
                </a:cubicBezTo>
                <a:cubicBezTo>
                  <a:pt x="29807" y="25424"/>
                  <a:pt x="29826" y="25408"/>
                  <a:pt x="29848" y="25392"/>
                </a:cubicBezTo>
                <a:cubicBezTo>
                  <a:pt x="29887" y="25357"/>
                  <a:pt x="29928" y="25324"/>
                  <a:pt x="29970" y="25289"/>
                </a:cubicBezTo>
                <a:cubicBezTo>
                  <a:pt x="29992" y="25270"/>
                  <a:pt x="30015" y="25251"/>
                  <a:pt x="30037" y="25232"/>
                </a:cubicBezTo>
                <a:cubicBezTo>
                  <a:pt x="30072" y="25200"/>
                  <a:pt x="30111" y="25168"/>
                  <a:pt x="30149" y="25136"/>
                </a:cubicBezTo>
                <a:cubicBezTo>
                  <a:pt x="30172" y="25113"/>
                  <a:pt x="30194" y="25091"/>
                  <a:pt x="30216" y="25072"/>
                </a:cubicBezTo>
                <a:cubicBezTo>
                  <a:pt x="30255" y="25040"/>
                  <a:pt x="30290" y="25004"/>
                  <a:pt x="30325" y="24972"/>
                </a:cubicBezTo>
                <a:cubicBezTo>
                  <a:pt x="30348" y="24950"/>
                  <a:pt x="30370" y="24931"/>
                  <a:pt x="30392" y="24908"/>
                </a:cubicBezTo>
                <a:cubicBezTo>
                  <a:pt x="30431" y="24873"/>
                  <a:pt x="30466" y="24838"/>
                  <a:pt x="30501" y="24803"/>
                </a:cubicBezTo>
                <a:cubicBezTo>
                  <a:pt x="30524" y="24783"/>
                  <a:pt x="30543" y="24761"/>
                  <a:pt x="30565" y="24739"/>
                </a:cubicBezTo>
                <a:cubicBezTo>
                  <a:pt x="30604" y="24700"/>
                  <a:pt x="30642" y="24662"/>
                  <a:pt x="30681" y="24623"/>
                </a:cubicBezTo>
                <a:cubicBezTo>
                  <a:pt x="30700" y="24604"/>
                  <a:pt x="30716" y="24585"/>
                  <a:pt x="30735" y="24566"/>
                </a:cubicBezTo>
                <a:cubicBezTo>
                  <a:pt x="30790" y="24508"/>
                  <a:pt x="30847" y="24450"/>
                  <a:pt x="30902" y="24390"/>
                </a:cubicBezTo>
                <a:cubicBezTo>
                  <a:pt x="31017" y="24258"/>
                  <a:pt x="31129" y="24127"/>
                  <a:pt x="31238" y="23993"/>
                </a:cubicBezTo>
                <a:cubicBezTo>
                  <a:pt x="33271" y="21486"/>
                  <a:pt x="33841" y="18168"/>
                  <a:pt x="33047" y="15159"/>
                </a:cubicBezTo>
                <a:cubicBezTo>
                  <a:pt x="32608" y="13497"/>
                  <a:pt x="31753" y="11928"/>
                  <a:pt x="30498" y="10638"/>
                </a:cubicBezTo>
                <a:cubicBezTo>
                  <a:pt x="25945" y="5950"/>
                  <a:pt x="23787" y="3696"/>
                  <a:pt x="22612" y="2521"/>
                </a:cubicBezTo>
                <a:lnTo>
                  <a:pt x="22253" y="2150"/>
                </a:lnTo>
                <a:cubicBezTo>
                  <a:pt x="22033" y="1926"/>
                  <a:pt x="21802" y="1718"/>
                  <a:pt x="21562" y="1525"/>
                </a:cubicBezTo>
                <a:cubicBezTo>
                  <a:pt x="21226" y="1244"/>
                  <a:pt x="21018" y="1122"/>
                  <a:pt x="20691" y="933"/>
                </a:cubicBezTo>
                <a:cubicBezTo>
                  <a:pt x="19613" y="311"/>
                  <a:pt x="18411" y="1"/>
                  <a:pt x="17208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2"/>
          <p:cNvSpPr/>
          <p:nvPr/>
        </p:nvSpPr>
        <p:spPr>
          <a:xfrm rot="-2396976">
            <a:off x="5615212" y="2285336"/>
            <a:ext cx="742565" cy="518803"/>
          </a:xfrm>
          <a:custGeom>
            <a:avLst/>
            <a:gdLst/>
            <a:ahLst/>
            <a:cxnLst/>
            <a:rect l="l" t="t" r="r" b="b"/>
            <a:pathLst>
              <a:path w="23419" h="16362" extrusionOk="0">
                <a:moveTo>
                  <a:pt x="1128" y="0"/>
                </a:moveTo>
                <a:cubicBezTo>
                  <a:pt x="507" y="0"/>
                  <a:pt x="1" y="506"/>
                  <a:pt x="1" y="1127"/>
                </a:cubicBezTo>
                <a:lnTo>
                  <a:pt x="1" y="15235"/>
                </a:lnTo>
                <a:cubicBezTo>
                  <a:pt x="1" y="15856"/>
                  <a:pt x="507" y="16362"/>
                  <a:pt x="1128" y="16362"/>
                </a:cubicBezTo>
                <a:lnTo>
                  <a:pt x="6225" y="16362"/>
                </a:lnTo>
                <a:cubicBezTo>
                  <a:pt x="6526" y="16362"/>
                  <a:pt x="6773" y="16118"/>
                  <a:pt x="6773" y="15814"/>
                </a:cubicBezTo>
                <a:lnTo>
                  <a:pt x="6773" y="14514"/>
                </a:lnTo>
                <a:cubicBezTo>
                  <a:pt x="6773" y="14341"/>
                  <a:pt x="6686" y="14188"/>
                  <a:pt x="6555" y="14076"/>
                </a:cubicBezTo>
                <a:cubicBezTo>
                  <a:pt x="5998" y="13611"/>
                  <a:pt x="5642" y="12913"/>
                  <a:pt x="5642" y="12129"/>
                </a:cubicBezTo>
                <a:cubicBezTo>
                  <a:pt x="5642" y="10729"/>
                  <a:pt x="6779" y="9590"/>
                  <a:pt x="8182" y="9590"/>
                </a:cubicBezTo>
                <a:cubicBezTo>
                  <a:pt x="8361" y="9590"/>
                  <a:pt x="8544" y="9609"/>
                  <a:pt x="8729" y="9647"/>
                </a:cubicBezTo>
                <a:cubicBezTo>
                  <a:pt x="9728" y="9856"/>
                  <a:pt x="10519" y="10688"/>
                  <a:pt x="10685" y="11697"/>
                </a:cubicBezTo>
                <a:cubicBezTo>
                  <a:pt x="10842" y="12651"/>
                  <a:pt x="10468" y="13528"/>
                  <a:pt x="9811" y="14076"/>
                </a:cubicBezTo>
                <a:cubicBezTo>
                  <a:pt x="9680" y="14188"/>
                  <a:pt x="9593" y="14341"/>
                  <a:pt x="9593" y="14514"/>
                </a:cubicBezTo>
                <a:lnTo>
                  <a:pt x="9593" y="15814"/>
                </a:lnTo>
                <a:cubicBezTo>
                  <a:pt x="9593" y="16118"/>
                  <a:pt x="9840" y="16362"/>
                  <a:pt x="10141" y="16362"/>
                </a:cubicBezTo>
                <a:lnTo>
                  <a:pt x="16365" y="16362"/>
                </a:lnTo>
                <a:lnTo>
                  <a:pt x="16362" y="10141"/>
                </a:lnTo>
                <a:cubicBezTo>
                  <a:pt x="16362" y="9836"/>
                  <a:pt x="16609" y="9593"/>
                  <a:pt x="16910" y="9593"/>
                </a:cubicBezTo>
                <a:lnTo>
                  <a:pt x="18213" y="9593"/>
                </a:lnTo>
                <a:cubicBezTo>
                  <a:pt x="18382" y="9593"/>
                  <a:pt x="18539" y="9679"/>
                  <a:pt x="18648" y="9811"/>
                </a:cubicBezTo>
                <a:cubicBezTo>
                  <a:pt x="19115" y="10367"/>
                  <a:pt x="19813" y="10720"/>
                  <a:pt x="20597" y="10720"/>
                </a:cubicBezTo>
                <a:cubicBezTo>
                  <a:pt x="20739" y="10720"/>
                  <a:pt x="20884" y="10709"/>
                  <a:pt x="21030" y="10685"/>
                </a:cubicBezTo>
                <a:cubicBezTo>
                  <a:pt x="22036" y="10518"/>
                  <a:pt x="22868" y="9727"/>
                  <a:pt x="23076" y="8729"/>
                </a:cubicBezTo>
                <a:cubicBezTo>
                  <a:pt x="23419" y="7086"/>
                  <a:pt x="22177" y="5642"/>
                  <a:pt x="20595" y="5642"/>
                </a:cubicBezTo>
                <a:cubicBezTo>
                  <a:pt x="19814" y="5642"/>
                  <a:pt x="19113" y="5997"/>
                  <a:pt x="18648" y="6551"/>
                </a:cubicBezTo>
                <a:cubicBezTo>
                  <a:pt x="18539" y="6683"/>
                  <a:pt x="18382" y="6769"/>
                  <a:pt x="18213" y="6769"/>
                </a:cubicBezTo>
                <a:lnTo>
                  <a:pt x="16910" y="6769"/>
                </a:lnTo>
                <a:cubicBezTo>
                  <a:pt x="16609" y="6769"/>
                  <a:pt x="16362" y="6526"/>
                  <a:pt x="16362" y="6225"/>
                </a:cubicBezTo>
                <a:lnTo>
                  <a:pt x="16362" y="1127"/>
                </a:lnTo>
                <a:cubicBezTo>
                  <a:pt x="16362" y="506"/>
                  <a:pt x="15856" y="0"/>
                  <a:pt x="15235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6" name="Google Shape;1036;p32"/>
          <p:cNvGrpSpPr/>
          <p:nvPr/>
        </p:nvGrpSpPr>
        <p:grpSpPr>
          <a:xfrm rot="2009215">
            <a:off x="6456285" y="410613"/>
            <a:ext cx="470931" cy="470907"/>
            <a:chOff x="8595035" y="4689376"/>
            <a:chExt cx="316871" cy="316855"/>
          </a:xfrm>
        </p:grpSpPr>
        <p:sp>
          <p:nvSpPr>
            <p:cNvPr id="1037" name="Google Shape;1037;p32"/>
            <p:cNvSpPr/>
            <p:nvPr/>
          </p:nvSpPr>
          <p:spPr>
            <a:xfrm>
              <a:off x="8595035" y="4689376"/>
              <a:ext cx="316871" cy="316855"/>
            </a:xfrm>
            <a:custGeom>
              <a:avLst/>
              <a:gdLst/>
              <a:ahLst/>
              <a:cxnLst/>
              <a:rect l="l" t="t" r="r" b="b"/>
              <a:pathLst>
                <a:path w="6584" h="6584" extrusionOk="0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4970" y="6584"/>
                  </a:lnTo>
                  <a:cubicBezTo>
                    <a:pt x="5860" y="6584"/>
                    <a:pt x="6581" y="5860"/>
                    <a:pt x="6584" y="4970"/>
                  </a:cubicBezTo>
                  <a:lnTo>
                    <a:pt x="6584" y="1611"/>
                  </a:lnTo>
                  <a:cubicBezTo>
                    <a:pt x="6584" y="721"/>
                    <a:pt x="5860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8595035" y="4689376"/>
              <a:ext cx="126142" cy="316855"/>
            </a:xfrm>
            <a:custGeom>
              <a:avLst/>
              <a:gdLst/>
              <a:ahLst/>
              <a:cxnLst/>
              <a:rect l="l" t="t" r="r" b="b"/>
              <a:pathLst>
                <a:path w="2621" h="6584" extrusionOk="0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2620" y="6584"/>
                  </a:lnTo>
                  <a:cubicBezTo>
                    <a:pt x="1730" y="6584"/>
                    <a:pt x="1010" y="5860"/>
                    <a:pt x="1010" y="4970"/>
                  </a:cubicBezTo>
                  <a:lnTo>
                    <a:pt x="1010" y="1611"/>
                  </a:lnTo>
                  <a:cubicBezTo>
                    <a:pt x="1010" y="721"/>
                    <a:pt x="1730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8748576" y="4822348"/>
              <a:ext cx="47646" cy="49232"/>
            </a:xfrm>
            <a:custGeom>
              <a:avLst/>
              <a:gdLst/>
              <a:ahLst/>
              <a:cxnLst/>
              <a:rect l="l" t="t" r="r" b="b"/>
              <a:pathLst>
                <a:path w="990" h="1023" extrusionOk="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8822354" y="4748571"/>
              <a:ext cx="47694" cy="49184"/>
            </a:xfrm>
            <a:custGeom>
              <a:avLst/>
              <a:gdLst/>
              <a:ahLst/>
              <a:cxnLst/>
              <a:rect l="l" t="t" r="r" b="b"/>
              <a:pathLst>
                <a:path w="991" h="1022" extrusionOk="0">
                  <a:moveTo>
                    <a:pt x="494" y="0"/>
                  </a:moveTo>
                  <a:cubicBezTo>
                    <a:pt x="222" y="0"/>
                    <a:pt x="1" y="221"/>
                    <a:pt x="1" y="496"/>
                  </a:cubicBezTo>
                  <a:lnTo>
                    <a:pt x="1" y="529"/>
                  </a:lnTo>
                  <a:cubicBezTo>
                    <a:pt x="1" y="801"/>
                    <a:pt x="222" y="1022"/>
                    <a:pt x="494" y="1022"/>
                  </a:cubicBezTo>
                  <a:cubicBezTo>
                    <a:pt x="769" y="1022"/>
                    <a:pt x="990" y="801"/>
                    <a:pt x="990" y="529"/>
                  </a:cubicBezTo>
                  <a:lnTo>
                    <a:pt x="990" y="496"/>
                  </a:lnTo>
                  <a:cubicBezTo>
                    <a:pt x="990" y="221"/>
                    <a:pt x="769" y="0"/>
                    <a:pt x="494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8674750" y="4896173"/>
              <a:ext cx="47646" cy="49184"/>
            </a:xfrm>
            <a:custGeom>
              <a:avLst/>
              <a:gdLst/>
              <a:ahLst/>
              <a:cxnLst/>
              <a:rect l="l" t="t" r="r" b="b"/>
              <a:pathLst>
                <a:path w="990" h="1022" extrusionOk="0">
                  <a:moveTo>
                    <a:pt x="497" y="1"/>
                  </a:moveTo>
                  <a:cubicBezTo>
                    <a:pt x="221" y="1"/>
                    <a:pt x="0" y="221"/>
                    <a:pt x="0" y="494"/>
                  </a:cubicBezTo>
                  <a:lnTo>
                    <a:pt x="0" y="526"/>
                  </a:lnTo>
                  <a:cubicBezTo>
                    <a:pt x="0" y="801"/>
                    <a:pt x="221" y="1022"/>
                    <a:pt x="497" y="1022"/>
                  </a:cubicBezTo>
                  <a:cubicBezTo>
                    <a:pt x="769" y="1022"/>
                    <a:pt x="990" y="801"/>
                    <a:pt x="990" y="526"/>
                  </a:cubicBezTo>
                  <a:lnTo>
                    <a:pt x="990" y="494"/>
                  </a:lnTo>
                  <a:cubicBezTo>
                    <a:pt x="990" y="221"/>
                    <a:pt x="769" y="1"/>
                    <a:pt x="497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8673980" y="4749341"/>
              <a:ext cx="49186" cy="47644"/>
            </a:xfrm>
            <a:custGeom>
              <a:avLst/>
              <a:gdLst/>
              <a:ahLst/>
              <a:cxnLst/>
              <a:rect l="l" t="t" r="r" b="b"/>
              <a:pathLst>
                <a:path w="1022" h="990" extrusionOk="0">
                  <a:moveTo>
                    <a:pt x="497" y="0"/>
                  </a:moveTo>
                  <a:cubicBezTo>
                    <a:pt x="221" y="0"/>
                    <a:pt x="0" y="221"/>
                    <a:pt x="0" y="496"/>
                  </a:cubicBezTo>
                  <a:cubicBezTo>
                    <a:pt x="0" y="769"/>
                    <a:pt x="221" y="990"/>
                    <a:pt x="497" y="990"/>
                  </a:cubicBezTo>
                  <a:lnTo>
                    <a:pt x="529" y="990"/>
                  </a:lnTo>
                  <a:cubicBezTo>
                    <a:pt x="801" y="990"/>
                    <a:pt x="1022" y="769"/>
                    <a:pt x="1022" y="496"/>
                  </a:cubicBezTo>
                  <a:cubicBezTo>
                    <a:pt x="1022" y="221"/>
                    <a:pt x="801" y="0"/>
                    <a:pt x="529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8822375" y="4896173"/>
              <a:ext cx="47646" cy="49184"/>
            </a:xfrm>
            <a:custGeom>
              <a:avLst/>
              <a:gdLst/>
              <a:ahLst/>
              <a:cxnLst/>
              <a:rect l="l" t="t" r="r" b="b"/>
              <a:pathLst>
                <a:path w="990" h="1022" extrusionOk="0">
                  <a:moveTo>
                    <a:pt x="497" y="1"/>
                  </a:moveTo>
                  <a:cubicBezTo>
                    <a:pt x="221" y="1"/>
                    <a:pt x="0" y="221"/>
                    <a:pt x="0" y="494"/>
                  </a:cubicBezTo>
                  <a:lnTo>
                    <a:pt x="0" y="526"/>
                  </a:lnTo>
                  <a:cubicBezTo>
                    <a:pt x="0" y="801"/>
                    <a:pt x="221" y="1022"/>
                    <a:pt x="497" y="1022"/>
                  </a:cubicBezTo>
                  <a:cubicBezTo>
                    <a:pt x="769" y="1022"/>
                    <a:pt x="990" y="801"/>
                    <a:pt x="990" y="526"/>
                  </a:cubicBezTo>
                  <a:lnTo>
                    <a:pt x="990" y="494"/>
                  </a:lnTo>
                  <a:cubicBezTo>
                    <a:pt x="990" y="221"/>
                    <a:pt x="769" y="1"/>
                    <a:pt x="497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2839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34"/>
          <p:cNvSpPr txBox="1">
            <a:spLocks noGrp="1"/>
          </p:cNvSpPr>
          <p:nvPr>
            <p:ph type="title" idx="21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Mục </a:t>
            </a:r>
            <a:r>
              <a:rPr lang="en">
                <a:solidFill>
                  <a:schemeClr val="tx1"/>
                </a:solidFill>
              </a:rPr>
              <a:t>lục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072" name="Google Shape;1072;p34"/>
          <p:cNvSpPr txBox="1">
            <a:spLocks noGrp="1"/>
          </p:cNvSpPr>
          <p:nvPr>
            <p:ph type="title"/>
          </p:nvPr>
        </p:nvSpPr>
        <p:spPr>
          <a:xfrm>
            <a:off x="809303" y="1442750"/>
            <a:ext cx="901200" cy="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73" name="Google Shape;1073;p34"/>
          <p:cNvSpPr txBox="1">
            <a:spLocks noGrp="1"/>
          </p:cNvSpPr>
          <p:nvPr>
            <p:ph type="title" idx="5"/>
          </p:nvPr>
        </p:nvSpPr>
        <p:spPr>
          <a:xfrm>
            <a:off x="3515329" y="3055550"/>
            <a:ext cx="901200" cy="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074" name="Google Shape;1074;p34"/>
          <p:cNvSpPr txBox="1">
            <a:spLocks noGrp="1"/>
          </p:cNvSpPr>
          <p:nvPr>
            <p:ph type="title" idx="6"/>
          </p:nvPr>
        </p:nvSpPr>
        <p:spPr>
          <a:xfrm>
            <a:off x="809303" y="3055550"/>
            <a:ext cx="901200" cy="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75" name="Google Shape;1075;p34"/>
          <p:cNvSpPr txBox="1">
            <a:spLocks noGrp="1"/>
          </p:cNvSpPr>
          <p:nvPr>
            <p:ph type="title" idx="7"/>
          </p:nvPr>
        </p:nvSpPr>
        <p:spPr>
          <a:xfrm>
            <a:off x="3515328" y="1442675"/>
            <a:ext cx="901200" cy="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79" name="Google Shape;1079;p34"/>
          <p:cNvSpPr txBox="1">
            <a:spLocks noGrp="1"/>
          </p:cNvSpPr>
          <p:nvPr>
            <p:ph type="title" idx="14"/>
          </p:nvPr>
        </p:nvSpPr>
        <p:spPr>
          <a:xfrm>
            <a:off x="6221353" y="1442675"/>
            <a:ext cx="901200" cy="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80" name="Google Shape;1080;p34"/>
          <p:cNvSpPr txBox="1">
            <a:spLocks noGrp="1"/>
          </p:cNvSpPr>
          <p:nvPr>
            <p:ph type="subTitle" idx="15"/>
          </p:nvPr>
        </p:nvSpPr>
        <p:spPr>
          <a:xfrm>
            <a:off x="713225" y="2098427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Đặt vấn đề</a:t>
            </a:r>
            <a:endParaRPr/>
          </a:p>
        </p:txBody>
      </p:sp>
      <p:sp>
        <p:nvSpPr>
          <p:cNvPr id="1081" name="Google Shape;1081;p34"/>
          <p:cNvSpPr txBox="1">
            <a:spLocks noGrp="1"/>
          </p:cNvSpPr>
          <p:nvPr>
            <p:ph type="subTitle" idx="16"/>
          </p:nvPr>
        </p:nvSpPr>
        <p:spPr>
          <a:xfrm>
            <a:off x="713225" y="3711074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1082" name="Google Shape;1082;p34"/>
          <p:cNvSpPr txBox="1">
            <a:spLocks noGrp="1"/>
          </p:cNvSpPr>
          <p:nvPr>
            <p:ph type="subTitle" idx="17"/>
          </p:nvPr>
        </p:nvSpPr>
        <p:spPr>
          <a:xfrm>
            <a:off x="3419250" y="3711074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</a:t>
            </a:r>
            <a:endParaRPr/>
          </a:p>
        </p:txBody>
      </p:sp>
      <p:sp>
        <p:nvSpPr>
          <p:cNvPr id="1083" name="Google Shape;1083;p34"/>
          <p:cNvSpPr txBox="1">
            <a:spLocks noGrp="1"/>
          </p:cNvSpPr>
          <p:nvPr>
            <p:ph type="subTitle" idx="18"/>
          </p:nvPr>
        </p:nvSpPr>
        <p:spPr>
          <a:xfrm>
            <a:off x="3419250" y="2098427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Giới thiệu</a:t>
            </a:r>
            <a:endParaRPr/>
          </a:p>
        </p:txBody>
      </p:sp>
      <p:sp>
        <p:nvSpPr>
          <p:cNvPr id="1085" name="Google Shape;1085;p34"/>
          <p:cNvSpPr txBox="1">
            <a:spLocks noGrp="1"/>
          </p:cNvSpPr>
          <p:nvPr>
            <p:ph type="subTitle" idx="20"/>
          </p:nvPr>
        </p:nvSpPr>
        <p:spPr>
          <a:xfrm>
            <a:off x="6125275" y="2098427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UseCase</a:t>
            </a:r>
            <a:endParaRPr/>
          </a:p>
        </p:txBody>
      </p:sp>
      <p:grpSp>
        <p:nvGrpSpPr>
          <p:cNvPr id="1086" name="Google Shape;1086;p34"/>
          <p:cNvGrpSpPr/>
          <p:nvPr/>
        </p:nvGrpSpPr>
        <p:grpSpPr>
          <a:xfrm>
            <a:off x="7845475" y="150952"/>
            <a:ext cx="1170590" cy="1170607"/>
            <a:chOff x="849550" y="170827"/>
            <a:chExt cx="1170590" cy="1170607"/>
          </a:xfrm>
        </p:grpSpPr>
        <p:sp>
          <p:nvSpPr>
            <p:cNvPr id="1087" name="Google Shape;1087;p34"/>
            <p:cNvSpPr/>
            <p:nvPr/>
          </p:nvSpPr>
          <p:spPr>
            <a:xfrm>
              <a:off x="849550" y="170827"/>
              <a:ext cx="1170590" cy="1170590"/>
            </a:xfrm>
            <a:custGeom>
              <a:avLst/>
              <a:gdLst/>
              <a:ahLst/>
              <a:cxnLst/>
              <a:rect l="l" t="t" r="r" b="b"/>
              <a:pathLst>
                <a:path w="41247" h="41247" extrusionOk="0">
                  <a:moveTo>
                    <a:pt x="1" y="1"/>
                  </a:moveTo>
                  <a:lnTo>
                    <a:pt x="1" y="41247"/>
                  </a:lnTo>
                  <a:lnTo>
                    <a:pt x="41247" y="41247"/>
                  </a:lnTo>
                  <a:lnTo>
                    <a:pt x="4124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849550" y="170827"/>
              <a:ext cx="590304" cy="588857"/>
            </a:xfrm>
            <a:custGeom>
              <a:avLst/>
              <a:gdLst/>
              <a:ahLst/>
              <a:cxnLst/>
              <a:rect l="l" t="t" r="r" b="b"/>
              <a:pathLst>
                <a:path w="20800" h="20749" extrusionOk="0">
                  <a:moveTo>
                    <a:pt x="1" y="1"/>
                  </a:moveTo>
                  <a:lnTo>
                    <a:pt x="1" y="20749"/>
                  </a:lnTo>
                  <a:lnTo>
                    <a:pt x="20800" y="20749"/>
                  </a:lnTo>
                  <a:lnTo>
                    <a:pt x="2080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1426873" y="752663"/>
              <a:ext cx="590304" cy="588771"/>
            </a:xfrm>
            <a:custGeom>
              <a:avLst/>
              <a:gdLst/>
              <a:ahLst/>
              <a:cxnLst/>
              <a:rect l="l" t="t" r="r" b="b"/>
              <a:pathLst>
                <a:path w="20800" h="20746" extrusionOk="0">
                  <a:moveTo>
                    <a:pt x="0" y="1"/>
                  </a:moveTo>
                  <a:lnTo>
                    <a:pt x="0" y="20746"/>
                  </a:lnTo>
                  <a:lnTo>
                    <a:pt x="20799" y="20746"/>
                  </a:lnTo>
                  <a:lnTo>
                    <a:pt x="2079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1275206" y="978205"/>
              <a:ext cx="156317" cy="199313"/>
            </a:xfrm>
            <a:custGeom>
              <a:avLst/>
              <a:gdLst/>
              <a:ahLst/>
              <a:cxnLst/>
              <a:rect l="l" t="t" r="r" b="b"/>
              <a:pathLst>
                <a:path w="5508" h="7023" extrusionOk="0">
                  <a:moveTo>
                    <a:pt x="2629" y="1"/>
                  </a:moveTo>
                  <a:lnTo>
                    <a:pt x="0" y="5915"/>
                  </a:lnTo>
                  <a:cubicBezTo>
                    <a:pt x="1704" y="6616"/>
                    <a:pt x="3561" y="7006"/>
                    <a:pt x="5507" y="7022"/>
                  </a:cubicBezTo>
                  <a:lnTo>
                    <a:pt x="5507" y="555"/>
                  </a:lnTo>
                  <a:cubicBezTo>
                    <a:pt x="4496" y="539"/>
                    <a:pt x="3525" y="347"/>
                    <a:pt x="262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1446853" y="979681"/>
              <a:ext cx="135316" cy="197667"/>
            </a:xfrm>
            <a:custGeom>
              <a:avLst/>
              <a:gdLst/>
              <a:ahLst/>
              <a:cxnLst/>
              <a:rect l="l" t="t" r="r" b="b"/>
              <a:pathLst>
                <a:path w="4768" h="6965" extrusionOk="0">
                  <a:moveTo>
                    <a:pt x="2443" y="0"/>
                  </a:moveTo>
                  <a:cubicBezTo>
                    <a:pt x="1675" y="282"/>
                    <a:pt x="855" y="452"/>
                    <a:pt x="0" y="493"/>
                  </a:cubicBezTo>
                  <a:lnTo>
                    <a:pt x="0" y="6964"/>
                  </a:lnTo>
                  <a:cubicBezTo>
                    <a:pt x="1672" y="6916"/>
                    <a:pt x="3276" y="6593"/>
                    <a:pt x="4768" y="6036"/>
                  </a:cubicBezTo>
                  <a:lnTo>
                    <a:pt x="24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1542639" y="376304"/>
              <a:ext cx="187762" cy="209558"/>
            </a:xfrm>
            <a:custGeom>
              <a:avLst/>
              <a:gdLst/>
              <a:ahLst/>
              <a:cxnLst/>
              <a:rect l="l" t="t" r="r" b="b"/>
              <a:pathLst>
                <a:path w="6616" h="7384" extrusionOk="0">
                  <a:moveTo>
                    <a:pt x="2629" y="0"/>
                  </a:moveTo>
                  <a:lnTo>
                    <a:pt x="0" y="5917"/>
                  </a:lnTo>
                  <a:cubicBezTo>
                    <a:pt x="753" y="6301"/>
                    <a:pt x="1444" y="6798"/>
                    <a:pt x="2046" y="7383"/>
                  </a:cubicBezTo>
                  <a:lnTo>
                    <a:pt x="6615" y="2811"/>
                  </a:lnTo>
                  <a:cubicBezTo>
                    <a:pt x="5456" y="1668"/>
                    <a:pt x="4111" y="714"/>
                    <a:pt x="26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1446853" y="335038"/>
              <a:ext cx="156402" cy="202662"/>
            </a:xfrm>
            <a:custGeom>
              <a:avLst/>
              <a:gdLst/>
              <a:ahLst/>
              <a:cxnLst/>
              <a:rect l="l" t="t" r="r" b="b"/>
              <a:pathLst>
                <a:path w="5511" h="7141" extrusionOk="0">
                  <a:moveTo>
                    <a:pt x="0" y="0"/>
                  </a:moveTo>
                  <a:lnTo>
                    <a:pt x="0" y="6468"/>
                  </a:lnTo>
                  <a:cubicBezTo>
                    <a:pt x="1022" y="6519"/>
                    <a:pt x="1992" y="6756"/>
                    <a:pt x="2885" y="7141"/>
                  </a:cubicBezTo>
                  <a:lnTo>
                    <a:pt x="5511" y="1230"/>
                  </a:lnTo>
                  <a:cubicBezTo>
                    <a:pt x="3814" y="487"/>
                    <a:pt x="1954" y="5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1611320" y="467066"/>
              <a:ext cx="215206" cy="199767"/>
            </a:xfrm>
            <a:custGeom>
              <a:avLst/>
              <a:gdLst/>
              <a:ahLst/>
              <a:cxnLst/>
              <a:rect l="l" t="t" r="r" b="b"/>
              <a:pathLst>
                <a:path w="7583" h="7039" extrusionOk="0">
                  <a:moveTo>
                    <a:pt x="4573" y="1"/>
                  </a:moveTo>
                  <a:lnTo>
                    <a:pt x="1" y="4573"/>
                  </a:lnTo>
                  <a:cubicBezTo>
                    <a:pt x="651" y="5293"/>
                    <a:pt x="1176" y="6126"/>
                    <a:pt x="1547" y="7038"/>
                  </a:cubicBezTo>
                  <a:lnTo>
                    <a:pt x="7583" y="4717"/>
                  </a:lnTo>
                  <a:cubicBezTo>
                    <a:pt x="6881" y="2953"/>
                    <a:pt x="5854" y="1358"/>
                    <a:pt x="457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1053012" y="462610"/>
              <a:ext cx="209671" cy="190118"/>
            </a:xfrm>
            <a:custGeom>
              <a:avLst/>
              <a:gdLst/>
              <a:ahLst/>
              <a:cxnLst/>
              <a:rect l="l" t="t" r="r" b="b"/>
              <a:pathLst>
                <a:path w="7388" h="6699" extrusionOk="0">
                  <a:moveTo>
                    <a:pt x="2815" y="1"/>
                  </a:moveTo>
                  <a:cubicBezTo>
                    <a:pt x="1662" y="1185"/>
                    <a:pt x="708" y="2559"/>
                    <a:pt x="1" y="4074"/>
                  </a:cubicBezTo>
                  <a:lnTo>
                    <a:pt x="5911" y="6699"/>
                  </a:lnTo>
                  <a:cubicBezTo>
                    <a:pt x="6292" y="5915"/>
                    <a:pt x="6792" y="5197"/>
                    <a:pt x="7387" y="457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1143803" y="364583"/>
              <a:ext cx="201668" cy="217107"/>
            </a:xfrm>
            <a:custGeom>
              <a:avLst/>
              <a:gdLst/>
              <a:ahLst/>
              <a:cxnLst/>
              <a:rect l="l" t="t" r="r" b="b"/>
              <a:pathLst>
                <a:path w="7106" h="7650" extrusionOk="0">
                  <a:moveTo>
                    <a:pt x="4784" y="0"/>
                  </a:moveTo>
                  <a:cubicBezTo>
                    <a:pt x="2991" y="714"/>
                    <a:pt x="1371" y="1764"/>
                    <a:pt x="0" y="3077"/>
                  </a:cubicBezTo>
                  <a:lnTo>
                    <a:pt x="4569" y="7649"/>
                  </a:lnTo>
                  <a:cubicBezTo>
                    <a:pt x="5306" y="6967"/>
                    <a:pt x="6164" y="6420"/>
                    <a:pt x="7105" y="6035"/>
                  </a:cubicBezTo>
                  <a:lnTo>
                    <a:pt x="4784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1293824" y="334868"/>
              <a:ext cx="137700" cy="195652"/>
            </a:xfrm>
            <a:custGeom>
              <a:avLst/>
              <a:gdLst/>
              <a:ahLst/>
              <a:cxnLst/>
              <a:rect l="l" t="t" r="r" b="b"/>
              <a:pathLst>
                <a:path w="4852" h="6894" extrusionOk="0">
                  <a:moveTo>
                    <a:pt x="4851" y="0"/>
                  </a:moveTo>
                  <a:cubicBezTo>
                    <a:pt x="3154" y="13"/>
                    <a:pt x="1521" y="314"/>
                    <a:pt x="1" y="855"/>
                  </a:cubicBezTo>
                  <a:lnTo>
                    <a:pt x="2325" y="6894"/>
                  </a:lnTo>
                  <a:cubicBezTo>
                    <a:pt x="3122" y="6628"/>
                    <a:pt x="3971" y="6481"/>
                    <a:pt x="4851" y="6468"/>
                  </a:cubicBezTo>
                  <a:lnTo>
                    <a:pt x="485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1145789" y="932597"/>
              <a:ext cx="189947" cy="207401"/>
            </a:xfrm>
            <a:custGeom>
              <a:avLst/>
              <a:gdLst/>
              <a:ahLst/>
              <a:cxnLst/>
              <a:rect l="l" t="t" r="r" b="b"/>
              <a:pathLst>
                <a:path w="6693" h="7308" extrusionOk="0">
                  <a:moveTo>
                    <a:pt x="4573" y="1"/>
                  </a:moveTo>
                  <a:lnTo>
                    <a:pt x="1" y="4573"/>
                  </a:lnTo>
                  <a:cubicBezTo>
                    <a:pt x="1189" y="5693"/>
                    <a:pt x="2559" y="6622"/>
                    <a:pt x="4067" y="7307"/>
                  </a:cubicBezTo>
                  <a:lnTo>
                    <a:pt x="6693" y="1397"/>
                  </a:lnTo>
                  <a:cubicBezTo>
                    <a:pt x="5915" y="1041"/>
                    <a:pt x="5201" y="567"/>
                    <a:pt x="45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1655140" y="765774"/>
              <a:ext cx="200930" cy="154586"/>
            </a:xfrm>
            <a:custGeom>
              <a:avLst/>
              <a:gdLst/>
              <a:ahLst/>
              <a:cxnLst/>
              <a:rect l="l" t="t" r="r" b="b"/>
              <a:pathLst>
                <a:path w="7080" h="5447" extrusionOk="0">
                  <a:moveTo>
                    <a:pt x="612" y="0"/>
                  </a:moveTo>
                  <a:cubicBezTo>
                    <a:pt x="573" y="993"/>
                    <a:pt x="359" y="1940"/>
                    <a:pt x="0" y="2818"/>
                  </a:cubicBezTo>
                  <a:lnTo>
                    <a:pt x="5917" y="5446"/>
                  </a:lnTo>
                  <a:cubicBezTo>
                    <a:pt x="6628" y="3765"/>
                    <a:pt x="7038" y="1928"/>
                    <a:pt x="707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1609419" y="859715"/>
              <a:ext cx="207288" cy="187592"/>
            </a:xfrm>
            <a:custGeom>
              <a:avLst/>
              <a:gdLst/>
              <a:ahLst/>
              <a:cxnLst/>
              <a:rect l="l" t="t" r="r" b="b"/>
              <a:pathLst>
                <a:path w="7304" h="6610" extrusionOk="0">
                  <a:moveTo>
                    <a:pt x="1393" y="1"/>
                  </a:moveTo>
                  <a:cubicBezTo>
                    <a:pt x="1031" y="747"/>
                    <a:pt x="558" y="1435"/>
                    <a:pt x="1" y="2037"/>
                  </a:cubicBezTo>
                  <a:lnTo>
                    <a:pt x="4573" y="6609"/>
                  </a:lnTo>
                  <a:cubicBezTo>
                    <a:pt x="5687" y="5444"/>
                    <a:pt x="6612" y="4102"/>
                    <a:pt x="7304" y="2626"/>
                  </a:cubicBezTo>
                  <a:lnTo>
                    <a:pt x="139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1013676" y="765774"/>
              <a:ext cx="197752" cy="137757"/>
            </a:xfrm>
            <a:custGeom>
              <a:avLst/>
              <a:gdLst/>
              <a:ahLst/>
              <a:cxnLst/>
              <a:rect l="l" t="t" r="r" b="b"/>
              <a:pathLst>
                <a:path w="6968" h="4854" extrusionOk="0">
                  <a:moveTo>
                    <a:pt x="0" y="0"/>
                  </a:moveTo>
                  <a:cubicBezTo>
                    <a:pt x="39" y="1703"/>
                    <a:pt x="362" y="3336"/>
                    <a:pt x="932" y="4854"/>
                  </a:cubicBezTo>
                  <a:lnTo>
                    <a:pt x="6968" y="2529"/>
                  </a:lnTo>
                  <a:cubicBezTo>
                    <a:pt x="6676" y="1735"/>
                    <a:pt x="6506" y="887"/>
                    <a:pt x="646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1530463" y="928425"/>
              <a:ext cx="197922" cy="216937"/>
            </a:xfrm>
            <a:custGeom>
              <a:avLst/>
              <a:gdLst/>
              <a:ahLst/>
              <a:cxnLst/>
              <a:rect l="l" t="t" r="r" b="b"/>
              <a:pathLst>
                <a:path w="6974" h="7644" extrusionOk="0">
                  <a:moveTo>
                    <a:pt x="2401" y="0"/>
                  </a:moveTo>
                  <a:cubicBezTo>
                    <a:pt x="1703" y="663"/>
                    <a:pt x="893" y="1211"/>
                    <a:pt x="0" y="1604"/>
                  </a:cubicBezTo>
                  <a:lnTo>
                    <a:pt x="2321" y="7643"/>
                  </a:lnTo>
                  <a:cubicBezTo>
                    <a:pt x="4066" y="6916"/>
                    <a:pt x="5642" y="5869"/>
                    <a:pt x="6974" y="4572"/>
                  </a:cubicBezTo>
                  <a:lnTo>
                    <a:pt x="240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1013591" y="592112"/>
              <a:ext cx="201016" cy="158417"/>
            </a:xfrm>
            <a:custGeom>
              <a:avLst/>
              <a:gdLst/>
              <a:ahLst/>
              <a:cxnLst/>
              <a:rect l="l" t="t" r="r" b="b"/>
              <a:pathLst>
                <a:path w="7083" h="5582" extrusionOk="0">
                  <a:moveTo>
                    <a:pt x="1166" y="0"/>
                  </a:moveTo>
                  <a:cubicBezTo>
                    <a:pt x="439" y="1720"/>
                    <a:pt x="26" y="3606"/>
                    <a:pt x="0" y="5581"/>
                  </a:cubicBezTo>
                  <a:lnTo>
                    <a:pt x="6468" y="5581"/>
                  </a:lnTo>
                  <a:cubicBezTo>
                    <a:pt x="6493" y="4541"/>
                    <a:pt x="6708" y="3545"/>
                    <a:pt x="7083" y="2629"/>
                  </a:cubicBezTo>
                  <a:lnTo>
                    <a:pt x="116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1660590" y="615186"/>
              <a:ext cx="195567" cy="135344"/>
            </a:xfrm>
            <a:custGeom>
              <a:avLst/>
              <a:gdLst/>
              <a:ahLst/>
              <a:cxnLst/>
              <a:rect l="l" t="t" r="r" b="b"/>
              <a:pathLst>
                <a:path w="6891" h="4769" extrusionOk="0">
                  <a:moveTo>
                    <a:pt x="6039" y="1"/>
                  </a:moveTo>
                  <a:lnTo>
                    <a:pt x="0" y="2325"/>
                  </a:lnTo>
                  <a:cubicBezTo>
                    <a:pt x="256" y="3097"/>
                    <a:pt x="404" y="3916"/>
                    <a:pt x="423" y="4768"/>
                  </a:cubicBezTo>
                  <a:lnTo>
                    <a:pt x="6890" y="4768"/>
                  </a:lnTo>
                  <a:cubicBezTo>
                    <a:pt x="6868" y="3100"/>
                    <a:pt x="6570" y="1496"/>
                    <a:pt x="603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1045747" y="851712"/>
              <a:ext cx="218838" cy="199937"/>
            </a:xfrm>
            <a:custGeom>
              <a:avLst/>
              <a:gdLst/>
              <a:ahLst/>
              <a:cxnLst/>
              <a:rect l="l" t="t" r="r" b="b"/>
              <a:pathLst>
                <a:path w="7711" h="7045" extrusionOk="0">
                  <a:moveTo>
                    <a:pt x="6039" y="1"/>
                  </a:moveTo>
                  <a:lnTo>
                    <a:pt x="1" y="2325"/>
                  </a:lnTo>
                  <a:cubicBezTo>
                    <a:pt x="737" y="4099"/>
                    <a:pt x="1810" y="5697"/>
                    <a:pt x="3138" y="7045"/>
                  </a:cubicBezTo>
                  <a:lnTo>
                    <a:pt x="7711" y="2476"/>
                  </a:lnTo>
                  <a:cubicBezTo>
                    <a:pt x="7016" y="1762"/>
                    <a:pt x="6446" y="926"/>
                    <a:pt x="6039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1183507" y="537053"/>
              <a:ext cx="449199" cy="330201"/>
            </a:xfrm>
            <a:custGeom>
              <a:avLst/>
              <a:gdLst/>
              <a:ahLst/>
              <a:cxnLst/>
              <a:rect l="l" t="t" r="r" b="b"/>
              <a:pathLst>
                <a:path w="15828" h="11635" extrusionOk="0">
                  <a:moveTo>
                    <a:pt x="15824" y="0"/>
                  </a:moveTo>
                  <a:lnTo>
                    <a:pt x="15805" y="19"/>
                  </a:lnTo>
                  <a:cubicBezTo>
                    <a:pt x="1" y="10361"/>
                    <a:pt x="4992" y="10758"/>
                    <a:pt x="5155" y="10768"/>
                  </a:cubicBezTo>
                  <a:cubicBezTo>
                    <a:pt x="5159" y="10830"/>
                    <a:pt x="5229" y="11634"/>
                    <a:pt x="5926" y="11634"/>
                  </a:cubicBezTo>
                  <a:cubicBezTo>
                    <a:pt x="7008" y="11634"/>
                    <a:pt x="9602" y="9695"/>
                    <a:pt x="15808" y="26"/>
                  </a:cubicBezTo>
                  <a:lnTo>
                    <a:pt x="15827" y="3"/>
                  </a:lnTo>
                  <a:lnTo>
                    <a:pt x="15827" y="3"/>
                  </a:lnTo>
                  <a:cubicBezTo>
                    <a:pt x="15824" y="6"/>
                    <a:pt x="15821" y="10"/>
                    <a:pt x="15818" y="13"/>
                  </a:cubicBezTo>
                  <a:cubicBezTo>
                    <a:pt x="15818" y="10"/>
                    <a:pt x="15821" y="3"/>
                    <a:pt x="158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1409504" y="726382"/>
              <a:ext cx="37376" cy="33999"/>
            </a:xfrm>
            <a:custGeom>
              <a:avLst/>
              <a:gdLst/>
              <a:ahLst/>
              <a:cxnLst/>
              <a:rect l="l" t="t" r="r" b="b"/>
              <a:pathLst>
                <a:path w="1317" h="1198" extrusionOk="0">
                  <a:moveTo>
                    <a:pt x="659" y="1"/>
                  </a:moveTo>
                  <a:cubicBezTo>
                    <a:pt x="504" y="1"/>
                    <a:pt x="350" y="60"/>
                    <a:pt x="234" y="178"/>
                  </a:cubicBezTo>
                  <a:cubicBezTo>
                    <a:pt x="0" y="412"/>
                    <a:pt x="0" y="793"/>
                    <a:pt x="237" y="1023"/>
                  </a:cubicBezTo>
                  <a:cubicBezTo>
                    <a:pt x="354" y="1140"/>
                    <a:pt x="506" y="1198"/>
                    <a:pt x="659" y="1198"/>
                  </a:cubicBezTo>
                  <a:cubicBezTo>
                    <a:pt x="812" y="1198"/>
                    <a:pt x="965" y="1139"/>
                    <a:pt x="1083" y="1020"/>
                  </a:cubicBezTo>
                  <a:cubicBezTo>
                    <a:pt x="1316" y="786"/>
                    <a:pt x="1313" y="408"/>
                    <a:pt x="1080" y="175"/>
                  </a:cubicBezTo>
                  <a:cubicBezTo>
                    <a:pt x="963" y="59"/>
                    <a:pt x="811" y="1"/>
                    <a:pt x="659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1799713" y="200172"/>
              <a:ext cx="162390" cy="210580"/>
            </a:xfrm>
            <a:custGeom>
              <a:avLst/>
              <a:gdLst/>
              <a:ahLst/>
              <a:cxnLst/>
              <a:rect l="l" t="t" r="r" b="b"/>
              <a:pathLst>
                <a:path w="5722" h="7420" extrusionOk="0">
                  <a:moveTo>
                    <a:pt x="3301" y="1"/>
                  </a:moveTo>
                  <a:cubicBezTo>
                    <a:pt x="3071" y="1"/>
                    <a:pt x="2885" y="187"/>
                    <a:pt x="2885" y="417"/>
                  </a:cubicBezTo>
                  <a:lnTo>
                    <a:pt x="2885" y="3238"/>
                  </a:lnTo>
                  <a:cubicBezTo>
                    <a:pt x="2834" y="3254"/>
                    <a:pt x="2783" y="3270"/>
                    <a:pt x="2731" y="3289"/>
                  </a:cubicBezTo>
                  <a:lnTo>
                    <a:pt x="2731" y="1122"/>
                  </a:lnTo>
                  <a:cubicBezTo>
                    <a:pt x="2731" y="891"/>
                    <a:pt x="2546" y="705"/>
                    <a:pt x="2315" y="705"/>
                  </a:cubicBezTo>
                  <a:cubicBezTo>
                    <a:pt x="2088" y="705"/>
                    <a:pt x="1902" y="891"/>
                    <a:pt x="1902" y="1122"/>
                  </a:cubicBezTo>
                  <a:lnTo>
                    <a:pt x="1902" y="4058"/>
                  </a:lnTo>
                  <a:cubicBezTo>
                    <a:pt x="1828" y="4208"/>
                    <a:pt x="1777" y="4371"/>
                    <a:pt x="1755" y="4541"/>
                  </a:cubicBezTo>
                  <a:lnTo>
                    <a:pt x="1034" y="3904"/>
                  </a:lnTo>
                  <a:cubicBezTo>
                    <a:pt x="924" y="3805"/>
                    <a:pt x="786" y="3756"/>
                    <a:pt x="649" y="3756"/>
                  </a:cubicBezTo>
                  <a:cubicBezTo>
                    <a:pt x="489" y="3756"/>
                    <a:pt x="330" y="3823"/>
                    <a:pt x="215" y="3952"/>
                  </a:cubicBezTo>
                  <a:cubicBezTo>
                    <a:pt x="0" y="4192"/>
                    <a:pt x="23" y="4560"/>
                    <a:pt x="263" y="4772"/>
                  </a:cubicBezTo>
                  <a:cubicBezTo>
                    <a:pt x="263" y="4772"/>
                    <a:pt x="2530" y="7420"/>
                    <a:pt x="3311" y="7420"/>
                  </a:cubicBezTo>
                  <a:lnTo>
                    <a:pt x="4146" y="7420"/>
                  </a:lnTo>
                  <a:cubicBezTo>
                    <a:pt x="5017" y="7420"/>
                    <a:pt x="5722" y="6715"/>
                    <a:pt x="5722" y="5844"/>
                  </a:cubicBezTo>
                  <a:lnTo>
                    <a:pt x="5722" y="4752"/>
                  </a:lnTo>
                  <a:cubicBezTo>
                    <a:pt x="5722" y="4640"/>
                    <a:pt x="5709" y="4532"/>
                    <a:pt x="5687" y="4426"/>
                  </a:cubicBezTo>
                  <a:lnTo>
                    <a:pt x="5687" y="1637"/>
                  </a:lnTo>
                  <a:cubicBezTo>
                    <a:pt x="5687" y="1407"/>
                    <a:pt x="5501" y="1221"/>
                    <a:pt x="5274" y="1221"/>
                  </a:cubicBezTo>
                  <a:cubicBezTo>
                    <a:pt x="5043" y="1221"/>
                    <a:pt x="4857" y="1407"/>
                    <a:pt x="4857" y="1637"/>
                  </a:cubicBezTo>
                  <a:lnTo>
                    <a:pt x="4857" y="3350"/>
                  </a:lnTo>
                  <a:cubicBezTo>
                    <a:pt x="4806" y="3324"/>
                    <a:pt x="4755" y="3302"/>
                    <a:pt x="4700" y="3283"/>
                  </a:cubicBezTo>
                  <a:lnTo>
                    <a:pt x="4700" y="792"/>
                  </a:lnTo>
                  <a:cubicBezTo>
                    <a:pt x="4700" y="561"/>
                    <a:pt x="4515" y="376"/>
                    <a:pt x="4287" y="376"/>
                  </a:cubicBezTo>
                  <a:cubicBezTo>
                    <a:pt x="4057" y="376"/>
                    <a:pt x="3871" y="561"/>
                    <a:pt x="3871" y="792"/>
                  </a:cubicBezTo>
                  <a:lnTo>
                    <a:pt x="3871" y="3180"/>
                  </a:lnTo>
                  <a:lnTo>
                    <a:pt x="3717" y="3180"/>
                  </a:lnTo>
                  <a:lnTo>
                    <a:pt x="3717" y="417"/>
                  </a:lnTo>
                  <a:cubicBezTo>
                    <a:pt x="3717" y="187"/>
                    <a:pt x="3532" y="1"/>
                    <a:pt x="330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905801" y="200172"/>
              <a:ext cx="162419" cy="210580"/>
            </a:xfrm>
            <a:custGeom>
              <a:avLst/>
              <a:gdLst/>
              <a:ahLst/>
              <a:cxnLst/>
              <a:rect l="l" t="t" r="r" b="b"/>
              <a:pathLst>
                <a:path w="5723" h="7420" extrusionOk="0">
                  <a:moveTo>
                    <a:pt x="2421" y="1"/>
                  </a:moveTo>
                  <a:cubicBezTo>
                    <a:pt x="2194" y="1"/>
                    <a:pt x="2008" y="187"/>
                    <a:pt x="2008" y="417"/>
                  </a:cubicBezTo>
                  <a:lnTo>
                    <a:pt x="2008" y="3180"/>
                  </a:lnTo>
                  <a:lnTo>
                    <a:pt x="1851" y="3180"/>
                  </a:lnTo>
                  <a:lnTo>
                    <a:pt x="1851" y="792"/>
                  </a:lnTo>
                  <a:cubicBezTo>
                    <a:pt x="1851" y="561"/>
                    <a:pt x="1666" y="376"/>
                    <a:pt x="1438" y="376"/>
                  </a:cubicBezTo>
                  <a:cubicBezTo>
                    <a:pt x="1208" y="376"/>
                    <a:pt x="1022" y="561"/>
                    <a:pt x="1022" y="792"/>
                  </a:cubicBezTo>
                  <a:lnTo>
                    <a:pt x="1022" y="3283"/>
                  </a:lnTo>
                  <a:cubicBezTo>
                    <a:pt x="968" y="3302"/>
                    <a:pt x="917" y="3324"/>
                    <a:pt x="865" y="3350"/>
                  </a:cubicBezTo>
                  <a:lnTo>
                    <a:pt x="865" y="1637"/>
                  </a:lnTo>
                  <a:cubicBezTo>
                    <a:pt x="865" y="1407"/>
                    <a:pt x="683" y="1221"/>
                    <a:pt x="452" y="1221"/>
                  </a:cubicBezTo>
                  <a:cubicBezTo>
                    <a:pt x="222" y="1221"/>
                    <a:pt x="36" y="1407"/>
                    <a:pt x="36" y="1637"/>
                  </a:cubicBezTo>
                  <a:lnTo>
                    <a:pt x="36" y="4426"/>
                  </a:lnTo>
                  <a:cubicBezTo>
                    <a:pt x="14" y="4532"/>
                    <a:pt x="1" y="4640"/>
                    <a:pt x="1" y="4752"/>
                  </a:cubicBezTo>
                  <a:lnTo>
                    <a:pt x="1" y="5844"/>
                  </a:lnTo>
                  <a:cubicBezTo>
                    <a:pt x="1" y="6715"/>
                    <a:pt x="708" y="7420"/>
                    <a:pt x="1576" y="7420"/>
                  </a:cubicBezTo>
                  <a:lnTo>
                    <a:pt x="2412" y="7420"/>
                  </a:lnTo>
                  <a:cubicBezTo>
                    <a:pt x="3193" y="7420"/>
                    <a:pt x="5460" y="4772"/>
                    <a:pt x="5460" y="4772"/>
                  </a:cubicBezTo>
                  <a:cubicBezTo>
                    <a:pt x="5700" y="4560"/>
                    <a:pt x="5722" y="4192"/>
                    <a:pt x="5508" y="3952"/>
                  </a:cubicBezTo>
                  <a:cubicBezTo>
                    <a:pt x="5394" y="3823"/>
                    <a:pt x="5235" y="3756"/>
                    <a:pt x="5074" y="3756"/>
                  </a:cubicBezTo>
                  <a:cubicBezTo>
                    <a:pt x="4937" y="3756"/>
                    <a:pt x="4799" y="3805"/>
                    <a:pt x="4688" y="3904"/>
                  </a:cubicBezTo>
                  <a:lnTo>
                    <a:pt x="3971" y="4541"/>
                  </a:lnTo>
                  <a:cubicBezTo>
                    <a:pt x="3949" y="4371"/>
                    <a:pt x="3897" y="4208"/>
                    <a:pt x="3824" y="4058"/>
                  </a:cubicBezTo>
                  <a:lnTo>
                    <a:pt x="3824" y="1122"/>
                  </a:lnTo>
                  <a:cubicBezTo>
                    <a:pt x="3824" y="891"/>
                    <a:pt x="3638" y="705"/>
                    <a:pt x="3408" y="705"/>
                  </a:cubicBezTo>
                  <a:cubicBezTo>
                    <a:pt x="3177" y="705"/>
                    <a:pt x="2991" y="891"/>
                    <a:pt x="2991" y="1122"/>
                  </a:cubicBezTo>
                  <a:lnTo>
                    <a:pt x="2991" y="3289"/>
                  </a:lnTo>
                  <a:cubicBezTo>
                    <a:pt x="2943" y="3270"/>
                    <a:pt x="2889" y="3254"/>
                    <a:pt x="2838" y="3238"/>
                  </a:cubicBezTo>
                  <a:lnTo>
                    <a:pt x="2838" y="417"/>
                  </a:lnTo>
                  <a:cubicBezTo>
                    <a:pt x="2838" y="187"/>
                    <a:pt x="2652" y="1"/>
                    <a:pt x="242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909547" y="1139522"/>
              <a:ext cx="259251" cy="176098"/>
            </a:xfrm>
            <a:custGeom>
              <a:avLst/>
              <a:gdLst/>
              <a:ahLst/>
              <a:cxnLst/>
              <a:rect l="l" t="t" r="r" b="b"/>
              <a:pathLst>
                <a:path w="9135" h="6205" extrusionOk="0">
                  <a:moveTo>
                    <a:pt x="0" y="0"/>
                  </a:moveTo>
                  <a:cubicBezTo>
                    <a:pt x="0" y="0"/>
                    <a:pt x="41" y="732"/>
                    <a:pt x="45" y="732"/>
                  </a:cubicBezTo>
                  <a:cubicBezTo>
                    <a:pt x="45" y="732"/>
                    <a:pt x="45" y="730"/>
                    <a:pt x="45" y="727"/>
                  </a:cubicBezTo>
                  <a:lnTo>
                    <a:pt x="45" y="4860"/>
                  </a:lnTo>
                  <a:cubicBezTo>
                    <a:pt x="45" y="5414"/>
                    <a:pt x="403" y="5901"/>
                    <a:pt x="932" y="6058"/>
                  </a:cubicBezTo>
                  <a:cubicBezTo>
                    <a:pt x="1215" y="6141"/>
                    <a:pt x="1551" y="6204"/>
                    <a:pt x="1914" y="6204"/>
                  </a:cubicBezTo>
                  <a:cubicBezTo>
                    <a:pt x="2154" y="6204"/>
                    <a:pt x="2405" y="6177"/>
                    <a:pt x="2661" y="6109"/>
                  </a:cubicBezTo>
                  <a:cubicBezTo>
                    <a:pt x="3219" y="5962"/>
                    <a:pt x="3646" y="5910"/>
                    <a:pt x="4006" y="5910"/>
                  </a:cubicBezTo>
                  <a:cubicBezTo>
                    <a:pt x="4536" y="5910"/>
                    <a:pt x="4918" y="6023"/>
                    <a:pt x="5354" y="6109"/>
                  </a:cubicBezTo>
                  <a:cubicBezTo>
                    <a:pt x="5534" y="6145"/>
                    <a:pt x="5791" y="6158"/>
                    <a:pt x="6076" y="6158"/>
                  </a:cubicBezTo>
                  <a:cubicBezTo>
                    <a:pt x="6935" y="6158"/>
                    <a:pt x="8043" y="6036"/>
                    <a:pt x="8043" y="6036"/>
                  </a:cubicBezTo>
                  <a:cubicBezTo>
                    <a:pt x="8043" y="6036"/>
                    <a:pt x="9135" y="5165"/>
                    <a:pt x="7899" y="4800"/>
                  </a:cubicBezTo>
                  <a:cubicBezTo>
                    <a:pt x="6660" y="4438"/>
                    <a:pt x="3244" y="2837"/>
                    <a:pt x="3244" y="2837"/>
                  </a:cubicBezTo>
                  <a:lnTo>
                    <a:pt x="324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1705006" y="1139522"/>
              <a:ext cx="259195" cy="176098"/>
            </a:xfrm>
            <a:custGeom>
              <a:avLst/>
              <a:gdLst/>
              <a:ahLst/>
              <a:cxnLst/>
              <a:rect l="l" t="t" r="r" b="b"/>
              <a:pathLst>
                <a:path w="9133" h="6205" extrusionOk="0">
                  <a:moveTo>
                    <a:pt x="5892" y="0"/>
                  </a:moveTo>
                  <a:lnTo>
                    <a:pt x="5892" y="2837"/>
                  </a:lnTo>
                  <a:cubicBezTo>
                    <a:pt x="5892" y="2837"/>
                    <a:pt x="2473" y="4438"/>
                    <a:pt x="1237" y="4800"/>
                  </a:cubicBezTo>
                  <a:cubicBezTo>
                    <a:pt x="1" y="5165"/>
                    <a:pt x="1093" y="6036"/>
                    <a:pt x="1093" y="6036"/>
                  </a:cubicBezTo>
                  <a:cubicBezTo>
                    <a:pt x="1093" y="6036"/>
                    <a:pt x="2201" y="6158"/>
                    <a:pt x="3060" y="6158"/>
                  </a:cubicBezTo>
                  <a:cubicBezTo>
                    <a:pt x="3344" y="6158"/>
                    <a:pt x="3601" y="6145"/>
                    <a:pt x="3782" y="6109"/>
                  </a:cubicBezTo>
                  <a:cubicBezTo>
                    <a:pt x="4216" y="6023"/>
                    <a:pt x="4598" y="5910"/>
                    <a:pt x="5129" y="5910"/>
                  </a:cubicBezTo>
                  <a:cubicBezTo>
                    <a:pt x="5489" y="5910"/>
                    <a:pt x="5917" y="5962"/>
                    <a:pt x="6475" y="6109"/>
                  </a:cubicBezTo>
                  <a:cubicBezTo>
                    <a:pt x="6731" y="6177"/>
                    <a:pt x="6982" y="6204"/>
                    <a:pt x="7221" y="6204"/>
                  </a:cubicBezTo>
                  <a:cubicBezTo>
                    <a:pt x="7584" y="6204"/>
                    <a:pt x="7920" y="6141"/>
                    <a:pt x="8204" y="6058"/>
                  </a:cubicBezTo>
                  <a:cubicBezTo>
                    <a:pt x="8732" y="5901"/>
                    <a:pt x="9091" y="5414"/>
                    <a:pt x="9091" y="4860"/>
                  </a:cubicBezTo>
                  <a:lnTo>
                    <a:pt x="9091" y="727"/>
                  </a:lnTo>
                  <a:cubicBezTo>
                    <a:pt x="9091" y="730"/>
                    <a:pt x="9091" y="732"/>
                    <a:pt x="9091" y="732"/>
                  </a:cubicBezTo>
                  <a:cubicBezTo>
                    <a:pt x="9094" y="732"/>
                    <a:pt x="9132" y="0"/>
                    <a:pt x="913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34"/>
          <p:cNvGrpSpPr/>
          <p:nvPr/>
        </p:nvGrpSpPr>
        <p:grpSpPr>
          <a:xfrm>
            <a:off x="8025113" y="1202088"/>
            <a:ext cx="316871" cy="316855"/>
            <a:chOff x="291850" y="2324188"/>
            <a:chExt cx="316871" cy="316855"/>
          </a:xfrm>
        </p:grpSpPr>
        <p:sp>
          <p:nvSpPr>
            <p:cNvPr id="1113" name="Google Shape;1113;p34"/>
            <p:cNvSpPr/>
            <p:nvPr/>
          </p:nvSpPr>
          <p:spPr>
            <a:xfrm>
              <a:off x="291850" y="2324188"/>
              <a:ext cx="316871" cy="316855"/>
            </a:xfrm>
            <a:custGeom>
              <a:avLst/>
              <a:gdLst/>
              <a:ahLst/>
              <a:cxnLst/>
              <a:rect l="l" t="t" r="r" b="b"/>
              <a:pathLst>
                <a:path w="6584" h="6584" extrusionOk="0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4970" y="6584"/>
                  </a:lnTo>
                  <a:cubicBezTo>
                    <a:pt x="5863" y="6584"/>
                    <a:pt x="6584" y="5863"/>
                    <a:pt x="6584" y="4973"/>
                  </a:cubicBezTo>
                  <a:lnTo>
                    <a:pt x="6584" y="1614"/>
                  </a:lnTo>
                  <a:cubicBezTo>
                    <a:pt x="6584" y="724"/>
                    <a:pt x="5863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291850" y="2324188"/>
              <a:ext cx="126287" cy="316855"/>
            </a:xfrm>
            <a:custGeom>
              <a:avLst/>
              <a:gdLst/>
              <a:ahLst/>
              <a:cxnLst/>
              <a:rect l="l" t="t" r="r" b="b"/>
              <a:pathLst>
                <a:path w="2624" h="6584" extrusionOk="0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2623" y="6584"/>
                  </a:lnTo>
                  <a:cubicBezTo>
                    <a:pt x="1733" y="6584"/>
                    <a:pt x="1009" y="5863"/>
                    <a:pt x="1009" y="4973"/>
                  </a:cubicBezTo>
                  <a:lnTo>
                    <a:pt x="1009" y="1614"/>
                  </a:lnTo>
                  <a:cubicBezTo>
                    <a:pt x="1009" y="724"/>
                    <a:pt x="1733" y="1"/>
                    <a:pt x="26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450281" y="2457160"/>
              <a:ext cx="47646" cy="49376"/>
            </a:xfrm>
            <a:custGeom>
              <a:avLst/>
              <a:gdLst/>
              <a:ahLst/>
              <a:cxnLst/>
              <a:rect l="l" t="t" r="r" b="b"/>
              <a:pathLst>
                <a:path w="990" h="1026" extrusionOk="0">
                  <a:moveTo>
                    <a:pt x="493" y="1"/>
                  </a:moveTo>
                  <a:cubicBezTo>
                    <a:pt x="221" y="1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5"/>
                    <a:pt x="493" y="1025"/>
                  </a:cubicBezTo>
                  <a:cubicBezTo>
                    <a:pt x="765" y="1025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5"/>
                    <a:pt x="765" y="1"/>
                    <a:pt x="4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523914" y="2383527"/>
              <a:ext cx="47646" cy="49184"/>
            </a:xfrm>
            <a:custGeom>
              <a:avLst/>
              <a:gdLst/>
              <a:ahLst/>
              <a:cxnLst/>
              <a:rect l="l" t="t" r="r" b="b"/>
              <a:pathLst>
                <a:path w="990" h="1022" extrusionOk="0">
                  <a:moveTo>
                    <a:pt x="497" y="0"/>
                  </a:moveTo>
                  <a:cubicBezTo>
                    <a:pt x="225" y="0"/>
                    <a:pt x="1" y="221"/>
                    <a:pt x="1" y="493"/>
                  </a:cubicBezTo>
                  <a:lnTo>
                    <a:pt x="1" y="525"/>
                  </a:lnTo>
                  <a:cubicBezTo>
                    <a:pt x="1" y="801"/>
                    <a:pt x="225" y="1022"/>
                    <a:pt x="497" y="1022"/>
                  </a:cubicBezTo>
                  <a:cubicBezTo>
                    <a:pt x="769" y="1022"/>
                    <a:pt x="990" y="798"/>
                    <a:pt x="990" y="525"/>
                  </a:cubicBezTo>
                  <a:lnTo>
                    <a:pt x="990" y="493"/>
                  </a:lnTo>
                  <a:cubicBezTo>
                    <a:pt x="990" y="221"/>
                    <a:pt x="769" y="0"/>
                    <a:pt x="4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376455" y="2530985"/>
              <a:ext cx="47646" cy="49184"/>
            </a:xfrm>
            <a:custGeom>
              <a:avLst/>
              <a:gdLst/>
              <a:ahLst/>
              <a:cxnLst/>
              <a:rect l="l" t="t" r="r" b="b"/>
              <a:pathLst>
                <a:path w="990" h="1022" extrusionOk="0">
                  <a:moveTo>
                    <a:pt x="494" y="0"/>
                  </a:moveTo>
                  <a:cubicBezTo>
                    <a:pt x="221" y="0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4" y="1022"/>
                  </a:cubicBezTo>
                  <a:cubicBezTo>
                    <a:pt x="769" y="1022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1"/>
                    <a:pt x="769" y="0"/>
                    <a:pt x="4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1118;p34"/>
          <p:cNvGrpSpPr/>
          <p:nvPr/>
        </p:nvGrpSpPr>
        <p:grpSpPr>
          <a:xfrm rot="-5400000">
            <a:off x="-131685" y="2749"/>
            <a:ext cx="1073594" cy="1073495"/>
            <a:chOff x="7890475" y="3195525"/>
            <a:chExt cx="819850" cy="819775"/>
          </a:xfrm>
        </p:grpSpPr>
        <p:sp>
          <p:nvSpPr>
            <p:cNvPr id="1119" name="Google Shape;1119;p34"/>
            <p:cNvSpPr/>
            <p:nvPr/>
          </p:nvSpPr>
          <p:spPr>
            <a:xfrm>
              <a:off x="7890475" y="3851350"/>
              <a:ext cx="163950" cy="163950"/>
            </a:xfrm>
            <a:custGeom>
              <a:avLst/>
              <a:gdLst/>
              <a:ahLst/>
              <a:cxnLst/>
              <a:rect l="l" t="t" r="r" b="b"/>
              <a:pathLst>
                <a:path w="6558" h="6558" extrusionOk="0">
                  <a:moveTo>
                    <a:pt x="1124" y="0"/>
                  </a:moveTo>
                  <a:cubicBezTo>
                    <a:pt x="503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4" y="6558"/>
                  </a:cubicBezTo>
                  <a:lnTo>
                    <a:pt x="5434" y="6558"/>
                  </a:lnTo>
                  <a:cubicBezTo>
                    <a:pt x="6055" y="6558"/>
                    <a:pt x="6557" y="6055"/>
                    <a:pt x="6557" y="5434"/>
                  </a:cubicBezTo>
                  <a:lnTo>
                    <a:pt x="6557" y="1124"/>
                  </a:lnTo>
                  <a:cubicBezTo>
                    <a:pt x="6557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8054400" y="3851350"/>
              <a:ext cx="164025" cy="163950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8054400" y="3687425"/>
              <a:ext cx="164025" cy="163950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7"/>
                    <a:pt x="1127" y="6557"/>
                  </a:cubicBezTo>
                  <a:lnTo>
                    <a:pt x="5434" y="6557"/>
                  </a:lnTo>
                  <a:cubicBezTo>
                    <a:pt x="6055" y="6557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8218400" y="3851350"/>
              <a:ext cx="163975" cy="163950"/>
            </a:xfrm>
            <a:custGeom>
              <a:avLst/>
              <a:gdLst/>
              <a:ahLst/>
              <a:cxnLst/>
              <a:rect l="l" t="t" r="r" b="b"/>
              <a:pathLst>
                <a:path w="6559" h="6558" extrusionOk="0">
                  <a:moveTo>
                    <a:pt x="1125" y="0"/>
                  </a:moveTo>
                  <a:cubicBezTo>
                    <a:pt x="504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6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8382350" y="3851350"/>
              <a:ext cx="163950" cy="163950"/>
            </a:xfrm>
            <a:custGeom>
              <a:avLst/>
              <a:gdLst/>
              <a:ahLst/>
              <a:cxnLst/>
              <a:rect l="l" t="t" r="r" b="b"/>
              <a:pathLst>
                <a:path w="6558" h="6558" extrusionOk="0">
                  <a:moveTo>
                    <a:pt x="1124" y="0"/>
                  </a:moveTo>
                  <a:cubicBezTo>
                    <a:pt x="503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4" y="6558"/>
                  </a:cubicBezTo>
                  <a:lnTo>
                    <a:pt x="5434" y="6558"/>
                  </a:lnTo>
                  <a:cubicBezTo>
                    <a:pt x="6055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8546275" y="3851350"/>
              <a:ext cx="164050" cy="163950"/>
            </a:xfrm>
            <a:custGeom>
              <a:avLst/>
              <a:gdLst/>
              <a:ahLst/>
              <a:cxnLst/>
              <a:rect l="l" t="t" r="r" b="b"/>
              <a:pathLst>
                <a:path w="6562" h="6558" extrusionOk="0">
                  <a:moveTo>
                    <a:pt x="1128" y="0"/>
                  </a:moveTo>
                  <a:cubicBezTo>
                    <a:pt x="507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3" y="6558"/>
                    <a:pt x="1128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8546275" y="3687425"/>
              <a:ext cx="164050" cy="163950"/>
            </a:xfrm>
            <a:custGeom>
              <a:avLst/>
              <a:gdLst/>
              <a:ahLst/>
              <a:cxnLst/>
              <a:rect l="l" t="t" r="r" b="b"/>
              <a:pathLst>
                <a:path w="6562" h="6558" extrusionOk="0">
                  <a:moveTo>
                    <a:pt x="1128" y="0"/>
                  </a:moveTo>
                  <a:cubicBezTo>
                    <a:pt x="507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3" y="6557"/>
                    <a:pt x="1128" y="6557"/>
                  </a:cubicBezTo>
                  <a:lnTo>
                    <a:pt x="5434" y="6557"/>
                  </a:lnTo>
                  <a:cubicBezTo>
                    <a:pt x="6055" y="6557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8546275" y="3523400"/>
              <a:ext cx="164050" cy="164050"/>
            </a:xfrm>
            <a:custGeom>
              <a:avLst/>
              <a:gdLst/>
              <a:ahLst/>
              <a:cxnLst/>
              <a:rect l="l" t="t" r="r" b="b"/>
              <a:pathLst>
                <a:path w="6562" h="6562" extrusionOk="0">
                  <a:moveTo>
                    <a:pt x="1128" y="1"/>
                  </a:moveTo>
                  <a:cubicBezTo>
                    <a:pt x="507" y="1"/>
                    <a:pt x="1" y="506"/>
                    <a:pt x="1" y="1128"/>
                  </a:cubicBezTo>
                  <a:lnTo>
                    <a:pt x="1" y="5434"/>
                  </a:lnTo>
                  <a:cubicBezTo>
                    <a:pt x="1" y="6055"/>
                    <a:pt x="503" y="6561"/>
                    <a:pt x="1128" y="6561"/>
                  </a:cubicBezTo>
                  <a:lnTo>
                    <a:pt x="5434" y="6561"/>
                  </a:lnTo>
                  <a:cubicBezTo>
                    <a:pt x="6055" y="6561"/>
                    <a:pt x="6561" y="6055"/>
                    <a:pt x="6561" y="5434"/>
                  </a:cubicBezTo>
                  <a:lnTo>
                    <a:pt x="6561" y="1128"/>
                  </a:lnTo>
                  <a:cubicBezTo>
                    <a:pt x="6558" y="506"/>
                    <a:pt x="6055" y="1"/>
                    <a:pt x="543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8054400" y="3195525"/>
              <a:ext cx="164025" cy="163975"/>
            </a:xfrm>
            <a:custGeom>
              <a:avLst/>
              <a:gdLst/>
              <a:ahLst/>
              <a:cxnLst/>
              <a:rect l="l" t="t" r="r" b="b"/>
              <a:pathLst>
                <a:path w="6561" h="6559" extrusionOk="0">
                  <a:moveTo>
                    <a:pt x="1127" y="1"/>
                  </a:moveTo>
                  <a:cubicBezTo>
                    <a:pt x="506" y="1"/>
                    <a:pt x="0" y="504"/>
                    <a:pt x="0" y="1125"/>
                  </a:cubicBezTo>
                  <a:lnTo>
                    <a:pt x="0" y="5434"/>
                  </a:lnTo>
                  <a:cubicBezTo>
                    <a:pt x="0" y="6056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6"/>
                    <a:pt x="6561" y="5434"/>
                  </a:cubicBezTo>
                  <a:lnTo>
                    <a:pt x="6561" y="1125"/>
                  </a:lnTo>
                  <a:cubicBezTo>
                    <a:pt x="6558" y="504"/>
                    <a:pt x="6055" y="1"/>
                    <a:pt x="54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8054400" y="3359475"/>
              <a:ext cx="164025" cy="163950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8218400" y="3359475"/>
              <a:ext cx="163975" cy="163950"/>
            </a:xfrm>
            <a:custGeom>
              <a:avLst/>
              <a:gdLst/>
              <a:ahLst/>
              <a:cxnLst/>
              <a:rect l="l" t="t" r="r" b="b"/>
              <a:pathLst>
                <a:path w="6559" h="6558" extrusionOk="0">
                  <a:moveTo>
                    <a:pt x="1125" y="0"/>
                  </a:moveTo>
                  <a:cubicBezTo>
                    <a:pt x="504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6" y="0"/>
                    <a:pt x="54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8218400" y="3195525"/>
              <a:ext cx="163975" cy="163975"/>
            </a:xfrm>
            <a:custGeom>
              <a:avLst/>
              <a:gdLst/>
              <a:ahLst/>
              <a:cxnLst/>
              <a:rect l="l" t="t" r="r" b="b"/>
              <a:pathLst>
                <a:path w="6559" h="6559" extrusionOk="0">
                  <a:moveTo>
                    <a:pt x="1125" y="1"/>
                  </a:moveTo>
                  <a:cubicBezTo>
                    <a:pt x="504" y="1"/>
                    <a:pt x="1" y="504"/>
                    <a:pt x="1" y="1125"/>
                  </a:cubicBezTo>
                  <a:lnTo>
                    <a:pt x="1" y="5434"/>
                  </a:lnTo>
                  <a:cubicBezTo>
                    <a:pt x="1" y="6056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6"/>
                    <a:pt x="6558" y="5434"/>
                  </a:cubicBezTo>
                  <a:lnTo>
                    <a:pt x="6558" y="1125"/>
                  </a:lnTo>
                  <a:cubicBezTo>
                    <a:pt x="6558" y="504"/>
                    <a:pt x="6056" y="1"/>
                    <a:pt x="54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075;p34">
            <a:extLst>
              <a:ext uri="{FF2B5EF4-FFF2-40B4-BE49-F238E27FC236}">
                <a16:creationId xmlns:a16="http://schemas.microsoft.com/office/drawing/2014/main" id="{35574C4F-A441-0639-49A4-53A13C119749}"/>
              </a:ext>
            </a:extLst>
          </p:cNvPr>
          <p:cNvSpPr txBox="1">
            <a:spLocks/>
          </p:cNvSpPr>
          <p:nvPr/>
        </p:nvSpPr>
        <p:spPr>
          <a:xfrm>
            <a:off x="6221353" y="3063111"/>
            <a:ext cx="901200" cy="529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2500" b="0" i="0" u="none" strike="noStrike" cap="none">
                <a:solidFill>
                  <a:schemeClr val="accent5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0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0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0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0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0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0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0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0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r>
              <a:rPr lang="en"/>
              <a:t>06</a:t>
            </a:r>
          </a:p>
        </p:txBody>
      </p:sp>
      <p:sp>
        <p:nvSpPr>
          <p:cNvPr id="17" name="Google Shape;1082;p34">
            <a:extLst>
              <a:ext uri="{FF2B5EF4-FFF2-40B4-BE49-F238E27FC236}">
                <a16:creationId xmlns:a16="http://schemas.microsoft.com/office/drawing/2014/main" id="{7E22279C-0E05-C204-F4A6-29D5FDDDC166}"/>
              </a:ext>
            </a:extLst>
          </p:cNvPr>
          <p:cNvSpPr txBox="1">
            <a:spLocks/>
          </p:cNvSpPr>
          <p:nvPr/>
        </p:nvSpPr>
        <p:spPr>
          <a:xfrm>
            <a:off x="6137278" y="3711074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/>
              <a:t>Demo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5" name="Google Shape;1135;p35"/>
          <p:cNvGrpSpPr/>
          <p:nvPr/>
        </p:nvGrpSpPr>
        <p:grpSpPr>
          <a:xfrm rot="-900010">
            <a:off x="6415213" y="2974054"/>
            <a:ext cx="1673645" cy="1673645"/>
            <a:chOff x="1233725" y="3010438"/>
            <a:chExt cx="1436736" cy="1436736"/>
          </a:xfrm>
        </p:grpSpPr>
        <p:sp>
          <p:nvSpPr>
            <p:cNvPr id="1136" name="Google Shape;1136;p35"/>
            <p:cNvSpPr/>
            <p:nvPr/>
          </p:nvSpPr>
          <p:spPr>
            <a:xfrm>
              <a:off x="1233725" y="3010438"/>
              <a:ext cx="1436736" cy="1436736"/>
            </a:xfrm>
            <a:custGeom>
              <a:avLst/>
              <a:gdLst/>
              <a:ahLst/>
              <a:cxnLst/>
              <a:rect l="l" t="t" r="r" b="b"/>
              <a:pathLst>
                <a:path w="41247" h="41247" extrusionOk="0">
                  <a:moveTo>
                    <a:pt x="1" y="1"/>
                  </a:moveTo>
                  <a:lnTo>
                    <a:pt x="1" y="41246"/>
                  </a:lnTo>
                  <a:lnTo>
                    <a:pt x="41247" y="41246"/>
                  </a:lnTo>
                  <a:lnTo>
                    <a:pt x="4124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5"/>
            <p:cNvSpPr/>
            <p:nvPr/>
          </p:nvSpPr>
          <p:spPr>
            <a:xfrm>
              <a:off x="1295307" y="3072020"/>
              <a:ext cx="1313708" cy="1313708"/>
            </a:xfrm>
            <a:custGeom>
              <a:avLst/>
              <a:gdLst/>
              <a:ahLst/>
              <a:cxnLst/>
              <a:rect l="l" t="t" r="r" b="b"/>
              <a:pathLst>
                <a:path w="37715" h="37715" extrusionOk="0">
                  <a:moveTo>
                    <a:pt x="0" y="0"/>
                  </a:moveTo>
                  <a:lnTo>
                    <a:pt x="0" y="37714"/>
                  </a:lnTo>
                  <a:lnTo>
                    <a:pt x="37715" y="37714"/>
                  </a:lnTo>
                  <a:lnTo>
                    <a:pt x="3771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5"/>
            <p:cNvSpPr/>
            <p:nvPr/>
          </p:nvSpPr>
          <p:spPr>
            <a:xfrm>
              <a:off x="1317600" y="3094312"/>
              <a:ext cx="1269122" cy="1268983"/>
            </a:xfrm>
            <a:custGeom>
              <a:avLst/>
              <a:gdLst/>
              <a:ahLst/>
              <a:cxnLst/>
              <a:rect l="l" t="t" r="r" b="b"/>
              <a:pathLst>
                <a:path w="36435" h="36431" extrusionOk="0">
                  <a:moveTo>
                    <a:pt x="1" y="0"/>
                  </a:moveTo>
                  <a:lnTo>
                    <a:pt x="1" y="36431"/>
                  </a:lnTo>
                  <a:lnTo>
                    <a:pt x="36434" y="36431"/>
                  </a:lnTo>
                  <a:lnTo>
                    <a:pt x="36434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5"/>
            <p:cNvSpPr/>
            <p:nvPr/>
          </p:nvSpPr>
          <p:spPr>
            <a:xfrm>
              <a:off x="2428276" y="3101766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5"/>
            <p:cNvSpPr/>
            <p:nvPr/>
          </p:nvSpPr>
          <p:spPr>
            <a:xfrm>
              <a:off x="2110890" y="3101766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5"/>
            <p:cNvSpPr/>
            <p:nvPr/>
          </p:nvSpPr>
          <p:spPr>
            <a:xfrm>
              <a:off x="1793609" y="3101766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5"/>
            <p:cNvSpPr/>
            <p:nvPr/>
          </p:nvSpPr>
          <p:spPr>
            <a:xfrm>
              <a:off x="1476292" y="3101766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8"/>
                  </a:lnTo>
                  <a:lnTo>
                    <a:pt x="4548" y="4548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5"/>
            <p:cNvSpPr/>
            <p:nvPr/>
          </p:nvSpPr>
          <p:spPr>
            <a:xfrm>
              <a:off x="2269583" y="3258265"/>
              <a:ext cx="158418" cy="158383"/>
            </a:xfrm>
            <a:custGeom>
              <a:avLst/>
              <a:gdLst/>
              <a:ahLst/>
              <a:cxnLst/>
              <a:rect l="l" t="t" r="r" b="b"/>
              <a:pathLst>
                <a:path w="4548" h="4547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5"/>
            <p:cNvSpPr/>
            <p:nvPr/>
          </p:nvSpPr>
          <p:spPr>
            <a:xfrm>
              <a:off x="1952301" y="3258265"/>
              <a:ext cx="158383" cy="158383"/>
            </a:xfrm>
            <a:custGeom>
              <a:avLst/>
              <a:gdLst/>
              <a:ahLst/>
              <a:cxnLst/>
              <a:rect l="l" t="t" r="r" b="b"/>
              <a:pathLst>
                <a:path w="4547" h="4547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5"/>
            <p:cNvSpPr/>
            <p:nvPr/>
          </p:nvSpPr>
          <p:spPr>
            <a:xfrm>
              <a:off x="1635020" y="3258265"/>
              <a:ext cx="158279" cy="158383"/>
            </a:xfrm>
            <a:custGeom>
              <a:avLst/>
              <a:gdLst/>
              <a:ahLst/>
              <a:cxnLst/>
              <a:rect l="l" t="t" r="r" b="b"/>
              <a:pathLst>
                <a:path w="4544" h="4547" extrusionOk="0">
                  <a:moveTo>
                    <a:pt x="0" y="0"/>
                  </a:moveTo>
                  <a:lnTo>
                    <a:pt x="0" y="4547"/>
                  </a:lnTo>
                  <a:lnTo>
                    <a:pt x="4544" y="4547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5"/>
            <p:cNvSpPr/>
            <p:nvPr/>
          </p:nvSpPr>
          <p:spPr>
            <a:xfrm>
              <a:off x="1317600" y="3258265"/>
              <a:ext cx="158418" cy="158383"/>
            </a:xfrm>
            <a:custGeom>
              <a:avLst/>
              <a:gdLst/>
              <a:ahLst/>
              <a:cxnLst/>
              <a:rect l="l" t="t" r="r" b="b"/>
              <a:pathLst>
                <a:path w="4548" h="4547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5"/>
            <p:cNvSpPr/>
            <p:nvPr/>
          </p:nvSpPr>
          <p:spPr>
            <a:xfrm>
              <a:off x="2428276" y="3414833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5"/>
            <p:cNvSpPr/>
            <p:nvPr/>
          </p:nvSpPr>
          <p:spPr>
            <a:xfrm>
              <a:off x="2110890" y="3414833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1793609" y="3414833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1476292" y="3414833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0"/>
                  </a:moveTo>
                  <a:lnTo>
                    <a:pt x="1" y="4547"/>
                  </a:lnTo>
                  <a:lnTo>
                    <a:pt x="4548" y="4547"/>
                  </a:lnTo>
                  <a:lnTo>
                    <a:pt x="4548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2269583" y="3571296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1952301" y="3571296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1635020" y="3571296"/>
              <a:ext cx="158279" cy="158418"/>
            </a:xfrm>
            <a:custGeom>
              <a:avLst/>
              <a:gdLst/>
              <a:ahLst/>
              <a:cxnLst/>
              <a:rect l="l" t="t" r="r" b="b"/>
              <a:pathLst>
                <a:path w="4544" h="4548" extrusionOk="0">
                  <a:moveTo>
                    <a:pt x="0" y="1"/>
                  </a:moveTo>
                  <a:lnTo>
                    <a:pt x="0" y="4547"/>
                  </a:lnTo>
                  <a:lnTo>
                    <a:pt x="4544" y="4547"/>
                  </a:lnTo>
                  <a:lnTo>
                    <a:pt x="454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1317600" y="3571296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2428276" y="3727864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2110890" y="3727864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1793609" y="3727864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1476292" y="3727864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8"/>
                  </a:lnTo>
                  <a:lnTo>
                    <a:pt x="4548" y="4548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2269583" y="3884363"/>
              <a:ext cx="158418" cy="158383"/>
            </a:xfrm>
            <a:custGeom>
              <a:avLst/>
              <a:gdLst/>
              <a:ahLst/>
              <a:cxnLst/>
              <a:rect l="l" t="t" r="r" b="b"/>
              <a:pathLst>
                <a:path w="4548" h="4547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1952301" y="3884363"/>
              <a:ext cx="158383" cy="158383"/>
            </a:xfrm>
            <a:custGeom>
              <a:avLst/>
              <a:gdLst/>
              <a:ahLst/>
              <a:cxnLst/>
              <a:rect l="l" t="t" r="r" b="b"/>
              <a:pathLst>
                <a:path w="4547" h="4547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1635020" y="3884363"/>
              <a:ext cx="158279" cy="158383"/>
            </a:xfrm>
            <a:custGeom>
              <a:avLst/>
              <a:gdLst/>
              <a:ahLst/>
              <a:cxnLst/>
              <a:rect l="l" t="t" r="r" b="b"/>
              <a:pathLst>
                <a:path w="4544" h="4547" extrusionOk="0">
                  <a:moveTo>
                    <a:pt x="0" y="0"/>
                  </a:moveTo>
                  <a:lnTo>
                    <a:pt x="0" y="4547"/>
                  </a:lnTo>
                  <a:lnTo>
                    <a:pt x="4544" y="4547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1317600" y="3884363"/>
              <a:ext cx="158418" cy="158383"/>
            </a:xfrm>
            <a:custGeom>
              <a:avLst/>
              <a:gdLst/>
              <a:ahLst/>
              <a:cxnLst/>
              <a:rect l="l" t="t" r="r" b="b"/>
              <a:pathLst>
                <a:path w="4548" h="4547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2428276" y="4040931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2110890" y="4040931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1793609" y="4040931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1476292" y="4040931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0"/>
                  </a:moveTo>
                  <a:lnTo>
                    <a:pt x="1" y="4547"/>
                  </a:lnTo>
                  <a:lnTo>
                    <a:pt x="4548" y="4547"/>
                  </a:lnTo>
                  <a:lnTo>
                    <a:pt x="4548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2269583" y="4197499"/>
              <a:ext cx="158418" cy="158314"/>
            </a:xfrm>
            <a:custGeom>
              <a:avLst/>
              <a:gdLst/>
              <a:ahLst/>
              <a:cxnLst/>
              <a:rect l="l" t="t" r="r" b="b"/>
              <a:pathLst>
                <a:path w="4548" h="4545" extrusionOk="0">
                  <a:moveTo>
                    <a:pt x="1" y="1"/>
                  </a:moveTo>
                  <a:lnTo>
                    <a:pt x="1" y="4544"/>
                  </a:lnTo>
                  <a:lnTo>
                    <a:pt x="4547" y="4544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1952301" y="4197499"/>
              <a:ext cx="158383" cy="158314"/>
            </a:xfrm>
            <a:custGeom>
              <a:avLst/>
              <a:gdLst/>
              <a:ahLst/>
              <a:cxnLst/>
              <a:rect l="l" t="t" r="r" b="b"/>
              <a:pathLst>
                <a:path w="4547" h="4545" extrusionOk="0">
                  <a:moveTo>
                    <a:pt x="0" y="1"/>
                  </a:moveTo>
                  <a:lnTo>
                    <a:pt x="0" y="4544"/>
                  </a:lnTo>
                  <a:lnTo>
                    <a:pt x="4547" y="4544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1635020" y="4197499"/>
              <a:ext cx="158279" cy="158314"/>
            </a:xfrm>
            <a:custGeom>
              <a:avLst/>
              <a:gdLst/>
              <a:ahLst/>
              <a:cxnLst/>
              <a:rect l="l" t="t" r="r" b="b"/>
              <a:pathLst>
                <a:path w="4544" h="4545" extrusionOk="0">
                  <a:moveTo>
                    <a:pt x="0" y="1"/>
                  </a:moveTo>
                  <a:lnTo>
                    <a:pt x="0" y="4544"/>
                  </a:lnTo>
                  <a:lnTo>
                    <a:pt x="4544" y="4544"/>
                  </a:lnTo>
                  <a:lnTo>
                    <a:pt x="454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1317600" y="4197499"/>
              <a:ext cx="158418" cy="158314"/>
            </a:xfrm>
            <a:custGeom>
              <a:avLst/>
              <a:gdLst/>
              <a:ahLst/>
              <a:cxnLst/>
              <a:rect l="l" t="t" r="r" b="b"/>
              <a:pathLst>
                <a:path w="4548" h="4545" extrusionOk="0">
                  <a:moveTo>
                    <a:pt x="1" y="1"/>
                  </a:moveTo>
                  <a:lnTo>
                    <a:pt x="1" y="4544"/>
                  </a:lnTo>
                  <a:lnTo>
                    <a:pt x="4547" y="4544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1" name="Google Shape;1171;p35"/>
          <p:cNvGrpSpPr/>
          <p:nvPr/>
        </p:nvGrpSpPr>
        <p:grpSpPr>
          <a:xfrm>
            <a:off x="5259391" y="795221"/>
            <a:ext cx="1867084" cy="2049723"/>
            <a:chOff x="6688125" y="661290"/>
            <a:chExt cx="1376094" cy="1510704"/>
          </a:xfrm>
        </p:grpSpPr>
        <p:sp>
          <p:nvSpPr>
            <p:cNvPr id="1172" name="Google Shape;1172;p35"/>
            <p:cNvSpPr/>
            <p:nvPr/>
          </p:nvSpPr>
          <p:spPr>
            <a:xfrm>
              <a:off x="6688125" y="795900"/>
              <a:ext cx="1376094" cy="1376094"/>
            </a:xfrm>
            <a:custGeom>
              <a:avLst/>
              <a:gdLst/>
              <a:ahLst/>
              <a:cxnLst/>
              <a:rect l="l" t="t" r="r" b="b"/>
              <a:pathLst>
                <a:path w="34308" h="34308" extrusionOk="0">
                  <a:moveTo>
                    <a:pt x="378" y="0"/>
                  </a:moveTo>
                  <a:cubicBezTo>
                    <a:pt x="170" y="0"/>
                    <a:pt x="0" y="170"/>
                    <a:pt x="0" y="378"/>
                  </a:cubicBezTo>
                  <a:lnTo>
                    <a:pt x="0" y="33930"/>
                  </a:lnTo>
                  <a:cubicBezTo>
                    <a:pt x="0" y="34141"/>
                    <a:pt x="170" y="34308"/>
                    <a:pt x="378" y="34308"/>
                  </a:cubicBezTo>
                  <a:lnTo>
                    <a:pt x="33930" y="34308"/>
                  </a:lnTo>
                  <a:cubicBezTo>
                    <a:pt x="34138" y="34308"/>
                    <a:pt x="34308" y="34141"/>
                    <a:pt x="34308" y="33930"/>
                  </a:cubicBezTo>
                  <a:lnTo>
                    <a:pt x="34308" y="378"/>
                  </a:lnTo>
                  <a:cubicBezTo>
                    <a:pt x="34308" y="170"/>
                    <a:pt x="34138" y="0"/>
                    <a:pt x="33930" y="0"/>
                  </a:cubicBezTo>
                  <a:lnTo>
                    <a:pt x="8770" y="0"/>
                  </a:lnTo>
                  <a:cubicBezTo>
                    <a:pt x="8405" y="397"/>
                    <a:pt x="7883" y="644"/>
                    <a:pt x="7303" y="644"/>
                  </a:cubicBezTo>
                  <a:cubicBezTo>
                    <a:pt x="6724" y="644"/>
                    <a:pt x="6199" y="397"/>
                    <a:pt x="58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6786355" y="894130"/>
              <a:ext cx="1179635" cy="1179635"/>
            </a:xfrm>
            <a:custGeom>
              <a:avLst/>
              <a:gdLst/>
              <a:ahLst/>
              <a:cxnLst/>
              <a:rect l="l" t="t" r="r" b="b"/>
              <a:pathLst>
                <a:path w="29410" h="29410" extrusionOk="0">
                  <a:moveTo>
                    <a:pt x="0" y="1"/>
                  </a:moveTo>
                  <a:lnTo>
                    <a:pt x="0" y="12859"/>
                  </a:lnTo>
                  <a:cubicBezTo>
                    <a:pt x="314" y="12677"/>
                    <a:pt x="676" y="12574"/>
                    <a:pt x="1063" y="12574"/>
                  </a:cubicBezTo>
                  <a:cubicBezTo>
                    <a:pt x="2235" y="12574"/>
                    <a:pt x="3186" y="13525"/>
                    <a:pt x="3186" y="14697"/>
                  </a:cubicBezTo>
                  <a:cubicBezTo>
                    <a:pt x="3186" y="15869"/>
                    <a:pt x="2235" y="16817"/>
                    <a:pt x="1063" y="16817"/>
                  </a:cubicBezTo>
                  <a:cubicBezTo>
                    <a:pt x="676" y="16817"/>
                    <a:pt x="314" y="16714"/>
                    <a:pt x="0" y="16532"/>
                  </a:cubicBezTo>
                  <a:lnTo>
                    <a:pt x="0" y="29409"/>
                  </a:lnTo>
                  <a:lnTo>
                    <a:pt x="12846" y="29409"/>
                  </a:lnTo>
                  <a:cubicBezTo>
                    <a:pt x="12632" y="29080"/>
                    <a:pt x="12507" y="28683"/>
                    <a:pt x="12507" y="28260"/>
                  </a:cubicBezTo>
                  <a:cubicBezTo>
                    <a:pt x="12507" y="27088"/>
                    <a:pt x="13458" y="26137"/>
                    <a:pt x="14630" y="26137"/>
                  </a:cubicBezTo>
                  <a:cubicBezTo>
                    <a:pt x="15801" y="26137"/>
                    <a:pt x="16752" y="27088"/>
                    <a:pt x="16752" y="28260"/>
                  </a:cubicBezTo>
                  <a:cubicBezTo>
                    <a:pt x="16752" y="28683"/>
                    <a:pt x="16628" y="29080"/>
                    <a:pt x="16413" y="29409"/>
                  </a:cubicBezTo>
                  <a:lnTo>
                    <a:pt x="29409" y="29409"/>
                  </a:lnTo>
                  <a:lnTo>
                    <a:pt x="29409" y="4877"/>
                  </a:lnTo>
                  <a:cubicBezTo>
                    <a:pt x="28775" y="5700"/>
                    <a:pt x="27776" y="6232"/>
                    <a:pt x="26656" y="6232"/>
                  </a:cubicBezTo>
                  <a:cubicBezTo>
                    <a:pt x="24735" y="6232"/>
                    <a:pt x="23178" y="4675"/>
                    <a:pt x="23178" y="2758"/>
                  </a:cubicBezTo>
                  <a:cubicBezTo>
                    <a:pt x="23178" y="1634"/>
                    <a:pt x="23710" y="638"/>
                    <a:pt x="24536" y="4"/>
                  </a:cubicBezTo>
                  <a:lnTo>
                    <a:pt x="6548" y="4"/>
                  </a:lnTo>
                  <a:lnTo>
                    <a:pt x="7355" y="1890"/>
                  </a:lnTo>
                  <a:lnTo>
                    <a:pt x="2354" y="1890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7069132" y="1583905"/>
              <a:ext cx="167780" cy="170227"/>
            </a:xfrm>
            <a:custGeom>
              <a:avLst/>
              <a:gdLst/>
              <a:ahLst/>
              <a:cxnLst/>
              <a:rect l="l" t="t" r="r" b="b"/>
              <a:pathLst>
                <a:path w="4183" h="4244" extrusionOk="0">
                  <a:moveTo>
                    <a:pt x="2124" y="1"/>
                  </a:moveTo>
                  <a:cubicBezTo>
                    <a:pt x="952" y="1"/>
                    <a:pt x="1" y="948"/>
                    <a:pt x="1" y="2120"/>
                  </a:cubicBezTo>
                  <a:cubicBezTo>
                    <a:pt x="1" y="3292"/>
                    <a:pt x="952" y="4243"/>
                    <a:pt x="2124" y="4243"/>
                  </a:cubicBezTo>
                  <a:cubicBezTo>
                    <a:pt x="3116" y="4243"/>
                    <a:pt x="3952" y="3558"/>
                    <a:pt x="4182" y="2636"/>
                  </a:cubicBezTo>
                  <a:lnTo>
                    <a:pt x="3312" y="2636"/>
                  </a:lnTo>
                  <a:cubicBezTo>
                    <a:pt x="3071" y="2636"/>
                    <a:pt x="2876" y="2441"/>
                    <a:pt x="2876" y="2200"/>
                  </a:cubicBezTo>
                  <a:lnTo>
                    <a:pt x="2876" y="138"/>
                  </a:lnTo>
                  <a:cubicBezTo>
                    <a:pt x="2642" y="49"/>
                    <a:pt x="2389" y="1"/>
                    <a:pt x="212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7069132" y="1583905"/>
              <a:ext cx="121654" cy="170227"/>
            </a:xfrm>
            <a:custGeom>
              <a:avLst/>
              <a:gdLst/>
              <a:ahLst/>
              <a:cxnLst/>
              <a:rect l="l" t="t" r="r" b="b"/>
              <a:pathLst>
                <a:path w="3033" h="4244" extrusionOk="0">
                  <a:moveTo>
                    <a:pt x="2124" y="1"/>
                  </a:moveTo>
                  <a:cubicBezTo>
                    <a:pt x="952" y="1"/>
                    <a:pt x="1" y="948"/>
                    <a:pt x="1" y="2120"/>
                  </a:cubicBezTo>
                  <a:cubicBezTo>
                    <a:pt x="1" y="3292"/>
                    <a:pt x="952" y="4243"/>
                    <a:pt x="2124" y="4243"/>
                  </a:cubicBezTo>
                  <a:cubicBezTo>
                    <a:pt x="2447" y="4243"/>
                    <a:pt x="2758" y="4170"/>
                    <a:pt x="3033" y="4038"/>
                  </a:cubicBezTo>
                  <a:cubicBezTo>
                    <a:pt x="2316" y="3699"/>
                    <a:pt x="1819" y="2969"/>
                    <a:pt x="1819" y="2120"/>
                  </a:cubicBezTo>
                  <a:cubicBezTo>
                    <a:pt x="1819" y="1339"/>
                    <a:pt x="2245" y="654"/>
                    <a:pt x="2876" y="289"/>
                  </a:cubicBezTo>
                  <a:lnTo>
                    <a:pt x="2876" y="138"/>
                  </a:lnTo>
                  <a:cubicBezTo>
                    <a:pt x="2642" y="49"/>
                    <a:pt x="2389" y="1"/>
                    <a:pt x="212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678635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890"/>
                  </a:lnTo>
                  <a:lnTo>
                    <a:pt x="2354" y="1890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698297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1646" y="1"/>
                  </a:moveTo>
                  <a:lnTo>
                    <a:pt x="2453" y="1890"/>
                  </a:lnTo>
                  <a:lnTo>
                    <a:pt x="0" y="1890"/>
                  </a:ln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717959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7376215" y="89413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899" y="4903"/>
                  </a:lnTo>
                  <a:lnTo>
                    <a:pt x="489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7572835" y="89413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313" y="4903"/>
                  </a:lnTo>
                  <a:cubicBezTo>
                    <a:pt x="3849" y="4314"/>
                    <a:pt x="3570" y="3568"/>
                    <a:pt x="3570" y="2758"/>
                  </a:cubicBezTo>
                  <a:cubicBezTo>
                    <a:pt x="3570" y="1647"/>
                    <a:pt x="4092" y="660"/>
                    <a:pt x="4899" y="23"/>
                  </a:cubicBezTo>
                  <a:lnTo>
                    <a:pt x="489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6786355" y="109075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7769335" y="109075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4880" y="1"/>
                  </a:moveTo>
                  <a:cubicBezTo>
                    <a:pt x="4243" y="811"/>
                    <a:pt x="3256" y="1330"/>
                    <a:pt x="2149" y="1330"/>
                  </a:cubicBezTo>
                  <a:cubicBezTo>
                    <a:pt x="1339" y="1330"/>
                    <a:pt x="593" y="1054"/>
                    <a:pt x="0" y="587"/>
                  </a:cubicBez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6786355" y="128737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3055"/>
                  </a:lnTo>
                  <a:cubicBezTo>
                    <a:pt x="314" y="2876"/>
                    <a:pt x="676" y="2770"/>
                    <a:pt x="1063" y="2770"/>
                  </a:cubicBezTo>
                  <a:cubicBezTo>
                    <a:pt x="2235" y="2770"/>
                    <a:pt x="3186" y="3721"/>
                    <a:pt x="3186" y="4893"/>
                  </a:cubicBezTo>
                  <a:cubicBezTo>
                    <a:pt x="3186" y="4896"/>
                    <a:pt x="3186" y="4900"/>
                    <a:pt x="3186" y="4903"/>
                  </a:cubicBez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7769335" y="128737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6786355" y="148399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3186" y="1"/>
                  </a:moveTo>
                  <a:cubicBezTo>
                    <a:pt x="3180" y="1166"/>
                    <a:pt x="2232" y="2111"/>
                    <a:pt x="1063" y="2111"/>
                  </a:cubicBezTo>
                  <a:cubicBezTo>
                    <a:pt x="676" y="2111"/>
                    <a:pt x="314" y="2008"/>
                    <a:pt x="0" y="1826"/>
                  </a:cubicBez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7769335" y="148399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6786355" y="1680610"/>
              <a:ext cx="196659" cy="196539"/>
            </a:xfrm>
            <a:custGeom>
              <a:avLst/>
              <a:gdLst/>
              <a:ahLst/>
              <a:cxnLst/>
              <a:rect l="l" t="t" r="r" b="b"/>
              <a:pathLst>
                <a:path w="4903" h="4900" extrusionOk="0">
                  <a:moveTo>
                    <a:pt x="0" y="1"/>
                  </a:moveTo>
                  <a:lnTo>
                    <a:pt x="0" y="4899"/>
                  </a:lnTo>
                  <a:lnTo>
                    <a:pt x="4902" y="4899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7769335" y="1680610"/>
              <a:ext cx="196659" cy="196539"/>
            </a:xfrm>
            <a:custGeom>
              <a:avLst/>
              <a:gdLst/>
              <a:ahLst/>
              <a:cxnLst/>
              <a:rect l="l" t="t" r="r" b="b"/>
              <a:pathLst>
                <a:path w="4903" h="4900" extrusionOk="0">
                  <a:moveTo>
                    <a:pt x="0" y="1"/>
                  </a:moveTo>
                  <a:lnTo>
                    <a:pt x="0" y="4899"/>
                  </a:lnTo>
                  <a:lnTo>
                    <a:pt x="4902" y="4899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678635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rgbClr val="FD475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698297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717959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3042" y="4902"/>
                  </a:lnTo>
                  <a:cubicBezTo>
                    <a:pt x="2828" y="4573"/>
                    <a:pt x="2703" y="4176"/>
                    <a:pt x="2703" y="3753"/>
                  </a:cubicBezTo>
                  <a:cubicBezTo>
                    <a:pt x="2703" y="2581"/>
                    <a:pt x="3654" y="1630"/>
                    <a:pt x="4826" y="1630"/>
                  </a:cubicBezTo>
                  <a:cubicBezTo>
                    <a:pt x="4851" y="1630"/>
                    <a:pt x="4877" y="1633"/>
                    <a:pt x="4902" y="1633"/>
                  </a:cubicBezTo>
                  <a:lnTo>
                    <a:pt x="490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7376215" y="187711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0"/>
                  </a:moveTo>
                  <a:lnTo>
                    <a:pt x="0" y="1633"/>
                  </a:lnTo>
                  <a:cubicBezTo>
                    <a:pt x="1137" y="1675"/>
                    <a:pt x="2046" y="2607"/>
                    <a:pt x="2046" y="3753"/>
                  </a:cubicBezTo>
                  <a:cubicBezTo>
                    <a:pt x="2046" y="4176"/>
                    <a:pt x="1922" y="4573"/>
                    <a:pt x="1707" y="4902"/>
                  </a:cubicBezTo>
                  <a:lnTo>
                    <a:pt x="4899" y="4902"/>
                  </a:lnTo>
                  <a:lnTo>
                    <a:pt x="489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7572835" y="187711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899" y="4902"/>
                  </a:lnTo>
                  <a:lnTo>
                    <a:pt x="489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776933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7069412" y="1177187"/>
              <a:ext cx="341657" cy="181377"/>
            </a:xfrm>
            <a:custGeom>
              <a:avLst/>
              <a:gdLst/>
              <a:ahLst/>
              <a:cxnLst/>
              <a:rect l="l" t="t" r="r" b="b"/>
              <a:pathLst>
                <a:path w="8518" h="4522" extrusionOk="0">
                  <a:moveTo>
                    <a:pt x="228" y="1"/>
                  </a:moveTo>
                  <a:cubicBezTo>
                    <a:pt x="103" y="1"/>
                    <a:pt x="0" y="103"/>
                    <a:pt x="0" y="228"/>
                  </a:cubicBezTo>
                  <a:lnTo>
                    <a:pt x="0" y="4294"/>
                  </a:lnTo>
                  <a:cubicBezTo>
                    <a:pt x="0" y="4419"/>
                    <a:pt x="103" y="4522"/>
                    <a:pt x="228" y="4522"/>
                  </a:cubicBezTo>
                  <a:lnTo>
                    <a:pt x="8290" y="4522"/>
                  </a:lnTo>
                  <a:cubicBezTo>
                    <a:pt x="8415" y="4522"/>
                    <a:pt x="8517" y="4419"/>
                    <a:pt x="8517" y="4294"/>
                  </a:cubicBezTo>
                  <a:lnTo>
                    <a:pt x="8517" y="228"/>
                  </a:lnTo>
                  <a:cubicBezTo>
                    <a:pt x="8517" y="103"/>
                    <a:pt x="8415" y="1"/>
                    <a:pt x="829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7069412" y="1177187"/>
              <a:ext cx="112268" cy="181377"/>
            </a:xfrm>
            <a:custGeom>
              <a:avLst/>
              <a:gdLst/>
              <a:ahLst/>
              <a:cxnLst/>
              <a:rect l="l" t="t" r="r" b="b"/>
              <a:pathLst>
                <a:path w="2799" h="4522" extrusionOk="0">
                  <a:moveTo>
                    <a:pt x="228" y="1"/>
                  </a:moveTo>
                  <a:cubicBezTo>
                    <a:pt x="103" y="1"/>
                    <a:pt x="0" y="103"/>
                    <a:pt x="0" y="228"/>
                  </a:cubicBezTo>
                  <a:lnTo>
                    <a:pt x="0" y="4294"/>
                  </a:lnTo>
                  <a:cubicBezTo>
                    <a:pt x="0" y="4419"/>
                    <a:pt x="103" y="4522"/>
                    <a:pt x="228" y="4522"/>
                  </a:cubicBezTo>
                  <a:lnTo>
                    <a:pt x="2799" y="4522"/>
                  </a:lnTo>
                  <a:cubicBezTo>
                    <a:pt x="2674" y="4522"/>
                    <a:pt x="2571" y="4419"/>
                    <a:pt x="2571" y="4294"/>
                  </a:cubicBezTo>
                  <a:lnTo>
                    <a:pt x="2571" y="228"/>
                  </a:lnTo>
                  <a:cubicBezTo>
                    <a:pt x="2571" y="103"/>
                    <a:pt x="2674" y="1"/>
                    <a:pt x="2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7341279" y="1609455"/>
              <a:ext cx="341657" cy="181257"/>
            </a:xfrm>
            <a:custGeom>
              <a:avLst/>
              <a:gdLst/>
              <a:ahLst/>
              <a:cxnLst/>
              <a:rect l="l" t="t" r="r" b="b"/>
              <a:pathLst>
                <a:path w="8518" h="4519" extrusionOk="0">
                  <a:moveTo>
                    <a:pt x="1739" y="1"/>
                  </a:moveTo>
                  <a:lnTo>
                    <a:pt x="1739" y="1563"/>
                  </a:lnTo>
                  <a:cubicBezTo>
                    <a:pt x="1739" y="1804"/>
                    <a:pt x="1544" y="1999"/>
                    <a:pt x="1304" y="1999"/>
                  </a:cubicBezTo>
                  <a:lnTo>
                    <a:pt x="1" y="1999"/>
                  </a:lnTo>
                  <a:lnTo>
                    <a:pt x="1" y="4291"/>
                  </a:lnTo>
                  <a:cubicBezTo>
                    <a:pt x="1" y="4416"/>
                    <a:pt x="103" y="4519"/>
                    <a:pt x="228" y="4519"/>
                  </a:cubicBezTo>
                  <a:lnTo>
                    <a:pt x="8290" y="4519"/>
                  </a:lnTo>
                  <a:cubicBezTo>
                    <a:pt x="8415" y="4519"/>
                    <a:pt x="8517" y="4416"/>
                    <a:pt x="8517" y="4291"/>
                  </a:cubicBezTo>
                  <a:lnTo>
                    <a:pt x="8517" y="228"/>
                  </a:lnTo>
                  <a:cubicBezTo>
                    <a:pt x="8517" y="103"/>
                    <a:pt x="8415" y="1"/>
                    <a:pt x="829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7341279" y="1609455"/>
              <a:ext cx="137056" cy="181257"/>
            </a:xfrm>
            <a:custGeom>
              <a:avLst/>
              <a:gdLst/>
              <a:ahLst/>
              <a:cxnLst/>
              <a:rect l="l" t="t" r="r" b="b"/>
              <a:pathLst>
                <a:path w="3417" h="4519" extrusionOk="0">
                  <a:moveTo>
                    <a:pt x="1739" y="1"/>
                  </a:moveTo>
                  <a:lnTo>
                    <a:pt x="1739" y="1563"/>
                  </a:lnTo>
                  <a:cubicBezTo>
                    <a:pt x="1739" y="1804"/>
                    <a:pt x="1544" y="1999"/>
                    <a:pt x="1304" y="1999"/>
                  </a:cubicBezTo>
                  <a:lnTo>
                    <a:pt x="1" y="1999"/>
                  </a:lnTo>
                  <a:lnTo>
                    <a:pt x="1" y="4291"/>
                  </a:lnTo>
                  <a:cubicBezTo>
                    <a:pt x="1" y="4416"/>
                    <a:pt x="103" y="4519"/>
                    <a:pt x="228" y="4519"/>
                  </a:cubicBezTo>
                  <a:lnTo>
                    <a:pt x="3417" y="4519"/>
                  </a:lnTo>
                  <a:cubicBezTo>
                    <a:pt x="3292" y="4519"/>
                    <a:pt x="3190" y="4416"/>
                    <a:pt x="3190" y="4291"/>
                  </a:cubicBezTo>
                  <a:lnTo>
                    <a:pt x="3190" y="228"/>
                  </a:lnTo>
                  <a:cubicBezTo>
                    <a:pt x="3190" y="103"/>
                    <a:pt x="3292" y="1"/>
                    <a:pt x="341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7716029" y="865250"/>
              <a:ext cx="278845" cy="278845"/>
            </a:xfrm>
            <a:custGeom>
              <a:avLst/>
              <a:gdLst/>
              <a:ahLst/>
              <a:cxnLst/>
              <a:rect l="l" t="t" r="r" b="b"/>
              <a:pathLst>
                <a:path w="6952" h="6952" extrusionOk="0">
                  <a:moveTo>
                    <a:pt x="3478" y="0"/>
                  </a:moveTo>
                  <a:cubicBezTo>
                    <a:pt x="1557" y="0"/>
                    <a:pt x="0" y="1556"/>
                    <a:pt x="0" y="3478"/>
                  </a:cubicBezTo>
                  <a:cubicBezTo>
                    <a:pt x="0" y="5395"/>
                    <a:pt x="1557" y="6952"/>
                    <a:pt x="3478" y="6952"/>
                  </a:cubicBezTo>
                  <a:cubicBezTo>
                    <a:pt x="5396" y="6952"/>
                    <a:pt x="6952" y="5395"/>
                    <a:pt x="6952" y="3478"/>
                  </a:cubicBezTo>
                  <a:cubicBezTo>
                    <a:pt x="6952" y="1556"/>
                    <a:pt x="5396" y="0"/>
                    <a:pt x="347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7716029" y="865250"/>
              <a:ext cx="190362" cy="278845"/>
            </a:xfrm>
            <a:custGeom>
              <a:avLst/>
              <a:gdLst/>
              <a:ahLst/>
              <a:cxnLst/>
              <a:rect l="l" t="t" r="r" b="b"/>
              <a:pathLst>
                <a:path w="4746" h="6952" extrusionOk="0">
                  <a:moveTo>
                    <a:pt x="3478" y="0"/>
                  </a:moveTo>
                  <a:cubicBezTo>
                    <a:pt x="1557" y="0"/>
                    <a:pt x="0" y="1556"/>
                    <a:pt x="0" y="3478"/>
                  </a:cubicBezTo>
                  <a:cubicBezTo>
                    <a:pt x="0" y="5395"/>
                    <a:pt x="1557" y="6952"/>
                    <a:pt x="3478" y="6952"/>
                  </a:cubicBezTo>
                  <a:cubicBezTo>
                    <a:pt x="3923" y="6952"/>
                    <a:pt x="4352" y="6868"/>
                    <a:pt x="4746" y="6715"/>
                  </a:cubicBezTo>
                  <a:cubicBezTo>
                    <a:pt x="3452" y="6206"/>
                    <a:pt x="2536" y="4950"/>
                    <a:pt x="2536" y="3478"/>
                  </a:cubicBezTo>
                  <a:cubicBezTo>
                    <a:pt x="2536" y="2005"/>
                    <a:pt x="3452" y="746"/>
                    <a:pt x="4746" y="241"/>
                  </a:cubicBezTo>
                  <a:cubicBezTo>
                    <a:pt x="4352" y="87"/>
                    <a:pt x="3923" y="0"/>
                    <a:pt x="347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7803108" y="952450"/>
              <a:ext cx="104687" cy="104567"/>
            </a:xfrm>
            <a:custGeom>
              <a:avLst/>
              <a:gdLst/>
              <a:ahLst/>
              <a:cxnLst/>
              <a:rect l="l" t="t" r="r" b="b"/>
              <a:pathLst>
                <a:path w="2610" h="2607" extrusionOk="0">
                  <a:moveTo>
                    <a:pt x="1307" y="0"/>
                  </a:moveTo>
                  <a:cubicBezTo>
                    <a:pt x="586" y="0"/>
                    <a:pt x="0" y="583"/>
                    <a:pt x="0" y="1304"/>
                  </a:cubicBezTo>
                  <a:cubicBezTo>
                    <a:pt x="0" y="2024"/>
                    <a:pt x="586" y="2607"/>
                    <a:pt x="1307" y="2607"/>
                  </a:cubicBezTo>
                  <a:cubicBezTo>
                    <a:pt x="2024" y="2607"/>
                    <a:pt x="2610" y="2024"/>
                    <a:pt x="2610" y="1304"/>
                  </a:cubicBezTo>
                  <a:cubicBezTo>
                    <a:pt x="2610" y="583"/>
                    <a:pt x="2024" y="0"/>
                    <a:pt x="130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7184488" y="1463053"/>
              <a:ext cx="226581" cy="226581"/>
            </a:xfrm>
            <a:custGeom>
              <a:avLst/>
              <a:gdLst/>
              <a:ahLst/>
              <a:cxnLst/>
              <a:rect l="l" t="t" r="r" b="b"/>
              <a:pathLst>
                <a:path w="5649" h="5649" extrusionOk="0">
                  <a:moveTo>
                    <a:pt x="436" y="1"/>
                  </a:moveTo>
                  <a:cubicBezTo>
                    <a:pt x="195" y="1"/>
                    <a:pt x="0" y="196"/>
                    <a:pt x="0" y="436"/>
                  </a:cubicBezTo>
                  <a:lnTo>
                    <a:pt x="0" y="5213"/>
                  </a:lnTo>
                  <a:cubicBezTo>
                    <a:pt x="0" y="5454"/>
                    <a:pt x="195" y="5649"/>
                    <a:pt x="436" y="5649"/>
                  </a:cubicBezTo>
                  <a:lnTo>
                    <a:pt x="5213" y="5649"/>
                  </a:lnTo>
                  <a:cubicBezTo>
                    <a:pt x="5453" y="5649"/>
                    <a:pt x="5648" y="5454"/>
                    <a:pt x="5648" y="5213"/>
                  </a:cubicBezTo>
                  <a:lnTo>
                    <a:pt x="5648" y="436"/>
                  </a:lnTo>
                  <a:cubicBezTo>
                    <a:pt x="5648" y="196"/>
                    <a:pt x="5453" y="1"/>
                    <a:pt x="521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5"/>
            <p:cNvSpPr/>
            <p:nvPr/>
          </p:nvSpPr>
          <p:spPr>
            <a:xfrm>
              <a:off x="7184488" y="1463053"/>
              <a:ext cx="93657" cy="226581"/>
            </a:xfrm>
            <a:custGeom>
              <a:avLst/>
              <a:gdLst/>
              <a:ahLst/>
              <a:cxnLst/>
              <a:rect l="l" t="t" r="r" b="b"/>
              <a:pathLst>
                <a:path w="2335" h="5649" extrusionOk="0">
                  <a:moveTo>
                    <a:pt x="436" y="1"/>
                  </a:moveTo>
                  <a:cubicBezTo>
                    <a:pt x="195" y="1"/>
                    <a:pt x="0" y="196"/>
                    <a:pt x="0" y="436"/>
                  </a:cubicBezTo>
                  <a:lnTo>
                    <a:pt x="0" y="5213"/>
                  </a:lnTo>
                  <a:cubicBezTo>
                    <a:pt x="0" y="5454"/>
                    <a:pt x="195" y="5649"/>
                    <a:pt x="436" y="5649"/>
                  </a:cubicBezTo>
                  <a:lnTo>
                    <a:pt x="2334" y="5649"/>
                  </a:lnTo>
                  <a:cubicBezTo>
                    <a:pt x="2094" y="5649"/>
                    <a:pt x="1899" y="5454"/>
                    <a:pt x="1899" y="5213"/>
                  </a:cubicBezTo>
                  <a:lnTo>
                    <a:pt x="1899" y="436"/>
                  </a:lnTo>
                  <a:cubicBezTo>
                    <a:pt x="1899" y="196"/>
                    <a:pt x="2094" y="1"/>
                    <a:pt x="233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7501800" y="1320381"/>
              <a:ext cx="153902" cy="152217"/>
            </a:xfrm>
            <a:custGeom>
              <a:avLst/>
              <a:gdLst/>
              <a:ahLst/>
              <a:cxnLst/>
              <a:rect l="l" t="t" r="r" b="b"/>
              <a:pathLst>
                <a:path w="3837" h="3795" extrusionOk="0">
                  <a:moveTo>
                    <a:pt x="1463" y="1"/>
                  </a:moveTo>
                  <a:cubicBezTo>
                    <a:pt x="1405" y="1"/>
                    <a:pt x="1347" y="23"/>
                    <a:pt x="1304" y="68"/>
                  </a:cubicBezTo>
                  <a:lnTo>
                    <a:pt x="87" y="1281"/>
                  </a:lnTo>
                  <a:cubicBezTo>
                    <a:pt x="1" y="1371"/>
                    <a:pt x="1" y="1515"/>
                    <a:pt x="87" y="1605"/>
                  </a:cubicBezTo>
                  <a:lnTo>
                    <a:pt x="2210" y="3728"/>
                  </a:lnTo>
                  <a:cubicBezTo>
                    <a:pt x="2255" y="3772"/>
                    <a:pt x="2313" y="3795"/>
                    <a:pt x="2372" y="3795"/>
                  </a:cubicBezTo>
                  <a:cubicBezTo>
                    <a:pt x="2430" y="3795"/>
                    <a:pt x="2489" y="3772"/>
                    <a:pt x="2533" y="3728"/>
                  </a:cubicBezTo>
                  <a:lnTo>
                    <a:pt x="3747" y="2511"/>
                  </a:lnTo>
                  <a:cubicBezTo>
                    <a:pt x="3837" y="2424"/>
                    <a:pt x="3837" y="2280"/>
                    <a:pt x="3747" y="2191"/>
                  </a:cubicBezTo>
                  <a:lnTo>
                    <a:pt x="1624" y="68"/>
                  </a:lnTo>
                  <a:cubicBezTo>
                    <a:pt x="1579" y="23"/>
                    <a:pt x="1521" y="1"/>
                    <a:pt x="14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7287973" y="1942490"/>
              <a:ext cx="170347" cy="170307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6"/>
                    <a:pt x="2124" y="4246"/>
                  </a:cubicBezTo>
                  <a:cubicBezTo>
                    <a:pt x="3295" y="4246"/>
                    <a:pt x="4246" y="3295"/>
                    <a:pt x="4246" y="2123"/>
                  </a:cubicBezTo>
                  <a:cubicBezTo>
                    <a:pt x="4246" y="951"/>
                    <a:pt x="3295" y="0"/>
                    <a:pt x="212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7287973" y="1942490"/>
              <a:ext cx="121654" cy="170307"/>
            </a:xfrm>
            <a:custGeom>
              <a:avLst/>
              <a:gdLst/>
              <a:ahLst/>
              <a:cxnLst/>
              <a:rect l="l" t="t" r="r" b="b"/>
              <a:pathLst>
                <a:path w="3033" h="4246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6"/>
                    <a:pt x="2124" y="4246"/>
                  </a:cubicBezTo>
                  <a:cubicBezTo>
                    <a:pt x="2450" y="4246"/>
                    <a:pt x="2758" y="4172"/>
                    <a:pt x="3033" y="4041"/>
                  </a:cubicBezTo>
                  <a:cubicBezTo>
                    <a:pt x="2316" y="3701"/>
                    <a:pt x="1819" y="2971"/>
                    <a:pt x="1819" y="2123"/>
                  </a:cubicBezTo>
                  <a:cubicBezTo>
                    <a:pt x="1819" y="1278"/>
                    <a:pt x="2316" y="548"/>
                    <a:pt x="3033" y="205"/>
                  </a:cubicBezTo>
                  <a:cubicBezTo>
                    <a:pt x="2758" y="74"/>
                    <a:pt x="2450" y="0"/>
                    <a:pt x="212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6743958" y="1398475"/>
              <a:ext cx="170227" cy="170187"/>
            </a:xfrm>
            <a:custGeom>
              <a:avLst/>
              <a:gdLst/>
              <a:ahLst/>
              <a:cxnLst/>
              <a:rect l="l" t="t" r="r" b="b"/>
              <a:pathLst>
                <a:path w="4244" h="4243" extrusionOk="0">
                  <a:moveTo>
                    <a:pt x="2120" y="0"/>
                  </a:moveTo>
                  <a:cubicBezTo>
                    <a:pt x="949" y="0"/>
                    <a:pt x="1" y="948"/>
                    <a:pt x="1" y="2123"/>
                  </a:cubicBezTo>
                  <a:cubicBezTo>
                    <a:pt x="1" y="3295"/>
                    <a:pt x="949" y="4243"/>
                    <a:pt x="2120" y="4243"/>
                  </a:cubicBezTo>
                  <a:cubicBezTo>
                    <a:pt x="3292" y="4243"/>
                    <a:pt x="4243" y="3295"/>
                    <a:pt x="4243" y="2123"/>
                  </a:cubicBezTo>
                  <a:cubicBezTo>
                    <a:pt x="4243" y="948"/>
                    <a:pt x="3292" y="0"/>
                    <a:pt x="212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6743958" y="1398475"/>
              <a:ext cx="121654" cy="170187"/>
            </a:xfrm>
            <a:custGeom>
              <a:avLst/>
              <a:gdLst/>
              <a:ahLst/>
              <a:cxnLst/>
              <a:rect l="l" t="t" r="r" b="b"/>
              <a:pathLst>
                <a:path w="3033" h="4243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3"/>
                    <a:pt x="2124" y="4243"/>
                  </a:cubicBezTo>
                  <a:cubicBezTo>
                    <a:pt x="2447" y="4243"/>
                    <a:pt x="2754" y="4169"/>
                    <a:pt x="3033" y="4038"/>
                  </a:cubicBezTo>
                  <a:cubicBezTo>
                    <a:pt x="2316" y="3698"/>
                    <a:pt x="1819" y="2968"/>
                    <a:pt x="1819" y="2123"/>
                  </a:cubicBezTo>
                  <a:cubicBezTo>
                    <a:pt x="1819" y="1275"/>
                    <a:pt x="2316" y="545"/>
                    <a:pt x="3033" y="205"/>
                  </a:cubicBezTo>
                  <a:cubicBezTo>
                    <a:pt x="2754" y="74"/>
                    <a:pt x="2447" y="0"/>
                    <a:pt x="21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6880734" y="814270"/>
              <a:ext cx="200670" cy="155667"/>
            </a:xfrm>
            <a:custGeom>
              <a:avLst/>
              <a:gdLst/>
              <a:ahLst/>
              <a:cxnLst/>
              <a:rect l="l" t="t" r="r" b="b"/>
              <a:pathLst>
                <a:path w="5003" h="3881" extrusionOk="0">
                  <a:moveTo>
                    <a:pt x="1659" y="0"/>
                  </a:moveTo>
                  <a:lnTo>
                    <a:pt x="1" y="3881"/>
                  </a:lnTo>
                  <a:lnTo>
                    <a:pt x="5002" y="3881"/>
                  </a:lnTo>
                  <a:lnTo>
                    <a:pt x="3340" y="0"/>
                  </a:lnTo>
                  <a:cubicBezTo>
                    <a:pt x="3087" y="119"/>
                    <a:pt x="2802" y="186"/>
                    <a:pt x="2501" y="186"/>
                  </a:cubicBezTo>
                  <a:cubicBezTo>
                    <a:pt x="2200" y="186"/>
                    <a:pt x="1915" y="119"/>
                    <a:pt x="165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6880734" y="814270"/>
              <a:ext cx="126026" cy="155667"/>
            </a:xfrm>
            <a:custGeom>
              <a:avLst/>
              <a:gdLst/>
              <a:ahLst/>
              <a:cxnLst/>
              <a:rect l="l" t="t" r="r" b="b"/>
              <a:pathLst>
                <a:path w="3142" h="3881" extrusionOk="0">
                  <a:moveTo>
                    <a:pt x="1659" y="0"/>
                  </a:moveTo>
                  <a:lnTo>
                    <a:pt x="1" y="3881"/>
                  </a:lnTo>
                  <a:lnTo>
                    <a:pt x="1515" y="3881"/>
                  </a:lnTo>
                  <a:lnTo>
                    <a:pt x="3142" y="80"/>
                  </a:lnTo>
                  <a:lnTo>
                    <a:pt x="3142" y="80"/>
                  </a:lnTo>
                  <a:cubicBezTo>
                    <a:pt x="2940" y="148"/>
                    <a:pt x="2726" y="186"/>
                    <a:pt x="2501" y="186"/>
                  </a:cubicBezTo>
                  <a:cubicBezTo>
                    <a:pt x="2200" y="186"/>
                    <a:pt x="1915" y="119"/>
                    <a:pt x="165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6900909" y="661290"/>
              <a:ext cx="160320" cy="160440"/>
            </a:xfrm>
            <a:custGeom>
              <a:avLst/>
              <a:gdLst/>
              <a:ahLst/>
              <a:cxnLst/>
              <a:rect l="l" t="t" r="r" b="b"/>
              <a:pathLst>
                <a:path w="3997" h="4000" extrusionOk="0">
                  <a:moveTo>
                    <a:pt x="1998" y="1"/>
                  </a:moveTo>
                  <a:cubicBezTo>
                    <a:pt x="894" y="1"/>
                    <a:pt x="0" y="897"/>
                    <a:pt x="0" y="2002"/>
                  </a:cubicBezTo>
                  <a:cubicBezTo>
                    <a:pt x="0" y="3103"/>
                    <a:pt x="894" y="4000"/>
                    <a:pt x="1998" y="4000"/>
                  </a:cubicBezTo>
                  <a:cubicBezTo>
                    <a:pt x="3103" y="4000"/>
                    <a:pt x="3996" y="3103"/>
                    <a:pt x="3996" y="2002"/>
                  </a:cubicBezTo>
                  <a:cubicBezTo>
                    <a:pt x="3996" y="897"/>
                    <a:pt x="3103" y="1"/>
                    <a:pt x="199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6900909" y="661290"/>
              <a:ext cx="118685" cy="160440"/>
            </a:xfrm>
            <a:custGeom>
              <a:avLst/>
              <a:gdLst/>
              <a:ahLst/>
              <a:cxnLst/>
              <a:rect l="l" t="t" r="r" b="b"/>
              <a:pathLst>
                <a:path w="2959" h="4000" extrusionOk="0">
                  <a:moveTo>
                    <a:pt x="1998" y="1"/>
                  </a:moveTo>
                  <a:cubicBezTo>
                    <a:pt x="894" y="1"/>
                    <a:pt x="0" y="897"/>
                    <a:pt x="0" y="2002"/>
                  </a:cubicBezTo>
                  <a:cubicBezTo>
                    <a:pt x="0" y="3103"/>
                    <a:pt x="894" y="4000"/>
                    <a:pt x="1998" y="4000"/>
                  </a:cubicBezTo>
                  <a:cubicBezTo>
                    <a:pt x="2347" y="4000"/>
                    <a:pt x="2674" y="3910"/>
                    <a:pt x="2959" y="3753"/>
                  </a:cubicBezTo>
                  <a:cubicBezTo>
                    <a:pt x="2341" y="3414"/>
                    <a:pt x="1922" y="2754"/>
                    <a:pt x="1922" y="2002"/>
                  </a:cubicBezTo>
                  <a:cubicBezTo>
                    <a:pt x="1922" y="1246"/>
                    <a:pt x="2341" y="587"/>
                    <a:pt x="2959" y="247"/>
                  </a:cubicBezTo>
                  <a:cubicBezTo>
                    <a:pt x="2674" y="91"/>
                    <a:pt x="2347" y="1"/>
                    <a:pt x="199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3" name="Google Shape;1213;p35"/>
          <p:cNvSpPr txBox="1">
            <a:spLocks noGrp="1"/>
          </p:cNvSpPr>
          <p:nvPr>
            <p:ph type="title"/>
          </p:nvPr>
        </p:nvSpPr>
        <p:spPr>
          <a:xfrm>
            <a:off x="713225" y="1984965"/>
            <a:ext cx="4310700" cy="16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Đặt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tx1"/>
                </a:solidFill>
              </a:rPr>
              <a:t>v</a:t>
            </a:r>
            <a:r>
              <a:rPr lang="en"/>
              <a:t>ấn đề</a:t>
            </a:r>
            <a:endParaRPr/>
          </a:p>
        </p:txBody>
      </p:sp>
      <p:sp>
        <p:nvSpPr>
          <p:cNvPr id="1215" name="Google Shape;1215;p35"/>
          <p:cNvSpPr txBox="1">
            <a:spLocks noGrp="1"/>
          </p:cNvSpPr>
          <p:nvPr>
            <p:ph type="title" idx="2"/>
          </p:nvPr>
        </p:nvSpPr>
        <p:spPr>
          <a:xfrm>
            <a:off x="2040875" y="869451"/>
            <a:ext cx="1655400" cy="10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16" name="Google Shape;1216;p35"/>
          <p:cNvSpPr/>
          <p:nvPr/>
        </p:nvSpPr>
        <p:spPr>
          <a:xfrm>
            <a:off x="7025745" y="2579147"/>
            <a:ext cx="56488" cy="56488"/>
          </a:xfrm>
          <a:custGeom>
            <a:avLst/>
            <a:gdLst/>
            <a:ahLst/>
            <a:cxnLst/>
            <a:rect l="l" t="t" r="r" b="b"/>
            <a:pathLst>
              <a:path w="939" h="939" extrusionOk="0">
                <a:moveTo>
                  <a:pt x="468" y="0"/>
                </a:moveTo>
                <a:cubicBezTo>
                  <a:pt x="208" y="0"/>
                  <a:pt x="0" y="212"/>
                  <a:pt x="0" y="471"/>
                </a:cubicBezTo>
                <a:cubicBezTo>
                  <a:pt x="0" y="730"/>
                  <a:pt x="208" y="939"/>
                  <a:pt x="468" y="939"/>
                </a:cubicBezTo>
                <a:cubicBezTo>
                  <a:pt x="727" y="939"/>
                  <a:pt x="938" y="730"/>
                  <a:pt x="938" y="471"/>
                </a:cubicBezTo>
                <a:cubicBezTo>
                  <a:pt x="938" y="212"/>
                  <a:pt x="727" y="0"/>
                  <a:pt x="4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35"/>
          <p:cNvSpPr/>
          <p:nvPr/>
        </p:nvSpPr>
        <p:spPr>
          <a:xfrm>
            <a:off x="7025745" y="2788496"/>
            <a:ext cx="56488" cy="56488"/>
          </a:xfrm>
          <a:custGeom>
            <a:avLst/>
            <a:gdLst/>
            <a:ahLst/>
            <a:cxnLst/>
            <a:rect l="l" t="t" r="r" b="b"/>
            <a:pathLst>
              <a:path w="939" h="939" extrusionOk="0">
                <a:moveTo>
                  <a:pt x="468" y="1"/>
                </a:moveTo>
                <a:cubicBezTo>
                  <a:pt x="208" y="1"/>
                  <a:pt x="0" y="212"/>
                  <a:pt x="0" y="471"/>
                </a:cubicBezTo>
                <a:cubicBezTo>
                  <a:pt x="0" y="731"/>
                  <a:pt x="208" y="939"/>
                  <a:pt x="468" y="939"/>
                </a:cubicBezTo>
                <a:cubicBezTo>
                  <a:pt x="727" y="939"/>
                  <a:pt x="938" y="731"/>
                  <a:pt x="938" y="471"/>
                </a:cubicBezTo>
                <a:cubicBezTo>
                  <a:pt x="938" y="212"/>
                  <a:pt x="727" y="1"/>
                  <a:pt x="46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8" name="Google Shape;1218;p35"/>
          <p:cNvGrpSpPr/>
          <p:nvPr/>
        </p:nvGrpSpPr>
        <p:grpSpPr>
          <a:xfrm>
            <a:off x="5375200" y="2517125"/>
            <a:ext cx="1919446" cy="1672500"/>
            <a:chOff x="5088650" y="2517125"/>
            <a:chExt cx="1919446" cy="1672500"/>
          </a:xfrm>
        </p:grpSpPr>
        <p:sp>
          <p:nvSpPr>
            <p:cNvPr id="1219" name="Google Shape;1219;p35"/>
            <p:cNvSpPr/>
            <p:nvPr/>
          </p:nvSpPr>
          <p:spPr>
            <a:xfrm>
              <a:off x="5990472" y="2517125"/>
              <a:ext cx="382602" cy="637429"/>
            </a:xfrm>
            <a:custGeom>
              <a:avLst/>
              <a:gdLst/>
              <a:ahLst/>
              <a:cxnLst/>
              <a:rect l="l" t="t" r="r" b="b"/>
              <a:pathLst>
                <a:path w="6360" h="10596" extrusionOk="0"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10141"/>
                  </a:lnTo>
                  <a:cubicBezTo>
                    <a:pt x="1" y="10390"/>
                    <a:pt x="205" y="10595"/>
                    <a:pt x="455" y="10595"/>
                  </a:cubicBezTo>
                  <a:lnTo>
                    <a:pt x="5905" y="10595"/>
                  </a:lnTo>
                  <a:cubicBezTo>
                    <a:pt x="6154" y="10595"/>
                    <a:pt x="6359" y="10390"/>
                    <a:pt x="6359" y="10141"/>
                  </a:cubicBezTo>
                  <a:lnTo>
                    <a:pt x="6359" y="455"/>
                  </a:lnTo>
                  <a:cubicBezTo>
                    <a:pt x="6359" y="202"/>
                    <a:pt x="6154" y="0"/>
                    <a:pt x="590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6029213" y="2829764"/>
              <a:ext cx="305119" cy="12152"/>
            </a:xfrm>
            <a:custGeom>
              <a:avLst/>
              <a:gdLst/>
              <a:ahLst/>
              <a:cxnLst/>
              <a:rect l="l" t="t" r="r" b="b"/>
              <a:pathLst>
                <a:path w="5072" h="202" extrusionOk="0">
                  <a:moveTo>
                    <a:pt x="103" y="0"/>
                  </a:moveTo>
                  <a:cubicBezTo>
                    <a:pt x="45" y="0"/>
                    <a:pt x="0" y="45"/>
                    <a:pt x="0" y="99"/>
                  </a:cubicBezTo>
                  <a:cubicBezTo>
                    <a:pt x="0" y="157"/>
                    <a:pt x="45" y="202"/>
                    <a:pt x="103" y="202"/>
                  </a:cubicBezTo>
                  <a:lnTo>
                    <a:pt x="4969" y="202"/>
                  </a:lnTo>
                  <a:cubicBezTo>
                    <a:pt x="5027" y="202"/>
                    <a:pt x="5072" y="157"/>
                    <a:pt x="5072" y="99"/>
                  </a:cubicBezTo>
                  <a:cubicBezTo>
                    <a:pt x="5072" y="45"/>
                    <a:pt x="5027" y="0"/>
                    <a:pt x="49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6258233" y="3039112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11" y="0"/>
                    <a:pt x="0" y="212"/>
                    <a:pt x="0" y="471"/>
                  </a:cubicBezTo>
                  <a:cubicBezTo>
                    <a:pt x="0" y="730"/>
                    <a:pt x="211" y="939"/>
                    <a:pt x="468" y="939"/>
                  </a:cubicBezTo>
                  <a:cubicBezTo>
                    <a:pt x="727" y="939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6048825" y="3039112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1" y="212"/>
                    <a:pt x="1" y="471"/>
                  </a:cubicBezTo>
                  <a:cubicBezTo>
                    <a:pt x="1" y="730"/>
                    <a:pt x="212" y="939"/>
                    <a:pt x="471" y="939"/>
                  </a:cubicBezTo>
                  <a:cubicBezTo>
                    <a:pt x="728" y="939"/>
                    <a:pt x="939" y="730"/>
                    <a:pt x="939" y="471"/>
                  </a:cubicBezTo>
                  <a:cubicBezTo>
                    <a:pt x="939" y="212"/>
                    <a:pt x="728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6258233" y="2902554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0"/>
                  </a:moveTo>
                  <a:cubicBezTo>
                    <a:pt x="211" y="0"/>
                    <a:pt x="0" y="208"/>
                    <a:pt x="0" y="468"/>
                  </a:cubicBezTo>
                  <a:cubicBezTo>
                    <a:pt x="0" y="725"/>
                    <a:pt x="208" y="935"/>
                    <a:pt x="462" y="935"/>
                  </a:cubicBezTo>
                  <a:cubicBezTo>
                    <a:pt x="464" y="935"/>
                    <a:pt x="466" y="935"/>
                    <a:pt x="468" y="935"/>
                  </a:cubicBezTo>
                  <a:cubicBezTo>
                    <a:pt x="727" y="935"/>
                    <a:pt x="938" y="727"/>
                    <a:pt x="938" y="468"/>
                  </a:cubicBezTo>
                  <a:cubicBezTo>
                    <a:pt x="938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6048825" y="2902554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71" y="0"/>
                  </a:moveTo>
                  <a:cubicBezTo>
                    <a:pt x="212" y="0"/>
                    <a:pt x="1" y="208"/>
                    <a:pt x="1" y="468"/>
                  </a:cubicBezTo>
                  <a:cubicBezTo>
                    <a:pt x="1" y="725"/>
                    <a:pt x="209" y="935"/>
                    <a:pt x="466" y="935"/>
                  </a:cubicBezTo>
                  <a:cubicBezTo>
                    <a:pt x="468" y="935"/>
                    <a:pt x="469" y="935"/>
                    <a:pt x="471" y="935"/>
                  </a:cubicBezTo>
                  <a:cubicBezTo>
                    <a:pt x="728" y="935"/>
                    <a:pt x="939" y="727"/>
                    <a:pt x="939" y="468"/>
                  </a:cubicBezTo>
                  <a:cubicBezTo>
                    <a:pt x="939" y="208"/>
                    <a:pt x="728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6239343" y="2598037"/>
              <a:ext cx="64369" cy="56488"/>
            </a:xfrm>
            <a:custGeom>
              <a:avLst/>
              <a:gdLst/>
              <a:ahLst/>
              <a:cxnLst/>
              <a:rect l="l" t="t" r="r" b="b"/>
              <a:pathLst>
                <a:path w="1070" h="939" extrusionOk="0">
                  <a:moveTo>
                    <a:pt x="535" y="0"/>
                  </a:moveTo>
                  <a:cubicBezTo>
                    <a:pt x="453" y="0"/>
                    <a:pt x="370" y="22"/>
                    <a:pt x="295" y="67"/>
                  </a:cubicBezTo>
                  <a:cubicBezTo>
                    <a:pt x="71" y="199"/>
                    <a:pt x="0" y="487"/>
                    <a:pt x="132" y="711"/>
                  </a:cubicBezTo>
                  <a:cubicBezTo>
                    <a:pt x="220" y="857"/>
                    <a:pt x="376" y="939"/>
                    <a:pt x="535" y="939"/>
                  </a:cubicBezTo>
                  <a:cubicBezTo>
                    <a:pt x="617" y="939"/>
                    <a:pt x="700" y="917"/>
                    <a:pt x="775" y="871"/>
                  </a:cubicBezTo>
                  <a:cubicBezTo>
                    <a:pt x="999" y="737"/>
                    <a:pt x="1070" y="448"/>
                    <a:pt x="935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6059833" y="2705779"/>
              <a:ext cx="64369" cy="56488"/>
            </a:xfrm>
            <a:custGeom>
              <a:avLst/>
              <a:gdLst/>
              <a:ahLst/>
              <a:cxnLst/>
              <a:rect l="l" t="t" r="r" b="b"/>
              <a:pathLst>
                <a:path w="1070" h="939" extrusionOk="0">
                  <a:moveTo>
                    <a:pt x="534" y="0"/>
                  </a:moveTo>
                  <a:cubicBezTo>
                    <a:pt x="452" y="0"/>
                    <a:pt x="370" y="22"/>
                    <a:pt x="295" y="66"/>
                  </a:cubicBezTo>
                  <a:cubicBezTo>
                    <a:pt x="71" y="201"/>
                    <a:pt x="0" y="489"/>
                    <a:pt x="135" y="710"/>
                  </a:cubicBezTo>
                  <a:cubicBezTo>
                    <a:pt x="221" y="857"/>
                    <a:pt x="375" y="938"/>
                    <a:pt x="533" y="938"/>
                  </a:cubicBezTo>
                  <a:cubicBezTo>
                    <a:pt x="616" y="938"/>
                    <a:pt x="699" y="916"/>
                    <a:pt x="775" y="870"/>
                  </a:cubicBezTo>
                  <a:cubicBezTo>
                    <a:pt x="999" y="739"/>
                    <a:pt x="1070" y="451"/>
                    <a:pt x="938" y="230"/>
                  </a:cubicBezTo>
                  <a:cubicBezTo>
                    <a:pt x="849" y="81"/>
                    <a:pt x="693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6370667" y="2520975"/>
              <a:ext cx="637429" cy="382421"/>
            </a:xfrm>
            <a:custGeom>
              <a:avLst/>
              <a:gdLst/>
              <a:ahLst/>
              <a:cxnLst/>
              <a:rect l="l" t="t" r="r" b="b"/>
              <a:pathLst>
                <a:path w="10596" h="6357" extrusionOk="0">
                  <a:moveTo>
                    <a:pt x="456" y="1"/>
                  </a:moveTo>
                  <a:cubicBezTo>
                    <a:pt x="206" y="1"/>
                    <a:pt x="1" y="202"/>
                    <a:pt x="1" y="455"/>
                  </a:cubicBezTo>
                  <a:lnTo>
                    <a:pt x="1" y="5901"/>
                  </a:lnTo>
                  <a:cubicBezTo>
                    <a:pt x="1" y="6151"/>
                    <a:pt x="206" y="6356"/>
                    <a:pt x="456" y="6356"/>
                  </a:cubicBezTo>
                  <a:lnTo>
                    <a:pt x="10141" y="6356"/>
                  </a:lnTo>
                  <a:cubicBezTo>
                    <a:pt x="10394" y="6356"/>
                    <a:pt x="10596" y="6151"/>
                    <a:pt x="10596" y="5901"/>
                  </a:cubicBezTo>
                  <a:lnTo>
                    <a:pt x="10596" y="455"/>
                  </a:lnTo>
                  <a:cubicBezTo>
                    <a:pt x="10596" y="202"/>
                    <a:pt x="10394" y="1"/>
                    <a:pt x="1014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6683306" y="2559476"/>
              <a:ext cx="12212" cy="305179"/>
            </a:xfrm>
            <a:custGeom>
              <a:avLst/>
              <a:gdLst/>
              <a:ahLst/>
              <a:cxnLst/>
              <a:rect l="l" t="t" r="r" b="b"/>
              <a:pathLst>
                <a:path w="203" h="5073" extrusionOk="0">
                  <a:moveTo>
                    <a:pt x="103" y="1"/>
                  </a:moveTo>
                  <a:cubicBezTo>
                    <a:pt x="45" y="1"/>
                    <a:pt x="1" y="49"/>
                    <a:pt x="1" y="103"/>
                  </a:cubicBezTo>
                  <a:lnTo>
                    <a:pt x="1" y="4973"/>
                  </a:lnTo>
                  <a:cubicBezTo>
                    <a:pt x="1" y="5028"/>
                    <a:pt x="45" y="5073"/>
                    <a:pt x="103" y="5073"/>
                  </a:cubicBezTo>
                  <a:cubicBezTo>
                    <a:pt x="157" y="5073"/>
                    <a:pt x="202" y="5028"/>
                    <a:pt x="202" y="4973"/>
                  </a:cubicBezTo>
                  <a:lnTo>
                    <a:pt x="202" y="103"/>
                  </a:lnTo>
                  <a:cubicBezTo>
                    <a:pt x="202" y="49"/>
                    <a:pt x="157" y="1"/>
                    <a:pt x="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6731252" y="2579147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0"/>
                  </a:moveTo>
                  <a:cubicBezTo>
                    <a:pt x="209" y="0"/>
                    <a:pt x="1" y="212"/>
                    <a:pt x="1" y="471"/>
                  </a:cubicBezTo>
                  <a:cubicBezTo>
                    <a:pt x="1" y="730"/>
                    <a:pt x="209" y="939"/>
                    <a:pt x="468" y="939"/>
                  </a:cubicBezTo>
                  <a:cubicBezTo>
                    <a:pt x="728" y="939"/>
                    <a:pt x="936" y="730"/>
                    <a:pt x="936" y="471"/>
                  </a:cubicBezTo>
                  <a:cubicBezTo>
                    <a:pt x="936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6731252" y="2788496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1"/>
                  </a:moveTo>
                  <a:cubicBezTo>
                    <a:pt x="209" y="1"/>
                    <a:pt x="1" y="212"/>
                    <a:pt x="1" y="471"/>
                  </a:cubicBezTo>
                  <a:cubicBezTo>
                    <a:pt x="1" y="731"/>
                    <a:pt x="209" y="939"/>
                    <a:pt x="468" y="939"/>
                  </a:cubicBezTo>
                  <a:cubicBezTo>
                    <a:pt x="728" y="939"/>
                    <a:pt x="936" y="731"/>
                    <a:pt x="936" y="471"/>
                  </a:cubicBezTo>
                  <a:cubicBezTo>
                    <a:pt x="936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6817758" y="2579147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9" y="0"/>
                    <a:pt x="0" y="212"/>
                    <a:pt x="0" y="471"/>
                  </a:cubicBezTo>
                  <a:cubicBezTo>
                    <a:pt x="0" y="730"/>
                    <a:pt x="209" y="939"/>
                    <a:pt x="468" y="939"/>
                  </a:cubicBezTo>
                  <a:cubicBezTo>
                    <a:pt x="727" y="939"/>
                    <a:pt x="939" y="730"/>
                    <a:pt x="939" y="471"/>
                  </a:cubicBezTo>
                  <a:cubicBezTo>
                    <a:pt x="939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6817758" y="278849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09" y="1"/>
                    <a:pt x="0" y="212"/>
                    <a:pt x="0" y="471"/>
                  </a:cubicBezTo>
                  <a:cubicBezTo>
                    <a:pt x="0" y="731"/>
                    <a:pt x="209" y="939"/>
                    <a:pt x="468" y="939"/>
                  </a:cubicBezTo>
                  <a:cubicBezTo>
                    <a:pt x="727" y="939"/>
                    <a:pt x="939" y="731"/>
                    <a:pt x="939" y="471"/>
                  </a:cubicBezTo>
                  <a:cubicBezTo>
                    <a:pt x="939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6447729" y="2594187"/>
              <a:ext cx="64429" cy="56488"/>
            </a:xfrm>
            <a:custGeom>
              <a:avLst/>
              <a:gdLst/>
              <a:ahLst/>
              <a:cxnLst/>
              <a:rect l="l" t="t" r="r" b="b"/>
              <a:pathLst>
                <a:path w="1071" h="939" extrusionOk="0">
                  <a:moveTo>
                    <a:pt x="534" y="0"/>
                  </a:moveTo>
                  <a:cubicBezTo>
                    <a:pt x="452" y="0"/>
                    <a:pt x="368" y="22"/>
                    <a:pt x="292" y="67"/>
                  </a:cubicBezTo>
                  <a:cubicBezTo>
                    <a:pt x="71" y="202"/>
                    <a:pt x="1" y="487"/>
                    <a:pt x="132" y="711"/>
                  </a:cubicBezTo>
                  <a:cubicBezTo>
                    <a:pt x="221" y="857"/>
                    <a:pt x="376" y="938"/>
                    <a:pt x="536" y="938"/>
                  </a:cubicBezTo>
                  <a:cubicBezTo>
                    <a:pt x="618" y="938"/>
                    <a:pt x="700" y="917"/>
                    <a:pt x="776" y="871"/>
                  </a:cubicBezTo>
                  <a:cubicBezTo>
                    <a:pt x="1000" y="737"/>
                    <a:pt x="1070" y="448"/>
                    <a:pt x="936" y="228"/>
                  </a:cubicBezTo>
                  <a:cubicBezTo>
                    <a:pt x="849" y="82"/>
                    <a:pt x="694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6555411" y="2773697"/>
              <a:ext cx="64609" cy="56428"/>
            </a:xfrm>
            <a:custGeom>
              <a:avLst/>
              <a:gdLst/>
              <a:ahLst/>
              <a:cxnLst/>
              <a:rect l="l" t="t" r="r" b="b"/>
              <a:pathLst>
                <a:path w="1074" h="938" extrusionOk="0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4" y="199"/>
                    <a:pt x="1" y="487"/>
                    <a:pt x="135" y="711"/>
                  </a:cubicBezTo>
                  <a:cubicBezTo>
                    <a:pt x="224" y="857"/>
                    <a:pt x="378" y="937"/>
                    <a:pt x="537" y="937"/>
                  </a:cubicBezTo>
                  <a:cubicBezTo>
                    <a:pt x="619" y="937"/>
                    <a:pt x="702" y="916"/>
                    <a:pt x="779" y="871"/>
                  </a:cubicBezTo>
                  <a:cubicBezTo>
                    <a:pt x="999" y="737"/>
                    <a:pt x="1073" y="449"/>
                    <a:pt x="939" y="228"/>
                  </a:cubicBezTo>
                  <a:cubicBezTo>
                    <a:pt x="850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5729689" y="3157201"/>
              <a:ext cx="637429" cy="382361"/>
            </a:xfrm>
            <a:custGeom>
              <a:avLst/>
              <a:gdLst/>
              <a:ahLst/>
              <a:cxnLst/>
              <a:rect l="l" t="t" r="r" b="b"/>
              <a:pathLst>
                <a:path w="10596" h="6356" extrusionOk="0">
                  <a:moveTo>
                    <a:pt x="455" y="0"/>
                  </a:moveTo>
                  <a:cubicBezTo>
                    <a:pt x="202" y="0"/>
                    <a:pt x="0" y="202"/>
                    <a:pt x="0" y="455"/>
                  </a:cubicBezTo>
                  <a:lnTo>
                    <a:pt x="0" y="5901"/>
                  </a:lnTo>
                  <a:cubicBezTo>
                    <a:pt x="0" y="6151"/>
                    <a:pt x="205" y="6356"/>
                    <a:pt x="455" y="6356"/>
                  </a:cubicBezTo>
                  <a:lnTo>
                    <a:pt x="10140" y="6356"/>
                  </a:lnTo>
                  <a:cubicBezTo>
                    <a:pt x="10390" y="6356"/>
                    <a:pt x="10595" y="6151"/>
                    <a:pt x="10595" y="5901"/>
                  </a:cubicBezTo>
                  <a:lnTo>
                    <a:pt x="10595" y="455"/>
                  </a:lnTo>
                  <a:cubicBezTo>
                    <a:pt x="10595" y="202"/>
                    <a:pt x="10390" y="0"/>
                    <a:pt x="1014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6042267" y="3195883"/>
              <a:ext cx="12212" cy="304999"/>
            </a:xfrm>
            <a:custGeom>
              <a:avLst/>
              <a:gdLst/>
              <a:ahLst/>
              <a:cxnLst/>
              <a:rect l="l" t="t" r="r" b="b"/>
              <a:pathLst>
                <a:path w="203" h="5070" extrusionOk="0">
                  <a:moveTo>
                    <a:pt x="100" y="1"/>
                  </a:moveTo>
                  <a:cubicBezTo>
                    <a:pt x="46" y="1"/>
                    <a:pt x="1" y="45"/>
                    <a:pt x="1" y="100"/>
                  </a:cubicBezTo>
                  <a:lnTo>
                    <a:pt x="1" y="4970"/>
                  </a:lnTo>
                  <a:cubicBezTo>
                    <a:pt x="1" y="5024"/>
                    <a:pt x="46" y="5069"/>
                    <a:pt x="100" y="5069"/>
                  </a:cubicBezTo>
                  <a:cubicBezTo>
                    <a:pt x="158" y="5069"/>
                    <a:pt x="203" y="5024"/>
                    <a:pt x="203" y="4970"/>
                  </a:cubicBezTo>
                  <a:lnTo>
                    <a:pt x="203" y="100"/>
                  </a:lnTo>
                  <a:cubicBezTo>
                    <a:pt x="203" y="45"/>
                    <a:pt x="158" y="1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6251676" y="3215374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0" y="211"/>
                    <a:pt x="0" y="471"/>
                  </a:cubicBezTo>
                  <a:cubicBezTo>
                    <a:pt x="0" y="730"/>
                    <a:pt x="212" y="938"/>
                    <a:pt x="471" y="938"/>
                  </a:cubicBezTo>
                  <a:cubicBezTo>
                    <a:pt x="730" y="938"/>
                    <a:pt x="938" y="730"/>
                    <a:pt x="938" y="471"/>
                  </a:cubicBezTo>
                  <a:cubicBezTo>
                    <a:pt x="938" y="211"/>
                    <a:pt x="730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6251676" y="3424722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0" y="212"/>
                    <a:pt x="0" y="471"/>
                  </a:cubicBezTo>
                  <a:cubicBezTo>
                    <a:pt x="0" y="730"/>
                    <a:pt x="212" y="939"/>
                    <a:pt x="471" y="939"/>
                  </a:cubicBezTo>
                  <a:cubicBezTo>
                    <a:pt x="730" y="939"/>
                    <a:pt x="938" y="730"/>
                    <a:pt x="938" y="471"/>
                  </a:cubicBezTo>
                  <a:cubicBezTo>
                    <a:pt x="938" y="212"/>
                    <a:pt x="730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6110666" y="3215193"/>
              <a:ext cx="64188" cy="56428"/>
            </a:xfrm>
            <a:custGeom>
              <a:avLst/>
              <a:gdLst/>
              <a:ahLst/>
              <a:cxnLst/>
              <a:rect l="l" t="t" r="r" b="b"/>
              <a:pathLst>
                <a:path w="1067" h="938" extrusionOk="0">
                  <a:moveTo>
                    <a:pt x="535" y="0"/>
                  </a:moveTo>
                  <a:cubicBezTo>
                    <a:pt x="474" y="0"/>
                    <a:pt x="412" y="12"/>
                    <a:pt x="353" y="38"/>
                  </a:cubicBezTo>
                  <a:cubicBezTo>
                    <a:pt x="113" y="138"/>
                    <a:pt x="1" y="413"/>
                    <a:pt x="103" y="650"/>
                  </a:cubicBezTo>
                  <a:cubicBezTo>
                    <a:pt x="177" y="830"/>
                    <a:pt x="350" y="938"/>
                    <a:pt x="533" y="938"/>
                  </a:cubicBezTo>
                  <a:cubicBezTo>
                    <a:pt x="595" y="938"/>
                    <a:pt x="657" y="925"/>
                    <a:pt x="718" y="900"/>
                  </a:cubicBezTo>
                  <a:cubicBezTo>
                    <a:pt x="955" y="800"/>
                    <a:pt x="1067" y="525"/>
                    <a:pt x="967" y="288"/>
                  </a:cubicBezTo>
                  <a:cubicBezTo>
                    <a:pt x="891" y="108"/>
                    <a:pt x="717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6115118" y="3424722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8" y="0"/>
                    <a:pt x="0" y="212"/>
                    <a:pt x="0" y="471"/>
                  </a:cubicBezTo>
                  <a:cubicBezTo>
                    <a:pt x="0" y="730"/>
                    <a:pt x="208" y="939"/>
                    <a:pt x="468" y="939"/>
                  </a:cubicBezTo>
                  <a:cubicBezTo>
                    <a:pt x="727" y="939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5806510" y="3230353"/>
              <a:ext cx="64609" cy="56548"/>
            </a:xfrm>
            <a:custGeom>
              <a:avLst/>
              <a:gdLst/>
              <a:ahLst/>
              <a:cxnLst/>
              <a:rect l="l" t="t" r="r" b="b"/>
              <a:pathLst>
                <a:path w="1074" h="940" extrusionOk="0">
                  <a:moveTo>
                    <a:pt x="535" y="1"/>
                  </a:moveTo>
                  <a:cubicBezTo>
                    <a:pt x="453" y="1"/>
                    <a:pt x="371" y="22"/>
                    <a:pt x="295" y="68"/>
                  </a:cubicBezTo>
                  <a:cubicBezTo>
                    <a:pt x="74" y="203"/>
                    <a:pt x="1" y="487"/>
                    <a:pt x="135" y="712"/>
                  </a:cubicBezTo>
                  <a:cubicBezTo>
                    <a:pt x="224" y="857"/>
                    <a:pt x="378" y="939"/>
                    <a:pt x="537" y="939"/>
                  </a:cubicBezTo>
                  <a:cubicBezTo>
                    <a:pt x="619" y="939"/>
                    <a:pt x="703" y="917"/>
                    <a:pt x="779" y="872"/>
                  </a:cubicBezTo>
                  <a:cubicBezTo>
                    <a:pt x="1000" y="737"/>
                    <a:pt x="1073" y="449"/>
                    <a:pt x="939" y="228"/>
                  </a:cubicBezTo>
                  <a:cubicBezTo>
                    <a:pt x="850" y="82"/>
                    <a:pt x="694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5914372" y="3409863"/>
              <a:ext cx="64429" cy="56428"/>
            </a:xfrm>
            <a:custGeom>
              <a:avLst/>
              <a:gdLst/>
              <a:ahLst/>
              <a:cxnLst/>
              <a:rect l="l" t="t" r="r" b="b"/>
              <a:pathLst>
                <a:path w="1071" h="938" extrusionOk="0">
                  <a:moveTo>
                    <a:pt x="535" y="1"/>
                  </a:moveTo>
                  <a:cubicBezTo>
                    <a:pt x="453" y="1"/>
                    <a:pt x="371" y="22"/>
                    <a:pt x="295" y="68"/>
                  </a:cubicBezTo>
                  <a:cubicBezTo>
                    <a:pt x="71" y="199"/>
                    <a:pt x="1" y="488"/>
                    <a:pt x="132" y="712"/>
                  </a:cubicBezTo>
                  <a:cubicBezTo>
                    <a:pt x="221" y="857"/>
                    <a:pt x="377" y="938"/>
                    <a:pt x="536" y="938"/>
                  </a:cubicBezTo>
                  <a:cubicBezTo>
                    <a:pt x="618" y="938"/>
                    <a:pt x="701" y="916"/>
                    <a:pt x="776" y="872"/>
                  </a:cubicBezTo>
                  <a:cubicBezTo>
                    <a:pt x="1000" y="737"/>
                    <a:pt x="1070" y="449"/>
                    <a:pt x="936" y="228"/>
                  </a:cubicBezTo>
                  <a:cubicBezTo>
                    <a:pt x="849" y="82"/>
                    <a:pt x="694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5864502" y="3324560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0"/>
                  </a:moveTo>
                  <a:cubicBezTo>
                    <a:pt x="209" y="0"/>
                    <a:pt x="1" y="209"/>
                    <a:pt x="1" y="468"/>
                  </a:cubicBezTo>
                  <a:cubicBezTo>
                    <a:pt x="1" y="727"/>
                    <a:pt x="209" y="935"/>
                    <a:pt x="468" y="935"/>
                  </a:cubicBezTo>
                  <a:cubicBezTo>
                    <a:pt x="727" y="935"/>
                    <a:pt x="939" y="727"/>
                    <a:pt x="939" y="468"/>
                  </a:cubicBezTo>
                  <a:cubicBezTo>
                    <a:pt x="939" y="209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5095568" y="3545458"/>
              <a:ext cx="382421" cy="637429"/>
            </a:xfrm>
            <a:custGeom>
              <a:avLst/>
              <a:gdLst/>
              <a:ahLst/>
              <a:cxnLst/>
              <a:rect l="l" t="t" r="r" b="b"/>
              <a:pathLst>
                <a:path w="6357" h="10596" extrusionOk="0">
                  <a:moveTo>
                    <a:pt x="456" y="1"/>
                  </a:moveTo>
                  <a:cubicBezTo>
                    <a:pt x="206" y="1"/>
                    <a:pt x="1" y="206"/>
                    <a:pt x="1" y="456"/>
                  </a:cubicBezTo>
                  <a:lnTo>
                    <a:pt x="1" y="10141"/>
                  </a:lnTo>
                  <a:cubicBezTo>
                    <a:pt x="1" y="10391"/>
                    <a:pt x="206" y="10596"/>
                    <a:pt x="456" y="10596"/>
                  </a:cubicBezTo>
                  <a:lnTo>
                    <a:pt x="5902" y="10596"/>
                  </a:lnTo>
                  <a:cubicBezTo>
                    <a:pt x="6155" y="10596"/>
                    <a:pt x="6357" y="10391"/>
                    <a:pt x="6357" y="10141"/>
                  </a:cubicBezTo>
                  <a:lnTo>
                    <a:pt x="6357" y="456"/>
                  </a:lnTo>
                  <a:cubicBezTo>
                    <a:pt x="6357" y="203"/>
                    <a:pt x="6155" y="1"/>
                    <a:pt x="590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5261844" y="3990804"/>
              <a:ext cx="64549" cy="56428"/>
            </a:xfrm>
            <a:custGeom>
              <a:avLst/>
              <a:gdLst/>
              <a:ahLst/>
              <a:cxnLst/>
              <a:rect l="l" t="t" r="r" b="b"/>
              <a:pathLst>
                <a:path w="1073" h="938" extrusionOk="0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4" y="199"/>
                    <a:pt x="0" y="487"/>
                    <a:pt x="135" y="711"/>
                  </a:cubicBezTo>
                  <a:cubicBezTo>
                    <a:pt x="223" y="857"/>
                    <a:pt x="378" y="937"/>
                    <a:pt x="537" y="937"/>
                  </a:cubicBezTo>
                  <a:cubicBezTo>
                    <a:pt x="619" y="937"/>
                    <a:pt x="702" y="916"/>
                    <a:pt x="778" y="871"/>
                  </a:cubicBezTo>
                  <a:cubicBezTo>
                    <a:pt x="999" y="737"/>
                    <a:pt x="1073" y="449"/>
                    <a:pt x="938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5134310" y="3858097"/>
              <a:ext cx="305179" cy="12212"/>
            </a:xfrm>
            <a:custGeom>
              <a:avLst/>
              <a:gdLst/>
              <a:ahLst/>
              <a:cxnLst/>
              <a:rect l="l" t="t" r="r" b="b"/>
              <a:pathLst>
                <a:path w="5073" h="203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7"/>
                    <a:pt x="45" y="202"/>
                    <a:pt x="100" y="202"/>
                  </a:cubicBezTo>
                  <a:lnTo>
                    <a:pt x="4970" y="202"/>
                  </a:lnTo>
                  <a:cubicBezTo>
                    <a:pt x="5027" y="202"/>
                    <a:pt x="5072" y="157"/>
                    <a:pt x="5072" y="100"/>
                  </a:cubicBezTo>
                  <a:cubicBezTo>
                    <a:pt x="5072" y="45"/>
                    <a:pt x="5024" y="0"/>
                    <a:pt x="4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5363329" y="4067445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09" y="1"/>
                    <a:pt x="0" y="212"/>
                    <a:pt x="0" y="472"/>
                  </a:cubicBezTo>
                  <a:cubicBezTo>
                    <a:pt x="0" y="731"/>
                    <a:pt x="209" y="939"/>
                    <a:pt x="468" y="939"/>
                  </a:cubicBezTo>
                  <a:cubicBezTo>
                    <a:pt x="727" y="939"/>
                    <a:pt x="939" y="731"/>
                    <a:pt x="939" y="472"/>
                  </a:cubicBezTo>
                  <a:cubicBezTo>
                    <a:pt x="939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5153981" y="4067445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08" y="1"/>
                    <a:pt x="0" y="212"/>
                    <a:pt x="0" y="472"/>
                  </a:cubicBezTo>
                  <a:cubicBezTo>
                    <a:pt x="0" y="731"/>
                    <a:pt x="208" y="939"/>
                    <a:pt x="468" y="939"/>
                  </a:cubicBezTo>
                  <a:cubicBezTo>
                    <a:pt x="727" y="939"/>
                    <a:pt x="938" y="731"/>
                    <a:pt x="938" y="472"/>
                  </a:cubicBezTo>
                  <a:cubicBezTo>
                    <a:pt x="938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5363329" y="3930887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1"/>
                  </a:moveTo>
                  <a:cubicBezTo>
                    <a:pt x="209" y="1"/>
                    <a:pt x="0" y="209"/>
                    <a:pt x="0" y="468"/>
                  </a:cubicBezTo>
                  <a:cubicBezTo>
                    <a:pt x="0" y="728"/>
                    <a:pt x="209" y="936"/>
                    <a:pt x="468" y="936"/>
                  </a:cubicBezTo>
                  <a:cubicBezTo>
                    <a:pt x="727" y="936"/>
                    <a:pt x="939" y="728"/>
                    <a:pt x="939" y="468"/>
                  </a:cubicBezTo>
                  <a:cubicBezTo>
                    <a:pt x="939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5153981" y="3930887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1"/>
                  </a:moveTo>
                  <a:cubicBezTo>
                    <a:pt x="208" y="1"/>
                    <a:pt x="0" y="209"/>
                    <a:pt x="0" y="468"/>
                  </a:cubicBezTo>
                  <a:cubicBezTo>
                    <a:pt x="0" y="726"/>
                    <a:pt x="205" y="936"/>
                    <a:pt x="462" y="936"/>
                  </a:cubicBezTo>
                  <a:cubicBezTo>
                    <a:pt x="464" y="936"/>
                    <a:pt x="466" y="936"/>
                    <a:pt x="468" y="936"/>
                  </a:cubicBezTo>
                  <a:cubicBezTo>
                    <a:pt x="727" y="936"/>
                    <a:pt x="938" y="728"/>
                    <a:pt x="938" y="468"/>
                  </a:cubicBezTo>
                  <a:cubicBezTo>
                    <a:pt x="938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5261844" y="3665352"/>
              <a:ext cx="64549" cy="56428"/>
            </a:xfrm>
            <a:custGeom>
              <a:avLst/>
              <a:gdLst/>
              <a:ahLst/>
              <a:cxnLst/>
              <a:rect l="l" t="t" r="r" b="b"/>
              <a:pathLst>
                <a:path w="1073" h="938" extrusionOk="0">
                  <a:moveTo>
                    <a:pt x="535" y="1"/>
                  </a:moveTo>
                  <a:cubicBezTo>
                    <a:pt x="453" y="1"/>
                    <a:pt x="370" y="22"/>
                    <a:pt x="295" y="67"/>
                  </a:cubicBezTo>
                  <a:cubicBezTo>
                    <a:pt x="74" y="201"/>
                    <a:pt x="0" y="489"/>
                    <a:pt x="135" y="710"/>
                  </a:cubicBezTo>
                  <a:cubicBezTo>
                    <a:pt x="223" y="856"/>
                    <a:pt x="378" y="938"/>
                    <a:pt x="537" y="938"/>
                  </a:cubicBezTo>
                  <a:cubicBezTo>
                    <a:pt x="619" y="938"/>
                    <a:pt x="702" y="916"/>
                    <a:pt x="778" y="870"/>
                  </a:cubicBezTo>
                  <a:cubicBezTo>
                    <a:pt x="999" y="739"/>
                    <a:pt x="1073" y="451"/>
                    <a:pt x="938" y="227"/>
                  </a:cubicBezTo>
                  <a:cubicBezTo>
                    <a:pt x="849" y="81"/>
                    <a:pt x="694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5363329" y="3740429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9" y="0"/>
                    <a:pt x="0" y="212"/>
                    <a:pt x="0" y="471"/>
                  </a:cubicBezTo>
                  <a:cubicBezTo>
                    <a:pt x="0" y="730"/>
                    <a:pt x="209" y="938"/>
                    <a:pt x="468" y="938"/>
                  </a:cubicBezTo>
                  <a:cubicBezTo>
                    <a:pt x="727" y="938"/>
                    <a:pt x="939" y="730"/>
                    <a:pt x="939" y="471"/>
                  </a:cubicBezTo>
                  <a:cubicBezTo>
                    <a:pt x="939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5153981" y="3740429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8" y="0"/>
                    <a:pt x="0" y="212"/>
                    <a:pt x="0" y="471"/>
                  </a:cubicBezTo>
                  <a:cubicBezTo>
                    <a:pt x="0" y="730"/>
                    <a:pt x="208" y="938"/>
                    <a:pt x="468" y="938"/>
                  </a:cubicBezTo>
                  <a:cubicBezTo>
                    <a:pt x="727" y="938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5363329" y="3603871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0"/>
                  </a:moveTo>
                  <a:cubicBezTo>
                    <a:pt x="209" y="0"/>
                    <a:pt x="0" y="208"/>
                    <a:pt x="0" y="468"/>
                  </a:cubicBezTo>
                  <a:cubicBezTo>
                    <a:pt x="0" y="727"/>
                    <a:pt x="209" y="935"/>
                    <a:pt x="468" y="935"/>
                  </a:cubicBezTo>
                  <a:cubicBezTo>
                    <a:pt x="727" y="935"/>
                    <a:pt x="939" y="727"/>
                    <a:pt x="939" y="468"/>
                  </a:cubicBezTo>
                  <a:cubicBezTo>
                    <a:pt x="939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5153981" y="3603871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0"/>
                  </a:moveTo>
                  <a:cubicBezTo>
                    <a:pt x="208" y="0"/>
                    <a:pt x="0" y="208"/>
                    <a:pt x="0" y="468"/>
                  </a:cubicBezTo>
                  <a:cubicBezTo>
                    <a:pt x="0" y="725"/>
                    <a:pt x="205" y="935"/>
                    <a:pt x="462" y="935"/>
                  </a:cubicBezTo>
                  <a:cubicBezTo>
                    <a:pt x="464" y="935"/>
                    <a:pt x="466" y="935"/>
                    <a:pt x="468" y="935"/>
                  </a:cubicBezTo>
                  <a:cubicBezTo>
                    <a:pt x="727" y="935"/>
                    <a:pt x="938" y="727"/>
                    <a:pt x="938" y="468"/>
                  </a:cubicBezTo>
                  <a:cubicBezTo>
                    <a:pt x="938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5088650" y="3158705"/>
              <a:ext cx="637248" cy="382602"/>
            </a:xfrm>
            <a:custGeom>
              <a:avLst/>
              <a:gdLst/>
              <a:ahLst/>
              <a:cxnLst/>
              <a:rect l="l" t="t" r="r" b="b"/>
              <a:pathLst>
                <a:path w="10593" h="6360" extrusionOk="0">
                  <a:moveTo>
                    <a:pt x="452" y="1"/>
                  </a:moveTo>
                  <a:cubicBezTo>
                    <a:pt x="202" y="1"/>
                    <a:pt x="1" y="206"/>
                    <a:pt x="1" y="455"/>
                  </a:cubicBezTo>
                  <a:lnTo>
                    <a:pt x="1" y="5905"/>
                  </a:lnTo>
                  <a:cubicBezTo>
                    <a:pt x="1" y="6155"/>
                    <a:pt x="202" y="6356"/>
                    <a:pt x="452" y="6360"/>
                  </a:cubicBezTo>
                  <a:lnTo>
                    <a:pt x="10138" y="6360"/>
                  </a:lnTo>
                  <a:cubicBezTo>
                    <a:pt x="10391" y="6360"/>
                    <a:pt x="10592" y="6155"/>
                    <a:pt x="10592" y="5905"/>
                  </a:cubicBezTo>
                  <a:lnTo>
                    <a:pt x="10592" y="455"/>
                  </a:lnTo>
                  <a:cubicBezTo>
                    <a:pt x="10592" y="206"/>
                    <a:pt x="10391" y="1"/>
                    <a:pt x="1013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5401048" y="3197447"/>
              <a:ext cx="12212" cy="305119"/>
            </a:xfrm>
            <a:custGeom>
              <a:avLst/>
              <a:gdLst/>
              <a:ahLst/>
              <a:cxnLst/>
              <a:rect l="l" t="t" r="r" b="b"/>
              <a:pathLst>
                <a:path w="203" h="5072" extrusionOk="0">
                  <a:moveTo>
                    <a:pt x="103" y="0"/>
                  </a:moveTo>
                  <a:cubicBezTo>
                    <a:pt x="49" y="0"/>
                    <a:pt x="1" y="45"/>
                    <a:pt x="1" y="100"/>
                  </a:cubicBezTo>
                  <a:lnTo>
                    <a:pt x="1" y="4969"/>
                  </a:lnTo>
                  <a:cubicBezTo>
                    <a:pt x="1" y="5027"/>
                    <a:pt x="49" y="5072"/>
                    <a:pt x="103" y="5072"/>
                  </a:cubicBezTo>
                  <a:cubicBezTo>
                    <a:pt x="158" y="5072"/>
                    <a:pt x="203" y="5027"/>
                    <a:pt x="203" y="4969"/>
                  </a:cubicBezTo>
                  <a:lnTo>
                    <a:pt x="203" y="100"/>
                  </a:lnTo>
                  <a:cubicBezTo>
                    <a:pt x="203" y="45"/>
                    <a:pt x="158" y="0"/>
                    <a:pt x="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5542238" y="3324560"/>
              <a:ext cx="56548" cy="56307"/>
            </a:xfrm>
            <a:custGeom>
              <a:avLst/>
              <a:gdLst/>
              <a:ahLst/>
              <a:cxnLst/>
              <a:rect l="l" t="t" r="r" b="b"/>
              <a:pathLst>
                <a:path w="940" h="936" extrusionOk="0">
                  <a:moveTo>
                    <a:pt x="472" y="0"/>
                  </a:moveTo>
                  <a:cubicBezTo>
                    <a:pt x="212" y="0"/>
                    <a:pt x="1" y="209"/>
                    <a:pt x="1" y="468"/>
                  </a:cubicBezTo>
                  <a:cubicBezTo>
                    <a:pt x="1" y="727"/>
                    <a:pt x="212" y="935"/>
                    <a:pt x="472" y="935"/>
                  </a:cubicBezTo>
                  <a:cubicBezTo>
                    <a:pt x="728" y="935"/>
                    <a:pt x="939" y="727"/>
                    <a:pt x="939" y="468"/>
                  </a:cubicBezTo>
                  <a:cubicBezTo>
                    <a:pt x="939" y="209"/>
                    <a:pt x="728" y="0"/>
                    <a:pt x="4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5610637" y="342646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9" y="0"/>
                    <a:pt x="1" y="208"/>
                    <a:pt x="1" y="468"/>
                  </a:cubicBezTo>
                  <a:cubicBezTo>
                    <a:pt x="1" y="727"/>
                    <a:pt x="209" y="938"/>
                    <a:pt x="468" y="938"/>
                  </a:cubicBezTo>
                  <a:cubicBezTo>
                    <a:pt x="727" y="938"/>
                    <a:pt x="939" y="727"/>
                    <a:pt x="939" y="468"/>
                  </a:cubicBezTo>
                  <a:cubicBezTo>
                    <a:pt x="939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5473899" y="3217058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1"/>
                  </a:moveTo>
                  <a:cubicBezTo>
                    <a:pt x="212" y="1"/>
                    <a:pt x="0" y="212"/>
                    <a:pt x="0" y="468"/>
                  </a:cubicBezTo>
                  <a:cubicBezTo>
                    <a:pt x="0" y="728"/>
                    <a:pt x="212" y="939"/>
                    <a:pt x="471" y="939"/>
                  </a:cubicBezTo>
                  <a:cubicBezTo>
                    <a:pt x="727" y="939"/>
                    <a:pt x="938" y="728"/>
                    <a:pt x="938" y="468"/>
                  </a:cubicBezTo>
                  <a:cubicBezTo>
                    <a:pt x="938" y="212"/>
                    <a:pt x="730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5233509" y="3326304"/>
              <a:ext cx="64369" cy="56488"/>
            </a:xfrm>
            <a:custGeom>
              <a:avLst/>
              <a:gdLst/>
              <a:ahLst/>
              <a:cxnLst/>
              <a:rect l="l" t="t" r="r" b="b"/>
              <a:pathLst>
                <a:path w="1070" h="939" extrusionOk="0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1" y="199"/>
                    <a:pt x="0" y="487"/>
                    <a:pt x="132" y="711"/>
                  </a:cubicBezTo>
                  <a:cubicBezTo>
                    <a:pt x="220" y="857"/>
                    <a:pt x="376" y="939"/>
                    <a:pt x="535" y="939"/>
                  </a:cubicBezTo>
                  <a:cubicBezTo>
                    <a:pt x="617" y="939"/>
                    <a:pt x="700" y="917"/>
                    <a:pt x="775" y="871"/>
                  </a:cubicBezTo>
                  <a:cubicBezTo>
                    <a:pt x="999" y="737"/>
                    <a:pt x="1070" y="449"/>
                    <a:pt x="935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5162223" y="3423759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1" y="209"/>
                    <a:pt x="1" y="468"/>
                  </a:cubicBezTo>
                  <a:cubicBezTo>
                    <a:pt x="1" y="727"/>
                    <a:pt x="212" y="939"/>
                    <a:pt x="471" y="939"/>
                  </a:cubicBezTo>
                  <a:cubicBezTo>
                    <a:pt x="731" y="939"/>
                    <a:pt x="939" y="727"/>
                    <a:pt x="939" y="468"/>
                  </a:cubicBezTo>
                  <a:cubicBezTo>
                    <a:pt x="939" y="209"/>
                    <a:pt x="731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5162223" y="3214411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1" y="208"/>
                    <a:pt x="1" y="468"/>
                  </a:cubicBezTo>
                  <a:cubicBezTo>
                    <a:pt x="1" y="727"/>
                    <a:pt x="212" y="938"/>
                    <a:pt x="471" y="938"/>
                  </a:cubicBezTo>
                  <a:cubicBezTo>
                    <a:pt x="731" y="938"/>
                    <a:pt x="939" y="727"/>
                    <a:pt x="939" y="468"/>
                  </a:cubicBezTo>
                  <a:cubicBezTo>
                    <a:pt x="939" y="208"/>
                    <a:pt x="731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5299021" y="3423759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7" y="0"/>
                  </a:moveTo>
                  <a:cubicBezTo>
                    <a:pt x="211" y="0"/>
                    <a:pt x="0" y="209"/>
                    <a:pt x="0" y="468"/>
                  </a:cubicBezTo>
                  <a:cubicBezTo>
                    <a:pt x="0" y="727"/>
                    <a:pt x="211" y="939"/>
                    <a:pt x="467" y="939"/>
                  </a:cubicBezTo>
                  <a:cubicBezTo>
                    <a:pt x="727" y="939"/>
                    <a:pt x="938" y="727"/>
                    <a:pt x="938" y="468"/>
                  </a:cubicBezTo>
                  <a:cubicBezTo>
                    <a:pt x="938" y="209"/>
                    <a:pt x="727" y="0"/>
                    <a:pt x="4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5299021" y="3214411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7" y="0"/>
                  </a:moveTo>
                  <a:cubicBezTo>
                    <a:pt x="211" y="0"/>
                    <a:pt x="0" y="208"/>
                    <a:pt x="0" y="468"/>
                  </a:cubicBezTo>
                  <a:cubicBezTo>
                    <a:pt x="0" y="727"/>
                    <a:pt x="211" y="938"/>
                    <a:pt x="467" y="938"/>
                  </a:cubicBezTo>
                  <a:cubicBezTo>
                    <a:pt x="727" y="938"/>
                    <a:pt x="938" y="727"/>
                    <a:pt x="938" y="468"/>
                  </a:cubicBezTo>
                  <a:cubicBezTo>
                    <a:pt x="938" y="208"/>
                    <a:pt x="727" y="0"/>
                    <a:pt x="4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5476967" y="3807264"/>
              <a:ext cx="637429" cy="382361"/>
            </a:xfrm>
            <a:custGeom>
              <a:avLst/>
              <a:gdLst/>
              <a:ahLst/>
              <a:cxnLst/>
              <a:rect l="l" t="t" r="r" b="b"/>
              <a:pathLst>
                <a:path w="10596" h="6356" extrusionOk="0">
                  <a:moveTo>
                    <a:pt x="455" y="0"/>
                  </a:moveTo>
                  <a:cubicBezTo>
                    <a:pt x="202" y="0"/>
                    <a:pt x="1" y="202"/>
                    <a:pt x="1" y="455"/>
                  </a:cubicBezTo>
                  <a:lnTo>
                    <a:pt x="1" y="5901"/>
                  </a:lnTo>
                  <a:cubicBezTo>
                    <a:pt x="1" y="6151"/>
                    <a:pt x="202" y="6356"/>
                    <a:pt x="455" y="6356"/>
                  </a:cubicBezTo>
                  <a:lnTo>
                    <a:pt x="10141" y="6356"/>
                  </a:lnTo>
                  <a:cubicBezTo>
                    <a:pt x="10390" y="6356"/>
                    <a:pt x="10595" y="6151"/>
                    <a:pt x="10595" y="5901"/>
                  </a:cubicBezTo>
                  <a:lnTo>
                    <a:pt x="10595" y="455"/>
                  </a:lnTo>
                  <a:cubicBezTo>
                    <a:pt x="10595" y="202"/>
                    <a:pt x="10390" y="0"/>
                    <a:pt x="1014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5"/>
            <p:cNvSpPr/>
            <p:nvPr/>
          </p:nvSpPr>
          <p:spPr>
            <a:xfrm>
              <a:off x="5789606" y="3845764"/>
              <a:ext cx="12152" cy="305179"/>
            </a:xfrm>
            <a:custGeom>
              <a:avLst/>
              <a:gdLst/>
              <a:ahLst/>
              <a:cxnLst/>
              <a:rect l="l" t="t" r="r" b="b"/>
              <a:pathLst>
                <a:path w="202" h="5073" extrusionOk="0">
                  <a:moveTo>
                    <a:pt x="99" y="1"/>
                  </a:moveTo>
                  <a:cubicBezTo>
                    <a:pt x="45" y="1"/>
                    <a:pt x="0" y="45"/>
                    <a:pt x="0" y="103"/>
                  </a:cubicBezTo>
                  <a:lnTo>
                    <a:pt x="0" y="4973"/>
                  </a:lnTo>
                  <a:cubicBezTo>
                    <a:pt x="0" y="5027"/>
                    <a:pt x="45" y="5072"/>
                    <a:pt x="99" y="5072"/>
                  </a:cubicBezTo>
                  <a:cubicBezTo>
                    <a:pt x="157" y="5072"/>
                    <a:pt x="202" y="5027"/>
                    <a:pt x="202" y="4973"/>
                  </a:cubicBezTo>
                  <a:lnTo>
                    <a:pt x="202" y="103"/>
                  </a:lnTo>
                  <a:cubicBezTo>
                    <a:pt x="202" y="49"/>
                    <a:pt x="157" y="1"/>
                    <a:pt x="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5"/>
            <p:cNvSpPr/>
            <p:nvPr/>
          </p:nvSpPr>
          <p:spPr>
            <a:xfrm>
              <a:off x="5998954" y="386543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0" y="211"/>
                    <a:pt x="0" y="471"/>
                  </a:cubicBezTo>
                  <a:cubicBezTo>
                    <a:pt x="0" y="730"/>
                    <a:pt x="212" y="938"/>
                    <a:pt x="471" y="938"/>
                  </a:cubicBezTo>
                  <a:cubicBezTo>
                    <a:pt x="727" y="938"/>
                    <a:pt x="939" y="730"/>
                    <a:pt x="939" y="471"/>
                  </a:cubicBezTo>
                  <a:cubicBezTo>
                    <a:pt x="939" y="211"/>
                    <a:pt x="727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5"/>
            <p:cNvSpPr/>
            <p:nvPr/>
          </p:nvSpPr>
          <p:spPr>
            <a:xfrm>
              <a:off x="5998954" y="4074784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1"/>
                  </a:moveTo>
                  <a:cubicBezTo>
                    <a:pt x="212" y="1"/>
                    <a:pt x="0" y="212"/>
                    <a:pt x="0" y="471"/>
                  </a:cubicBezTo>
                  <a:cubicBezTo>
                    <a:pt x="0" y="731"/>
                    <a:pt x="212" y="939"/>
                    <a:pt x="471" y="939"/>
                  </a:cubicBezTo>
                  <a:cubicBezTo>
                    <a:pt x="727" y="939"/>
                    <a:pt x="939" y="731"/>
                    <a:pt x="939" y="471"/>
                  </a:cubicBezTo>
                  <a:cubicBezTo>
                    <a:pt x="939" y="212"/>
                    <a:pt x="727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5"/>
            <p:cNvSpPr/>
            <p:nvPr/>
          </p:nvSpPr>
          <p:spPr>
            <a:xfrm>
              <a:off x="5862216" y="386543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1" y="0"/>
                    <a:pt x="0" y="211"/>
                    <a:pt x="0" y="471"/>
                  </a:cubicBezTo>
                  <a:cubicBezTo>
                    <a:pt x="0" y="730"/>
                    <a:pt x="211" y="938"/>
                    <a:pt x="471" y="938"/>
                  </a:cubicBezTo>
                  <a:cubicBezTo>
                    <a:pt x="730" y="938"/>
                    <a:pt x="938" y="730"/>
                    <a:pt x="938" y="471"/>
                  </a:cubicBezTo>
                  <a:cubicBezTo>
                    <a:pt x="938" y="211"/>
                    <a:pt x="730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5"/>
            <p:cNvSpPr/>
            <p:nvPr/>
          </p:nvSpPr>
          <p:spPr>
            <a:xfrm>
              <a:off x="5862216" y="4074784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1"/>
                  </a:moveTo>
                  <a:cubicBezTo>
                    <a:pt x="211" y="1"/>
                    <a:pt x="0" y="212"/>
                    <a:pt x="0" y="471"/>
                  </a:cubicBezTo>
                  <a:cubicBezTo>
                    <a:pt x="0" y="731"/>
                    <a:pt x="211" y="939"/>
                    <a:pt x="471" y="939"/>
                  </a:cubicBezTo>
                  <a:cubicBezTo>
                    <a:pt x="730" y="939"/>
                    <a:pt x="938" y="731"/>
                    <a:pt x="938" y="471"/>
                  </a:cubicBezTo>
                  <a:cubicBezTo>
                    <a:pt x="938" y="212"/>
                    <a:pt x="730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5"/>
            <p:cNvSpPr/>
            <p:nvPr/>
          </p:nvSpPr>
          <p:spPr>
            <a:xfrm>
              <a:off x="5609314" y="3981480"/>
              <a:ext cx="64549" cy="56428"/>
            </a:xfrm>
            <a:custGeom>
              <a:avLst/>
              <a:gdLst/>
              <a:ahLst/>
              <a:cxnLst/>
              <a:rect l="l" t="t" r="r" b="b"/>
              <a:pathLst>
                <a:path w="1073" h="938" extrusionOk="0">
                  <a:moveTo>
                    <a:pt x="534" y="0"/>
                  </a:moveTo>
                  <a:cubicBezTo>
                    <a:pt x="452" y="0"/>
                    <a:pt x="370" y="21"/>
                    <a:pt x="295" y="66"/>
                  </a:cubicBezTo>
                  <a:cubicBezTo>
                    <a:pt x="74" y="200"/>
                    <a:pt x="0" y="489"/>
                    <a:pt x="135" y="709"/>
                  </a:cubicBezTo>
                  <a:cubicBezTo>
                    <a:pt x="223" y="857"/>
                    <a:pt x="378" y="938"/>
                    <a:pt x="536" y="938"/>
                  </a:cubicBezTo>
                  <a:cubicBezTo>
                    <a:pt x="619" y="938"/>
                    <a:pt x="702" y="916"/>
                    <a:pt x="778" y="870"/>
                  </a:cubicBezTo>
                  <a:cubicBezTo>
                    <a:pt x="999" y="738"/>
                    <a:pt x="1073" y="450"/>
                    <a:pt x="938" y="229"/>
                  </a:cubicBezTo>
                  <a:cubicBezTo>
                    <a:pt x="849" y="81"/>
                    <a:pt x="693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5"/>
            <p:cNvSpPr/>
            <p:nvPr/>
          </p:nvSpPr>
          <p:spPr>
            <a:xfrm>
              <a:off x="5538207" y="4078815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12" y="1"/>
                    <a:pt x="1" y="212"/>
                    <a:pt x="1" y="471"/>
                  </a:cubicBezTo>
                  <a:cubicBezTo>
                    <a:pt x="1" y="731"/>
                    <a:pt x="212" y="939"/>
                    <a:pt x="468" y="939"/>
                  </a:cubicBezTo>
                  <a:cubicBezTo>
                    <a:pt x="728" y="939"/>
                    <a:pt x="939" y="731"/>
                    <a:pt x="939" y="471"/>
                  </a:cubicBezTo>
                  <a:cubicBezTo>
                    <a:pt x="939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5"/>
            <p:cNvSpPr/>
            <p:nvPr/>
          </p:nvSpPr>
          <p:spPr>
            <a:xfrm>
              <a:off x="5538207" y="3869467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12" y="0"/>
                    <a:pt x="1" y="212"/>
                    <a:pt x="1" y="471"/>
                  </a:cubicBezTo>
                  <a:cubicBezTo>
                    <a:pt x="1" y="730"/>
                    <a:pt x="212" y="939"/>
                    <a:pt x="468" y="939"/>
                  </a:cubicBezTo>
                  <a:cubicBezTo>
                    <a:pt x="728" y="939"/>
                    <a:pt x="939" y="730"/>
                    <a:pt x="939" y="471"/>
                  </a:cubicBezTo>
                  <a:cubicBezTo>
                    <a:pt x="939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5"/>
            <p:cNvSpPr/>
            <p:nvPr/>
          </p:nvSpPr>
          <p:spPr>
            <a:xfrm>
              <a:off x="5674945" y="4078815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1"/>
                  </a:moveTo>
                  <a:cubicBezTo>
                    <a:pt x="209" y="1"/>
                    <a:pt x="1" y="212"/>
                    <a:pt x="1" y="471"/>
                  </a:cubicBezTo>
                  <a:cubicBezTo>
                    <a:pt x="1" y="731"/>
                    <a:pt x="209" y="939"/>
                    <a:pt x="468" y="939"/>
                  </a:cubicBezTo>
                  <a:cubicBezTo>
                    <a:pt x="728" y="939"/>
                    <a:pt x="936" y="731"/>
                    <a:pt x="936" y="471"/>
                  </a:cubicBezTo>
                  <a:cubicBezTo>
                    <a:pt x="936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5"/>
            <p:cNvSpPr/>
            <p:nvPr/>
          </p:nvSpPr>
          <p:spPr>
            <a:xfrm>
              <a:off x="5674945" y="3869467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0"/>
                  </a:moveTo>
                  <a:cubicBezTo>
                    <a:pt x="209" y="0"/>
                    <a:pt x="1" y="212"/>
                    <a:pt x="1" y="471"/>
                  </a:cubicBezTo>
                  <a:cubicBezTo>
                    <a:pt x="1" y="730"/>
                    <a:pt x="209" y="939"/>
                    <a:pt x="468" y="939"/>
                  </a:cubicBezTo>
                  <a:cubicBezTo>
                    <a:pt x="728" y="939"/>
                    <a:pt x="936" y="730"/>
                    <a:pt x="936" y="471"/>
                  </a:cubicBezTo>
                  <a:cubicBezTo>
                    <a:pt x="936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35"/>
          <p:cNvGrpSpPr/>
          <p:nvPr/>
        </p:nvGrpSpPr>
        <p:grpSpPr>
          <a:xfrm rot="-4133846">
            <a:off x="7295023" y="2110274"/>
            <a:ext cx="1150855" cy="1150750"/>
            <a:chOff x="7890475" y="3195525"/>
            <a:chExt cx="819850" cy="819775"/>
          </a:xfrm>
        </p:grpSpPr>
        <p:sp>
          <p:nvSpPr>
            <p:cNvPr id="1278" name="Google Shape;1278;p35"/>
            <p:cNvSpPr/>
            <p:nvPr/>
          </p:nvSpPr>
          <p:spPr>
            <a:xfrm>
              <a:off x="7890475" y="3851350"/>
              <a:ext cx="163950" cy="163950"/>
            </a:xfrm>
            <a:custGeom>
              <a:avLst/>
              <a:gdLst/>
              <a:ahLst/>
              <a:cxnLst/>
              <a:rect l="l" t="t" r="r" b="b"/>
              <a:pathLst>
                <a:path w="6558" h="6558" extrusionOk="0">
                  <a:moveTo>
                    <a:pt x="1124" y="0"/>
                  </a:moveTo>
                  <a:cubicBezTo>
                    <a:pt x="503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4" y="6558"/>
                  </a:cubicBezTo>
                  <a:lnTo>
                    <a:pt x="5434" y="6558"/>
                  </a:lnTo>
                  <a:cubicBezTo>
                    <a:pt x="6055" y="6558"/>
                    <a:pt x="6557" y="6055"/>
                    <a:pt x="6557" y="5434"/>
                  </a:cubicBezTo>
                  <a:lnTo>
                    <a:pt x="6557" y="1124"/>
                  </a:lnTo>
                  <a:cubicBezTo>
                    <a:pt x="6557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5"/>
            <p:cNvSpPr/>
            <p:nvPr/>
          </p:nvSpPr>
          <p:spPr>
            <a:xfrm>
              <a:off x="8054400" y="3851350"/>
              <a:ext cx="164025" cy="163950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5"/>
            <p:cNvSpPr/>
            <p:nvPr/>
          </p:nvSpPr>
          <p:spPr>
            <a:xfrm>
              <a:off x="8054400" y="3687425"/>
              <a:ext cx="164025" cy="163950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7"/>
                    <a:pt x="1127" y="6557"/>
                  </a:cubicBezTo>
                  <a:lnTo>
                    <a:pt x="5434" y="6557"/>
                  </a:lnTo>
                  <a:cubicBezTo>
                    <a:pt x="6055" y="6557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5"/>
            <p:cNvSpPr/>
            <p:nvPr/>
          </p:nvSpPr>
          <p:spPr>
            <a:xfrm>
              <a:off x="8218400" y="3851350"/>
              <a:ext cx="163975" cy="163950"/>
            </a:xfrm>
            <a:custGeom>
              <a:avLst/>
              <a:gdLst/>
              <a:ahLst/>
              <a:cxnLst/>
              <a:rect l="l" t="t" r="r" b="b"/>
              <a:pathLst>
                <a:path w="6559" h="6558" extrusionOk="0">
                  <a:moveTo>
                    <a:pt x="1125" y="0"/>
                  </a:moveTo>
                  <a:cubicBezTo>
                    <a:pt x="504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6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5"/>
            <p:cNvSpPr/>
            <p:nvPr/>
          </p:nvSpPr>
          <p:spPr>
            <a:xfrm>
              <a:off x="8382350" y="3851350"/>
              <a:ext cx="163950" cy="163950"/>
            </a:xfrm>
            <a:custGeom>
              <a:avLst/>
              <a:gdLst/>
              <a:ahLst/>
              <a:cxnLst/>
              <a:rect l="l" t="t" r="r" b="b"/>
              <a:pathLst>
                <a:path w="6558" h="6558" extrusionOk="0">
                  <a:moveTo>
                    <a:pt x="1124" y="0"/>
                  </a:moveTo>
                  <a:cubicBezTo>
                    <a:pt x="503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4" y="6558"/>
                  </a:cubicBezTo>
                  <a:lnTo>
                    <a:pt x="5434" y="6558"/>
                  </a:lnTo>
                  <a:cubicBezTo>
                    <a:pt x="6055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5"/>
            <p:cNvSpPr/>
            <p:nvPr/>
          </p:nvSpPr>
          <p:spPr>
            <a:xfrm>
              <a:off x="8546275" y="3851350"/>
              <a:ext cx="164050" cy="163950"/>
            </a:xfrm>
            <a:custGeom>
              <a:avLst/>
              <a:gdLst/>
              <a:ahLst/>
              <a:cxnLst/>
              <a:rect l="l" t="t" r="r" b="b"/>
              <a:pathLst>
                <a:path w="6562" h="6558" extrusionOk="0">
                  <a:moveTo>
                    <a:pt x="1128" y="0"/>
                  </a:moveTo>
                  <a:cubicBezTo>
                    <a:pt x="507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3" y="6558"/>
                    <a:pt x="1128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5"/>
            <p:cNvSpPr/>
            <p:nvPr/>
          </p:nvSpPr>
          <p:spPr>
            <a:xfrm>
              <a:off x="8546275" y="3687425"/>
              <a:ext cx="164050" cy="163950"/>
            </a:xfrm>
            <a:custGeom>
              <a:avLst/>
              <a:gdLst/>
              <a:ahLst/>
              <a:cxnLst/>
              <a:rect l="l" t="t" r="r" b="b"/>
              <a:pathLst>
                <a:path w="6562" h="6558" extrusionOk="0">
                  <a:moveTo>
                    <a:pt x="1128" y="0"/>
                  </a:moveTo>
                  <a:cubicBezTo>
                    <a:pt x="507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3" y="6557"/>
                    <a:pt x="1128" y="6557"/>
                  </a:cubicBezTo>
                  <a:lnTo>
                    <a:pt x="5434" y="6557"/>
                  </a:lnTo>
                  <a:cubicBezTo>
                    <a:pt x="6055" y="6557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5"/>
            <p:cNvSpPr/>
            <p:nvPr/>
          </p:nvSpPr>
          <p:spPr>
            <a:xfrm>
              <a:off x="8546275" y="3523400"/>
              <a:ext cx="164050" cy="164050"/>
            </a:xfrm>
            <a:custGeom>
              <a:avLst/>
              <a:gdLst/>
              <a:ahLst/>
              <a:cxnLst/>
              <a:rect l="l" t="t" r="r" b="b"/>
              <a:pathLst>
                <a:path w="6562" h="6562" extrusionOk="0">
                  <a:moveTo>
                    <a:pt x="1128" y="1"/>
                  </a:moveTo>
                  <a:cubicBezTo>
                    <a:pt x="507" y="1"/>
                    <a:pt x="1" y="506"/>
                    <a:pt x="1" y="1128"/>
                  </a:cubicBezTo>
                  <a:lnTo>
                    <a:pt x="1" y="5434"/>
                  </a:lnTo>
                  <a:cubicBezTo>
                    <a:pt x="1" y="6055"/>
                    <a:pt x="503" y="6561"/>
                    <a:pt x="1128" y="6561"/>
                  </a:cubicBezTo>
                  <a:lnTo>
                    <a:pt x="5434" y="6561"/>
                  </a:lnTo>
                  <a:cubicBezTo>
                    <a:pt x="6055" y="6561"/>
                    <a:pt x="6561" y="6055"/>
                    <a:pt x="6561" y="5434"/>
                  </a:cubicBezTo>
                  <a:lnTo>
                    <a:pt x="6561" y="1128"/>
                  </a:lnTo>
                  <a:cubicBezTo>
                    <a:pt x="6558" y="506"/>
                    <a:pt x="6055" y="1"/>
                    <a:pt x="543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5"/>
            <p:cNvSpPr/>
            <p:nvPr/>
          </p:nvSpPr>
          <p:spPr>
            <a:xfrm>
              <a:off x="8054400" y="3195525"/>
              <a:ext cx="164025" cy="163975"/>
            </a:xfrm>
            <a:custGeom>
              <a:avLst/>
              <a:gdLst/>
              <a:ahLst/>
              <a:cxnLst/>
              <a:rect l="l" t="t" r="r" b="b"/>
              <a:pathLst>
                <a:path w="6561" h="6559" extrusionOk="0">
                  <a:moveTo>
                    <a:pt x="1127" y="1"/>
                  </a:moveTo>
                  <a:cubicBezTo>
                    <a:pt x="506" y="1"/>
                    <a:pt x="0" y="504"/>
                    <a:pt x="0" y="1125"/>
                  </a:cubicBezTo>
                  <a:lnTo>
                    <a:pt x="0" y="5434"/>
                  </a:lnTo>
                  <a:cubicBezTo>
                    <a:pt x="0" y="6056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6"/>
                    <a:pt x="6561" y="5434"/>
                  </a:cubicBezTo>
                  <a:lnTo>
                    <a:pt x="6561" y="1125"/>
                  </a:lnTo>
                  <a:cubicBezTo>
                    <a:pt x="6558" y="504"/>
                    <a:pt x="6055" y="1"/>
                    <a:pt x="54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5"/>
            <p:cNvSpPr/>
            <p:nvPr/>
          </p:nvSpPr>
          <p:spPr>
            <a:xfrm>
              <a:off x="8054400" y="3359475"/>
              <a:ext cx="164025" cy="163950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5"/>
            <p:cNvSpPr/>
            <p:nvPr/>
          </p:nvSpPr>
          <p:spPr>
            <a:xfrm>
              <a:off x="8218400" y="3359475"/>
              <a:ext cx="163975" cy="163950"/>
            </a:xfrm>
            <a:custGeom>
              <a:avLst/>
              <a:gdLst/>
              <a:ahLst/>
              <a:cxnLst/>
              <a:rect l="l" t="t" r="r" b="b"/>
              <a:pathLst>
                <a:path w="6559" h="6558" extrusionOk="0">
                  <a:moveTo>
                    <a:pt x="1125" y="0"/>
                  </a:moveTo>
                  <a:cubicBezTo>
                    <a:pt x="504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6" y="0"/>
                    <a:pt x="54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5"/>
            <p:cNvSpPr/>
            <p:nvPr/>
          </p:nvSpPr>
          <p:spPr>
            <a:xfrm>
              <a:off x="8218400" y="3195525"/>
              <a:ext cx="163975" cy="163975"/>
            </a:xfrm>
            <a:custGeom>
              <a:avLst/>
              <a:gdLst/>
              <a:ahLst/>
              <a:cxnLst/>
              <a:rect l="l" t="t" r="r" b="b"/>
              <a:pathLst>
                <a:path w="6559" h="6559" extrusionOk="0">
                  <a:moveTo>
                    <a:pt x="1125" y="1"/>
                  </a:moveTo>
                  <a:cubicBezTo>
                    <a:pt x="504" y="1"/>
                    <a:pt x="1" y="504"/>
                    <a:pt x="1" y="1125"/>
                  </a:cubicBezTo>
                  <a:lnTo>
                    <a:pt x="1" y="5434"/>
                  </a:lnTo>
                  <a:cubicBezTo>
                    <a:pt x="1" y="6056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6"/>
                    <a:pt x="6558" y="5434"/>
                  </a:cubicBezTo>
                  <a:lnTo>
                    <a:pt x="6558" y="1125"/>
                  </a:lnTo>
                  <a:cubicBezTo>
                    <a:pt x="6558" y="504"/>
                    <a:pt x="6056" y="1"/>
                    <a:pt x="54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0" name="Google Shape;1290;p35"/>
          <p:cNvGrpSpPr/>
          <p:nvPr/>
        </p:nvGrpSpPr>
        <p:grpSpPr>
          <a:xfrm>
            <a:off x="7712013" y="1941638"/>
            <a:ext cx="316871" cy="316855"/>
            <a:chOff x="291850" y="2324188"/>
            <a:chExt cx="316871" cy="316855"/>
          </a:xfrm>
        </p:grpSpPr>
        <p:sp>
          <p:nvSpPr>
            <p:cNvPr id="1291" name="Google Shape;1291;p35"/>
            <p:cNvSpPr/>
            <p:nvPr/>
          </p:nvSpPr>
          <p:spPr>
            <a:xfrm>
              <a:off x="291850" y="2324188"/>
              <a:ext cx="316871" cy="316855"/>
            </a:xfrm>
            <a:custGeom>
              <a:avLst/>
              <a:gdLst/>
              <a:ahLst/>
              <a:cxnLst/>
              <a:rect l="l" t="t" r="r" b="b"/>
              <a:pathLst>
                <a:path w="6584" h="6584" extrusionOk="0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4970" y="6584"/>
                  </a:lnTo>
                  <a:cubicBezTo>
                    <a:pt x="5863" y="6584"/>
                    <a:pt x="6584" y="5863"/>
                    <a:pt x="6584" y="4973"/>
                  </a:cubicBezTo>
                  <a:lnTo>
                    <a:pt x="6584" y="1614"/>
                  </a:lnTo>
                  <a:cubicBezTo>
                    <a:pt x="6584" y="724"/>
                    <a:pt x="5863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5"/>
            <p:cNvSpPr/>
            <p:nvPr/>
          </p:nvSpPr>
          <p:spPr>
            <a:xfrm>
              <a:off x="291850" y="2324188"/>
              <a:ext cx="126287" cy="316855"/>
            </a:xfrm>
            <a:custGeom>
              <a:avLst/>
              <a:gdLst/>
              <a:ahLst/>
              <a:cxnLst/>
              <a:rect l="l" t="t" r="r" b="b"/>
              <a:pathLst>
                <a:path w="2624" h="6584" extrusionOk="0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2623" y="6584"/>
                  </a:lnTo>
                  <a:cubicBezTo>
                    <a:pt x="1733" y="6584"/>
                    <a:pt x="1009" y="5863"/>
                    <a:pt x="1009" y="4973"/>
                  </a:cubicBezTo>
                  <a:lnTo>
                    <a:pt x="1009" y="1614"/>
                  </a:lnTo>
                  <a:cubicBezTo>
                    <a:pt x="1009" y="724"/>
                    <a:pt x="1733" y="1"/>
                    <a:pt x="26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5"/>
            <p:cNvSpPr/>
            <p:nvPr/>
          </p:nvSpPr>
          <p:spPr>
            <a:xfrm>
              <a:off x="450281" y="2457160"/>
              <a:ext cx="47646" cy="49376"/>
            </a:xfrm>
            <a:custGeom>
              <a:avLst/>
              <a:gdLst/>
              <a:ahLst/>
              <a:cxnLst/>
              <a:rect l="l" t="t" r="r" b="b"/>
              <a:pathLst>
                <a:path w="990" h="1026" extrusionOk="0">
                  <a:moveTo>
                    <a:pt x="493" y="1"/>
                  </a:moveTo>
                  <a:cubicBezTo>
                    <a:pt x="221" y="1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5"/>
                    <a:pt x="493" y="1025"/>
                  </a:cubicBezTo>
                  <a:cubicBezTo>
                    <a:pt x="765" y="1025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5"/>
                    <a:pt x="765" y="1"/>
                    <a:pt x="4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5"/>
            <p:cNvSpPr/>
            <p:nvPr/>
          </p:nvSpPr>
          <p:spPr>
            <a:xfrm>
              <a:off x="523914" y="2383527"/>
              <a:ext cx="47646" cy="49184"/>
            </a:xfrm>
            <a:custGeom>
              <a:avLst/>
              <a:gdLst/>
              <a:ahLst/>
              <a:cxnLst/>
              <a:rect l="l" t="t" r="r" b="b"/>
              <a:pathLst>
                <a:path w="990" h="1022" extrusionOk="0">
                  <a:moveTo>
                    <a:pt x="497" y="0"/>
                  </a:moveTo>
                  <a:cubicBezTo>
                    <a:pt x="225" y="0"/>
                    <a:pt x="1" y="221"/>
                    <a:pt x="1" y="493"/>
                  </a:cubicBezTo>
                  <a:lnTo>
                    <a:pt x="1" y="525"/>
                  </a:lnTo>
                  <a:cubicBezTo>
                    <a:pt x="1" y="801"/>
                    <a:pt x="225" y="1022"/>
                    <a:pt x="497" y="1022"/>
                  </a:cubicBezTo>
                  <a:cubicBezTo>
                    <a:pt x="769" y="1022"/>
                    <a:pt x="990" y="798"/>
                    <a:pt x="990" y="525"/>
                  </a:cubicBezTo>
                  <a:lnTo>
                    <a:pt x="990" y="493"/>
                  </a:lnTo>
                  <a:cubicBezTo>
                    <a:pt x="990" y="221"/>
                    <a:pt x="769" y="0"/>
                    <a:pt x="4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5"/>
            <p:cNvSpPr/>
            <p:nvPr/>
          </p:nvSpPr>
          <p:spPr>
            <a:xfrm>
              <a:off x="376455" y="2530985"/>
              <a:ext cx="47646" cy="49184"/>
            </a:xfrm>
            <a:custGeom>
              <a:avLst/>
              <a:gdLst/>
              <a:ahLst/>
              <a:cxnLst/>
              <a:rect l="l" t="t" r="r" b="b"/>
              <a:pathLst>
                <a:path w="990" h="1022" extrusionOk="0">
                  <a:moveTo>
                    <a:pt x="494" y="0"/>
                  </a:moveTo>
                  <a:cubicBezTo>
                    <a:pt x="221" y="0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4" y="1022"/>
                  </a:cubicBezTo>
                  <a:cubicBezTo>
                    <a:pt x="769" y="1022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1"/>
                    <a:pt x="769" y="0"/>
                    <a:pt x="4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6" name="Google Shape;1296;p35"/>
          <p:cNvSpPr/>
          <p:nvPr/>
        </p:nvSpPr>
        <p:spPr>
          <a:xfrm rot="-1319639">
            <a:off x="6959310" y="738707"/>
            <a:ext cx="585460" cy="409040"/>
          </a:xfrm>
          <a:custGeom>
            <a:avLst/>
            <a:gdLst/>
            <a:ahLst/>
            <a:cxnLst/>
            <a:rect l="l" t="t" r="r" b="b"/>
            <a:pathLst>
              <a:path w="23419" h="16362" extrusionOk="0">
                <a:moveTo>
                  <a:pt x="1128" y="0"/>
                </a:moveTo>
                <a:cubicBezTo>
                  <a:pt x="507" y="0"/>
                  <a:pt x="1" y="506"/>
                  <a:pt x="1" y="1127"/>
                </a:cubicBezTo>
                <a:lnTo>
                  <a:pt x="1" y="15235"/>
                </a:lnTo>
                <a:cubicBezTo>
                  <a:pt x="1" y="15856"/>
                  <a:pt x="507" y="16362"/>
                  <a:pt x="1128" y="16362"/>
                </a:cubicBezTo>
                <a:lnTo>
                  <a:pt x="6225" y="16362"/>
                </a:lnTo>
                <a:cubicBezTo>
                  <a:pt x="6526" y="16362"/>
                  <a:pt x="6773" y="16118"/>
                  <a:pt x="6773" y="15814"/>
                </a:cubicBezTo>
                <a:lnTo>
                  <a:pt x="6773" y="14514"/>
                </a:lnTo>
                <a:cubicBezTo>
                  <a:pt x="6773" y="14341"/>
                  <a:pt x="6686" y="14188"/>
                  <a:pt x="6555" y="14076"/>
                </a:cubicBezTo>
                <a:cubicBezTo>
                  <a:pt x="5998" y="13611"/>
                  <a:pt x="5642" y="12913"/>
                  <a:pt x="5642" y="12129"/>
                </a:cubicBezTo>
                <a:cubicBezTo>
                  <a:pt x="5642" y="10729"/>
                  <a:pt x="6779" y="9590"/>
                  <a:pt x="8182" y="9590"/>
                </a:cubicBezTo>
                <a:cubicBezTo>
                  <a:pt x="8361" y="9590"/>
                  <a:pt x="8544" y="9609"/>
                  <a:pt x="8729" y="9647"/>
                </a:cubicBezTo>
                <a:cubicBezTo>
                  <a:pt x="9728" y="9856"/>
                  <a:pt x="10519" y="10688"/>
                  <a:pt x="10685" y="11697"/>
                </a:cubicBezTo>
                <a:cubicBezTo>
                  <a:pt x="10842" y="12651"/>
                  <a:pt x="10468" y="13528"/>
                  <a:pt x="9811" y="14076"/>
                </a:cubicBezTo>
                <a:cubicBezTo>
                  <a:pt x="9680" y="14188"/>
                  <a:pt x="9593" y="14341"/>
                  <a:pt x="9593" y="14514"/>
                </a:cubicBezTo>
                <a:lnTo>
                  <a:pt x="9593" y="15814"/>
                </a:lnTo>
                <a:cubicBezTo>
                  <a:pt x="9593" y="16118"/>
                  <a:pt x="9840" y="16362"/>
                  <a:pt x="10141" y="16362"/>
                </a:cubicBezTo>
                <a:lnTo>
                  <a:pt x="16365" y="16362"/>
                </a:lnTo>
                <a:lnTo>
                  <a:pt x="16362" y="10141"/>
                </a:lnTo>
                <a:cubicBezTo>
                  <a:pt x="16362" y="9836"/>
                  <a:pt x="16609" y="9593"/>
                  <a:pt x="16910" y="9593"/>
                </a:cubicBezTo>
                <a:lnTo>
                  <a:pt x="18213" y="9593"/>
                </a:lnTo>
                <a:cubicBezTo>
                  <a:pt x="18382" y="9593"/>
                  <a:pt x="18539" y="9679"/>
                  <a:pt x="18648" y="9811"/>
                </a:cubicBezTo>
                <a:cubicBezTo>
                  <a:pt x="19115" y="10367"/>
                  <a:pt x="19813" y="10720"/>
                  <a:pt x="20597" y="10720"/>
                </a:cubicBezTo>
                <a:cubicBezTo>
                  <a:pt x="20739" y="10720"/>
                  <a:pt x="20884" y="10709"/>
                  <a:pt x="21030" y="10685"/>
                </a:cubicBezTo>
                <a:cubicBezTo>
                  <a:pt x="22036" y="10518"/>
                  <a:pt x="22868" y="9727"/>
                  <a:pt x="23076" y="8729"/>
                </a:cubicBezTo>
                <a:cubicBezTo>
                  <a:pt x="23419" y="7086"/>
                  <a:pt x="22177" y="5642"/>
                  <a:pt x="20595" y="5642"/>
                </a:cubicBezTo>
                <a:cubicBezTo>
                  <a:pt x="19814" y="5642"/>
                  <a:pt x="19113" y="5997"/>
                  <a:pt x="18648" y="6551"/>
                </a:cubicBezTo>
                <a:cubicBezTo>
                  <a:pt x="18539" y="6683"/>
                  <a:pt x="18382" y="6769"/>
                  <a:pt x="18213" y="6769"/>
                </a:cubicBezTo>
                <a:lnTo>
                  <a:pt x="16910" y="6769"/>
                </a:lnTo>
                <a:cubicBezTo>
                  <a:pt x="16609" y="6769"/>
                  <a:pt x="16362" y="6526"/>
                  <a:pt x="16362" y="6225"/>
                </a:cubicBezTo>
                <a:lnTo>
                  <a:pt x="16362" y="1127"/>
                </a:lnTo>
                <a:cubicBezTo>
                  <a:pt x="16362" y="506"/>
                  <a:pt x="15856" y="0"/>
                  <a:pt x="15235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40"/>
          <p:cNvSpPr/>
          <p:nvPr/>
        </p:nvSpPr>
        <p:spPr>
          <a:xfrm rot="-1585880">
            <a:off x="949326" y="3966517"/>
            <a:ext cx="599844" cy="581250"/>
          </a:xfrm>
          <a:custGeom>
            <a:avLst/>
            <a:gdLst/>
            <a:ahLst/>
            <a:cxnLst/>
            <a:rect l="l" t="t" r="r" b="b"/>
            <a:pathLst>
              <a:path w="33841" h="32792" extrusionOk="0">
                <a:moveTo>
                  <a:pt x="17208" y="1"/>
                </a:moveTo>
                <a:cubicBezTo>
                  <a:pt x="15383" y="1"/>
                  <a:pt x="13556" y="717"/>
                  <a:pt x="12164" y="2150"/>
                </a:cubicBezTo>
                <a:lnTo>
                  <a:pt x="3917" y="10638"/>
                </a:lnTo>
                <a:cubicBezTo>
                  <a:pt x="270" y="14390"/>
                  <a:pt x="1" y="20506"/>
                  <a:pt x="3516" y="24390"/>
                </a:cubicBezTo>
                <a:cubicBezTo>
                  <a:pt x="3571" y="24450"/>
                  <a:pt x="3625" y="24508"/>
                  <a:pt x="3680" y="24566"/>
                </a:cubicBezTo>
                <a:cubicBezTo>
                  <a:pt x="3699" y="24585"/>
                  <a:pt x="3718" y="24604"/>
                  <a:pt x="3734" y="24623"/>
                </a:cubicBezTo>
                <a:cubicBezTo>
                  <a:pt x="3773" y="24662"/>
                  <a:pt x="3811" y="24700"/>
                  <a:pt x="3849" y="24739"/>
                </a:cubicBezTo>
                <a:cubicBezTo>
                  <a:pt x="3872" y="24761"/>
                  <a:pt x="3891" y="24783"/>
                  <a:pt x="3913" y="24806"/>
                </a:cubicBezTo>
                <a:cubicBezTo>
                  <a:pt x="3949" y="24838"/>
                  <a:pt x="3984" y="24873"/>
                  <a:pt x="4019" y="24908"/>
                </a:cubicBezTo>
                <a:cubicBezTo>
                  <a:pt x="4045" y="24931"/>
                  <a:pt x="4067" y="24950"/>
                  <a:pt x="4093" y="24972"/>
                </a:cubicBezTo>
                <a:cubicBezTo>
                  <a:pt x="4125" y="25008"/>
                  <a:pt x="4160" y="25040"/>
                  <a:pt x="4195" y="25072"/>
                </a:cubicBezTo>
                <a:cubicBezTo>
                  <a:pt x="4221" y="25091"/>
                  <a:pt x="4243" y="25113"/>
                  <a:pt x="4269" y="25136"/>
                </a:cubicBezTo>
                <a:cubicBezTo>
                  <a:pt x="4304" y="25168"/>
                  <a:pt x="4342" y="25200"/>
                  <a:pt x="4378" y="25232"/>
                </a:cubicBezTo>
                <a:cubicBezTo>
                  <a:pt x="4400" y="25251"/>
                  <a:pt x="4422" y="25270"/>
                  <a:pt x="4448" y="25289"/>
                </a:cubicBezTo>
                <a:cubicBezTo>
                  <a:pt x="4487" y="25324"/>
                  <a:pt x="4525" y="25357"/>
                  <a:pt x="4567" y="25389"/>
                </a:cubicBezTo>
                <a:cubicBezTo>
                  <a:pt x="4586" y="25405"/>
                  <a:pt x="4608" y="25424"/>
                  <a:pt x="4627" y="25440"/>
                </a:cubicBezTo>
                <a:cubicBezTo>
                  <a:pt x="4682" y="25485"/>
                  <a:pt x="4736" y="25526"/>
                  <a:pt x="4787" y="25568"/>
                </a:cubicBezTo>
                <a:cubicBezTo>
                  <a:pt x="4797" y="25571"/>
                  <a:pt x="4803" y="25577"/>
                  <a:pt x="4813" y="25584"/>
                </a:cubicBezTo>
                <a:cubicBezTo>
                  <a:pt x="4874" y="25632"/>
                  <a:pt x="4935" y="25677"/>
                  <a:pt x="4999" y="25725"/>
                </a:cubicBezTo>
                <a:cubicBezTo>
                  <a:pt x="5018" y="25738"/>
                  <a:pt x="5037" y="25754"/>
                  <a:pt x="5060" y="25766"/>
                </a:cubicBezTo>
                <a:cubicBezTo>
                  <a:pt x="5101" y="25798"/>
                  <a:pt x="5143" y="25827"/>
                  <a:pt x="5188" y="25856"/>
                </a:cubicBezTo>
                <a:cubicBezTo>
                  <a:pt x="5210" y="25875"/>
                  <a:pt x="5236" y="25891"/>
                  <a:pt x="5261" y="25907"/>
                </a:cubicBezTo>
                <a:cubicBezTo>
                  <a:pt x="5300" y="25933"/>
                  <a:pt x="5338" y="25962"/>
                  <a:pt x="5377" y="25987"/>
                </a:cubicBezTo>
                <a:cubicBezTo>
                  <a:pt x="5405" y="26003"/>
                  <a:pt x="5431" y="26019"/>
                  <a:pt x="5457" y="26039"/>
                </a:cubicBezTo>
                <a:cubicBezTo>
                  <a:pt x="5495" y="26061"/>
                  <a:pt x="5534" y="26087"/>
                  <a:pt x="5572" y="26109"/>
                </a:cubicBezTo>
                <a:cubicBezTo>
                  <a:pt x="5601" y="26128"/>
                  <a:pt x="5626" y="26144"/>
                  <a:pt x="5655" y="26160"/>
                </a:cubicBezTo>
                <a:cubicBezTo>
                  <a:pt x="5694" y="26183"/>
                  <a:pt x="5732" y="26205"/>
                  <a:pt x="5770" y="26231"/>
                </a:cubicBezTo>
                <a:cubicBezTo>
                  <a:pt x="5796" y="26247"/>
                  <a:pt x="5825" y="26263"/>
                  <a:pt x="5850" y="26275"/>
                </a:cubicBezTo>
                <a:cubicBezTo>
                  <a:pt x="5892" y="26301"/>
                  <a:pt x="5934" y="26323"/>
                  <a:pt x="5975" y="26346"/>
                </a:cubicBezTo>
                <a:cubicBezTo>
                  <a:pt x="6001" y="26359"/>
                  <a:pt x="6023" y="26375"/>
                  <a:pt x="6049" y="26388"/>
                </a:cubicBezTo>
                <a:cubicBezTo>
                  <a:pt x="6100" y="26416"/>
                  <a:pt x="6151" y="26442"/>
                  <a:pt x="6203" y="26468"/>
                </a:cubicBezTo>
                <a:cubicBezTo>
                  <a:pt x="6219" y="26477"/>
                  <a:pt x="6235" y="26487"/>
                  <a:pt x="6251" y="26493"/>
                </a:cubicBezTo>
                <a:cubicBezTo>
                  <a:pt x="6318" y="26528"/>
                  <a:pt x="6382" y="26560"/>
                  <a:pt x="6449" y="26592"/>
                </a:cubicBezTo>
                <a:cubicBezTo>
                  <a:pt x="6472" y="26602"/>
                  <a:pt x="6497" y="26615"/>
                  <a:pt x="6520" y="26624"/>
                </a:cubicBezTo>
                <a:cubicBezTo>
                  <a:pt x="6564" y="26647"/>
                  <a:pt x="6609" y="26666"/>
                  <a:pt x="6654" y="26688"/>
                </a:cubicBezTo>
                <a:cubicBezTo>
                  <a:pt x="6683" y="26701"/>
                  <a:pt x="6712" y="26714"/>
                  <a:pt x="6737" y="26724"/>
                </a:cubicBezTo>
                <a:cubicBezTo>
                  <a:pt x="6779" y="26743"/>
                  <a:pt x="6821" y="26759"/>
                  <a:pt x="6859" y="26778"/>
                </a:cubicBezTo>
                <a:cubicBezTo>
                  <a:pt x="6891" y="26791"/>
                  <a:pt x="6920" y="26804"/>
                  <a:pt x="6952" y="26817"/>
                </a:cubicBezTo>
                <a:cubicBezTo>
                  <a:pt x="6990" y="26833"/>
                  <a:pt x="7029" y="26845"/>
                  <a:pt x="7067" y="26861"/>
                </a:cubicBezTo>
                <a:cubicBezTo>
                  <a:pt x="7099" y="26874"/>
                  <a:pt x="7131" y="26887"/>
                  <a:pt x="7160" y="26900"/>
                </a:cubicBezTo>
                <a:cubicBezTo>
                  <a:pt x="7202" y="26913"/>
                  <a:pt x="7240" y="26929"/>
                  <a:pt x="7279" y="26941"/>
                </a:cubicBezTo>
                <a:cubicBezTo>
                  <a:pt x="7311" y="26954"/>
                  <a:pt x="7339" y="26964"/>
                  <a:pt x="7371" y="26977"/>
                </a:cubicBezTo>
                <a:cubicBezTo>
                  <a:pt x="7413" y="26989"/>
                  <a:pt x="7451" y="27005"/>
                  <a:pt x="7493" y="27018"/>
                </a:cubicBezTo>
                <a:cubicBezTo>
                  <a:pt x="7522" y="27028"/>
                  <a:pt x="7554" y="27037"/>
                  <a:pt x="7583" y="27047"/>
                </a:cubicBezTo>
                <a:cubicBezTo>
                  <a:pt x="7628" y="27063"/>
                  <a:pt x="7672" y="27076"/>
                  <a:pt x="7717" y="27092"/>
                </a:cubicBezTo>
                <a:cubicBezTo>
                  <a:pt x="7743" y="27098"/>
                  <a:pt x="7768" y="27108"/>
                  <a:pt x="7794" y="27114"/>
                </a:cubicBezTo>
                <a:cubicBezTo>
                  <a:pt x="7861" y="27137"/>
                  <a:pt x="7932" y="27156"/>
                  <a:pt x="7999" y="27175"/>
                </a:cubicBezTo>
                <a:cubicBezTo>
                  <a:pt x="8028" y="27182"/>
                  <a:pt x="8057" y="27191"/>
                  <a:pt x="8085" y="27198"/>
                </a:cubicBezTo>
                <a:cubicBezTo>
                  <a:pt x="8130" y="27207"/>
                  <a:pt x="8172" y="27220"/>
                  <a:pt x="8213" y="27230"/>
                </a:cubicBezTo>
                <a:cubicBezTo>
                  <a:pt x="8245" y="27239"/>
                  <a:pt x="8281" y="27246"/>
                  <a:pt x="8313" y="27255"/>
                </a:cubicBezTo>
                <a:cubicBezTo>
                  <a:pt x="8351" y="27265"/>
                  <a:pt x="8390" y="27274"/>
                  <a:pt x="8428" y="27281"/>
                </a:cubicBezTo>
                <a:cubicBezTo>
                  <a:pt x="8463" y="27290"/>
                  <a:pt x="8498" y="27297"/>
                  <a:pt x="8534" y="27303"/>
                </a:cubicBezTo>
                <a:cubicBezTo>
                  <a:pt x="8569" y="27313"/>
                  <a:pt x="8607" y="27319"/>
                  <a:pt x="8642" y="27329"/>
                </a:cubicBezTo>
                <a:cubicBezTo>
                  <a:pt x="8678" y="27335"/>
                  <a:pt x="8713" y="27342"/>
                  <a:pt x="8751" y="27348"/>
                </a:cubicBezTo>
                <a:cubicBezTo>
                  <a:pt x="8787" y="27354"/>
                  <a:pt x="8822" y="27361"/>
                  <a:pt x="8860" y="27367"/>
                </a:cubicBezTo>
                <a:cubicBezTo>
                  <a:pt x="8895" y="27374"/>
                  <a:pt x="8931" y="27380"/>
                  <a:pt x="8969" y="27386"/>
                </a:cubicBezTo>
                <a:cubicBezTo>
                  <a:pt x="9004" y="27393"/>
                  <a:pt x="9040" y="27399"/>
                  <a:pt x="9078" y="27406"/>
                </a:cubicBezTo>
                <a:cubicBezTo>
                  <a:pt x="9113" y="27409"/>
                  <a:pt x="9148" y="27415"/>
                  <a:pt x="9187" y="27422"/>
                </a:cubicBezTo>
                <a:cubicBezTo>
                  <a:pt x="9222" y="27425"/>
                  <a:pt x="9257" y="27431"/>
                  <a:pt x="9296" y="27434"/>
                </a:cubicBezTo>
                <a:cubicBezTo>
                  <a:pt x="9331" y="27441"/>
                  <a:pt x="9366" y="27444"/>
                  <a:pt x="9405" y="27451"/>
                </a:cubicBezTo>
                <a:cubicBezTo>
                  <a:pt x="9449" y="27454"/>
                  <a:pt x="9494" y="27460"/>
                  <a:pt x="9542" y="27463"/>
                </a:cubicBezTo>
                <a:cubicBezTo>
                  <a:pt x="9603" y="27470"/>
                  <a:pt x="9664" y="27476"/>
                  <a:pt x="9725" y="27479"/>
                </a:cubicBezTo>
                <a:cubicBezTo>
                  <a:pt x="9760" y="27483"/>
                  <a:pt x="9792" y="27486"/>
                  <a:pt x="9827" y="27489"/>
                </a:cubicBezTo>
                <a:cubicBezTo>
                  <a:pt x="9866" y="27492"/>
                  <a:pt x="9907" y="27492"/>
                  <a:pt x="9946" y="27495"/>
                </a:cubicBezTo>
                <a:cubicBezTo>
                  <a:pt x="9978" y="27499"/>
                  <a:pt x="10013" y="27499"/>
                  <a:pt x="10045" y="27502"/>
                </a:cubicBezTo>
                <a:cubicBezTo>
                  <a:pt x="10083" y="27505"/>
                  <a:pt x="10125" y="27505"/>
                  <a:pt x="10163" y="27505"/>
                </a:cubicBezTo>
                <a:cubicBezTo>
                  <a:pt x="10199" y="27508"/>
                  <a:pt x="10231" y="27508"/>
                  <a:pt x="10263" y="27508"/>
                </a:cubicBezTo>
                <a:cubicBezTo>
                  <a:pt x="10301" y="27511"/>
                  <a:pt x="10343" y="27511"/>
                  <a:pt x="10384" y="27511"/>
                </a:cubicBezTo>
                <a:lnTo>
                  <a:pt x="10602" y="27511"/>
                </a:lnTo>
                <a:cubicBezTo>
                  <a:pt x="10634" y="27511"/>
                  <a:pt x="10663" y="27508"/>
                  <a:pt x="10695" y="27508"/>
                </a:cubicBezTo>
                <a:cubicBezTo>
                  <a:pt x="10736" y="27508"/>
                  <a:pt x="10778" y="27508"/>
                  <a:pt x="10823" y="27505"/>
                </a:cubicBezTo>
                <a:cubicBezTo>
                  <a:pt x="10849" y="27505"/>
                  <a:pt x="10877" y="27502"/>
                  <a:pt x="10903" y="27502"/>
                </a:cubicBezTo>
                <a:cubicBezTo>
                  <a:pt x="11069" y="27492"/>
                  <a:pt x="11233" y="27483"/>
                  <a:pt x="11396" y="27467"/>
                </a:cubicBezTo>
                <a:cubicBezTo>
                  <a:pt x="11415" y="27463"/>
                  <a:pt x="11434" y="27463"/>
                  <a:pt x="11457" y="27460"/>
                </a:cubicBezTo>
                <a:cubicBezTo>
                  <a:pt x="11502" y="27457"/>
                  <a:pt x="11547" y="27451"/>
                  <a:pt x="11595" y="27444"/>
                </a:cubicBezTo>
                <a:cubicBezTo>
                  <a:pt x="11620" y="27441"/>
                  <a:pt x="11646" y="27438"/>
                  <a:pt x="11671" y="27434"/>
                </a:cubicBezTo>
                <a:cubicBezTo>
                  <a:pt x="11716" y="27428"/>
                  <a:pt x="11761" y="27422"/>
                  <a:pt x="11806" y="27415"/>
                </a:cubicBezTo>
                <a:cubicBezTo>
                  <a:pt x="11831" y="27412"/>
                  <a:pt x="11860" y="27409"/>
                  <a:pt x="11886" y="27406"/>
                </a:cubicBezTo>
                <a:cubicBezTo>
                  <a:pt x="11931" y="27396"/>
                  <a:pt x="11976" y="27390"/>
                  <a:pt x="12020" y="27383"/>
                </a:cubicBezTo>
                <a:cubicBezTo>
                  <a:pt x="12046" y="27377"/>
                  <a:pt x="12075" y="27374"/>
                  <a:pt x="12100" y="27370"/>
                </a:cubicBezTo>
                <a:cubicBezTo>
                  <a:pt x="12145" y="27361"/>
                  <a:pt x="12190" y="27351"/>
                  <a:pt x="12235" y="27345"/>
                </a:cubicBezTo>
                <a:cubicBezTo>
                  <a:pt x="12261" y="27338"/>
                  <a:pt x="12286" y="27335"/>
                  <a:pt x="12309" y="27329"/>
                </a:cubicBezTo>
                <a:cubicBezTo>
                  <a:pt x="12357" y="27319"/>
                  <a:pt x="12405" y="27310"/>
                  <a:pt x="12449" y="27300"/>
                </a:cubicBezTo>
                <a:cubicBezTo>
                  <a:pt x="12469" y="27297"/>
                  <a:pt x="12491" y="27290"/>
                  <a:pt x="12510" y="27287"/>
                </a:cubicBezTo>
                <a:cubicBezTo>
                  <a:pt x="12693" y="27246"/>
                  <a:pt x="12872" y="27201"/>
                  <a:pt x="13051" y="27150"/>
                </a:cubicBezTo>
                <a:cubicBezTo>
                  <a:pt x="13055" y="27146"/>
                  <a:pt x="13058" y="27146"/>
                  <a:pt x="13061" y="27146"/>
                </a:cubicBezTo>
                <a:cubicBezTo>
                  <a:pt x="13112" y="27130"/>
                  <a:pt x="13163" y="27114"/>
                  <a:pt x="13215" y="27098"/>
                </a:cubicBezTo>
                <a:cubicBezTo>
                  <a:pt x="13234" y="27095"/>
                  <a:pt x="13253" y="27089"/>
                  <a:pt x="13272" y="27082"/>
                </a:cubicBezTo>
                <a:cubicBezTo>
                  <a:pt x="13320" y="27066"/>
                  <a:pt x="13368" y="27050"/>
                  <a:pt x="13413" y="27037"/>
                </a:cubicBezTo>
                <a:lnTo>
                  <a:pt x="13480" y="27015"/>
                </a:lnTo>
                <a:cubicBezTo>
                  <a:pt x="13525" y="26999"/>
                  <a:pt x="13573" y="26983"/>
                  <a:pt x="13618" y="26967"/>
                </a:cubicBezTo>
                <a:cubicBezTo>
                  <a:pt x="13641" y="26957"/>
                  <a:pt x="13663" y="26951"/>
                  <a:pt x="13685" y="26941"/>
                </a:cubicBezTo>
                <a:cubicBezTo>
                  <a:pt x="13730" y="26925"/>
                  <a:pt x="13778" y="26906"/>
                  <a:pt x="13823" y="26890"/>
                </a:cubicBezTo>
                <a:cubicBezTo>
                  <a:pt x="13845" y="26881"/>
                  <a:pt x="13865" y="26874"/>
                  <a:pt x="13884" y="26865"/>
                </a:cubicBezTo>
                <a:cubicBezTo>
                  <a:pt x="13932" y="26845"/>
                  <a:pt x="13980" y="26826"/>
                  <a:pt x="14028" y="26807"/>
                </a:cubicBezTo>
                <a:cubicBezTo>
                  <a:pt x="14044" y="26801"/>
                  <a:pt x="14060" y="26794"/>
                  <a:pt x="14076" y="26788"/>
                </a:cubicBezTo>
                <a:cubicBezTo>
                  <a:pt x="14310" y="26688"/>
                  <a:pt x="14540" y="26583"/>
                  <a:pt x="14764" y="26464"/>
                </a:cubicBezTo>
                <a:cubicBezTo>
                  <a:pt x="14780" y="26458"/>
                  <a:pt x="14793" y="26452"/>
                  <a:pt x="14806" y="26445"/>
                </a:cubicBezTo>
                <a:cubicBezTo>
                  <a:pt x="14854" y="26420"/>
                  <a:pt x="14902" y="26394"/>
                  <a:pt x="14947" y="26368"/>
                </a:cubicBezTo>
                <a:cubicBezTo>
                  <a:pt x="14966" y="26359"/>
                  <a:pt x="14985" y="26349"/>
                  <a:pt x="15001" y="26336"/>
                </a:cubicBezTo>
                <a:cubicBezTo>
                  <a:pt x="15049" y="26311"/>
                  <a:pt x="15094" y="26285"/>
                  <a:pt x="15139" y="26259"/>
                </a:cubicBezTo>
                <a:lnTo>
                  <a:pt x="15197" y="26227"/>
                </a:lnTo>
                <a:cubicBezTo>
                  <a:pt x="15241" y="26202"/>
                  <a:pt x="15286" y="26173"/>
                  <a:pt x="15328" y="26147"/>
                </a:cubicBezTo>
                <a:cubicBezTo>
                  <a:pt x="15347" y="26135"/>
                  <a:pt x="15366" y="26125"/>
                  <a:pt x="15386" y="26112"/>
                </a:cubicBezTo>
                <a:cubicBezTo>
                  <a:pt x="15430" y="26083"/>
                  <a:pt x="15475" y="26058"/>
                  <a:pt x="15520" y="26026"/>
                </a:cubicBezTo>
                <a:cubicBezTo>
                  <a:pt x="15536" y="26016"/>
                  <a:pt x="15549" y="26006"/>
                  <a:pt x="15565" y="25997"/>
                </a:cubicBezTo>
                <a:cubicBezTo>
                  <a:pt x="15613" y="25968"/>
                  <a:pt x="15661" y="25936"/>
                  <a:pt x="15709" y="25901"/>
                </a:cubicBezTo>
                <a:lnTo>
                  <a:pt x="15709" y="25901"/>
                </a:lnTo>
                <a:lnTo>
                  <a:pt x="12546" y="29909"/>
                </a:lnTo>
                <a:cubicBezTo>
                  <a:pt x="11627" y="31075"/>
                  <a:pt x="12456" y="32791"/>
                  <a:pt x="13945" y="32791"/>
                </a:cubicBezTo>
                <a:lnTo>
                  <a:pt x="20470" y="32791"/>
                </a:lnTo>
                <a:cubicBezTo>
                  <a:pt x="21956" y="32791"/>
                  <a:pt x="22788" y="31075"/>
                  <a:pt x="21866" y="29909"/>
                </a:cubicBezTo>
                <a:lnTo>
                  <a:pt x="18706" y="25901"/>
                </a:lnTo>
                <a:lnTo>
                  <a:pt x="18706" y="25901"/>
                </a:lnTo>
                <a:cubicBezTo>
                  <a:pt x="18751" y="25933"/>
                  <a:pt x="18799" y="25965"/>
                  <a:pt x="18847" y="25997"/>
                </a:cubicBezTo>
                <a:cubicBezTo>
                  <a:pt x="18863" y="26006"/>
                  <a:pt x="18879" y="26016"/>
                  <a:pt x="18895" y="26026"/>
                </a:cubicBezTo>
                <a:cubicBezTo>
                  <a:pt x="18940" y="26055"/>
                  <a:pt x="18984" y="26083"/>
                  <a:pt x="19026" y="26112"/>
                </a:cubicBezTo>
                <a:cubicBezTo>
                  <a:pt x="19045" y="26122"/>
                  <a:pt x="19064" y="26135"/>
                  <a:pt x="19084" y="26147"/>
                </a:cubicBezTo>
                <a:cubicBezTo>
                  <a:pt x="19128" y="26173"/>
                  <a:pt x="19173" y="26199"/>
                  <a:pt x="19215" y="26224"/>
                </a:cubicBezTo>
                <a:lnTo>
                  <a:pt x="19276" y="26259"/>
                </a:lnTo>
                <a:cubicBezTo>
                  <a:pt x="19321" y="26285"/>
                  <a:pt x="19365" y="26311"/>
                  <a:pt x="19410" y="26336"/>
                </a:cubicBezTo>
                <a:cubicBezTo>
                  <a:pt x="19429" y="26346"/>
                  <a:pt x="19449" y="26355"/>
                  <a:pt x="19468" y="26368"/>
                </a:cubicBezTo>
                <a:cubicBezTo>
                  <a:pt x="19513" y="26394"/>
                  <a:pt x="19561" y="26416"/>
                  <a:pt x="19606" y="26442"/>
                </a:cubicBezTo>
                <a:cubicBezTo>
                  <a:pt x="19622" y="26448"/>
                  <a:pt x="19638" y="26458"/>
                  <a:pt x="19650" y="26464"/>
                </a:cubicBezTo>
                <a:cubicBezTo>
                  <a:pt x="19874" y="26583"/>
                  <a:pt x="20105" y="26688"/>
                  <a:pt x="20336" y="26785"/>
                </a:cubicBezTo>
                <a:cubicBezTo>
                  <a:pt x="20352" y="26791"/>
                  <a:pt x="20368" y="26801"/>
                  <a:pt x="20387" y="26807"/>
                </a:cubicBezTo>
                <a:cubicBezTo>
                  <a:pt x="20432" y="26826"/>
                  <a:pt x="20480" y="26845"/>
                  <a:pt x="20528" y="26865"/>
                </a:cubicBezTo>
                <a:cubicBezTo>
                  <a:pt x="20547" y="26871"/>
                  <a:pt x="20569" y="26881"/>
                  <a:pt x="20592" y="26887"/>
                </a:cubicBezTo>
                <a:cubicBezTo>
                  <a:pt x="20637" y="26906"/>
                  <a:pt x="20681" y="26922"/>
                  <a:pt x="20729" y="26938"/>
                </a:cubicBezTo>
                <a:cubicBezTo>
                  <a:pt x="20752" y="26948"/>
                  <a:pt x="20774" y="26957"/>
                  <a:pt x="20797" y="26964"/>
                </a:cubicBezTo>
                <a:cubicBezTo>
                  <a:pt x="20841" y="26980"/>
                  <a:pt x="20886" y="26996"/>
                  <a:pt x="20934" y="27012"/>
                </a:cubicBezTo>
                <a:cubicBezTo>
                  <a:pt x="20957" y="27021"/>
                  <a:pt x="20979" y="27028"/>
                  <a:pt x="21002" y="27034"/>
                </a:cubicBezTo>
                <a:cubicBezTo>
                  <a:pt x="21050" y="27050"/>
                  <a:pt x="21094" y="27066"/>
                  <a:pt x="21142" y="27082"/>
                </a:cubicBezTo>
                <a:cubicBezTo>
                  <a:pt x="21162" y="27089"/>
                  <a:pt x="21181" y="27092"/>
                  <a:pt x="21200" y="27098"/>
                </a:cubicBezTo>
                <a:cubicBezTo>
                  <a:pt x="21251" y="27114"/>
                  <a:pt x="21302" y="27130"/>
                  <a:pt x="21351" y="27143"/>
                </a:cubicBezTo>
                <a:cubicBezTo>
                  <a:pt x="21357" y="27146"/>
                  <a:pt x="21360" y="27146"/>
                  <a:pt x="21367" y="27150"/>
                </a:cubicBezTo>
                <a:cubicBezTo>
                  <a:pt x="21543" y="27201"/>
                  <a:pt x="21722" y="27246"/>
                  <a:pt x="21901" y="27284"/>
                </a:cubicBezTo>
                <a:lnTo>
                  <a:pt x="21965" y="27300"/>
                </a:lnTo>
                <a:cubicBezTo>
                  <a:pt x="22010" y="27310"/>
                  <a:pt x="22055" y="27319"/>
                  <a:pt x="22103" y="27329"/>
                </a:cubicBezTo>
                <a:cubicBezTo>
                  <a:pt x="22129" y="27332"/>
                  <a:pt x="22154" y="27338"/>
                  <a:pt x="22180" y="27345"/>
                </a:cubicBezTo>
                <a:cubicBezTo>
                  <a:pt x="22225" y="27351"/>
                  <a:pt x="22266" y="27361"/>
                  <a:pt x="22311" y="27367"/>
                </a:cubicBezTo>
                <a:cubicBezTo>
                  <a:pt x="22340" y="27374"/>
                  <a:pt x="22365" y="27377"/>
                  <a:pt x="22394" y="27383"/>
                </a:cubicBezTo>
                <a:cubicBezTo>
                  <a:pt x="22439" y="27390"/>
                  <a:pt x="22481" y="27396"/>
                  <a:pt x="22526" y="27402"/>
                </a:cubicBezTo>
                <a:cubicBezTo>
                  <a:pt x="22554" y="27409"/>
                  <a:pt x="22580" y="27412"/>
                  <a:pt x="22609" y="27415"/>
                </a:cubicBezTo>
                <a:cubicBezTo>
                  <a:pt x="22654" y="27422"/>
                  <a:pt x="22695" y="27428"/>
                  <a:pt x="22740" y="27434"/>
                </a:cubicBezTo>
                <a:cubicBezTo>
                  <a:pt x="22769" y="27438"/>
                  <a:pt x="22795" y="27441"/>
                  <a:pt x="22823" y="27444"/>
                </a:cubicBezTo>
                <a:cubicBezTo>
                  <a:pt x="22868" y="27451"/>
                  <a:pt x="22913" y="27454"/>
                  <a:pt x="22958" y="27460"/>
                </a:cubicBezTo>
                <a:cubicBezTo>
                  <a:pt x="22980" y="27463"/>
                  <a:pt x="23003" y="27463"/>
                  <a:pt x="23025" y="27467"/>
                </a:cubicBezTo>
                <a:cubicBezTo>
                  <a:pt x="23134" y="27476"/>
                  <a:pt x="23243" y="27486"/>
                  <a:pt x="23352" y="27492"/>
                </a:cubicBezTo>
                <a:lnTo>
                  <a:pt x="23374" y="27492"/>
                </a:lnTo>
                <a:cubicBezTo>
                  <a:pt x="23416" y="27495"/>
                  <a:pt x="23461" y="27499"/>
                  <a:pt x="23505" y="27499"/>
                </a:cubicBezTo>
                <a:cubicBezTo>
                  <a:pt x="23534" y="27502"/>
                  <a:pt x="23563" y="27502"/>
                  <a:pt x="23592" y="27505"/>
                </a:cubicBezTo>
                <a:cubicBezTo>
                  <a:pt x="23633" y="27505"/>
                  <a:pt x="23675" y="27505"/>
                  <a:pt x="23717" y="27508"/>
                </a:cubicBezTo>
                <a:lnTo>
                  <a:pt x="23810" y="27508"/>
                </a:lnTo>
                <a:cubicBezTo>
                  <a:pt x="23851" y="27511"/>
                  <a:pt x="23893" y="27511"/>
                  <a:pt x="23931" y="27511"/>
                </a:cubicBezTo>
                <a:cubicBezTo>
                  <a:pt x="23963" y="27511"/>
                  <a:pt x="23998" y="27511"/>
                  <a:pt x="24030" y="27508"/>
                </a:cubicBezTo>
                <a:lnTo>
                  <a:pt x="24149" y="27508"/>
                </a:lnTo>
                <a:cubicBezTo>
                  <a:pt x="24184" y="27508"/>
                  <a:pt x="24216" y="27505"/>
                  <a:pt x="24248" y="27505"/>
                </a:cubicBezTo>
                <a:cubicBezTo>
                  <a:pt x="24290" y="27505"/>
                  <a:pt x="24328" y="27502"/>
                  <a:pt x="24367" y="27502"/>
                </a:cubicBezTo>
                <a:cubicBezTo>
                  <a:pt x="24402" y="27499"/>
                  <a:pt x="24437" y="27495"/>
                  <a:pt x="24469" y="27495"/>
                </a:cubicBezTo>
                <a:cubicBezTo>
                  <a:pt x="24508" y="27492"/>
                  <a:pt x="24546" y="27489"/>
                  <a:pt x="24584" y="27489"/>
                </a:cubicBezTo>
                <a:cubicBezTo>
                  <a:pt x="24620" y="27486"/>
                  <a:pt x="24658" y="27483"/>
                  <a:pt x="24693" y="27479"/>
                </a:cubicBezTo>
                <a:cubicBezTo>
                  <a:pt x="24732" y="27476"/>
                  <a:pt x="24770" y="27473"/>
                  <a:pt x="24808" y="27470"/>
                </a:cubicBezTo>
                <a:cubicBezTo>
                  <a:pt x="24876" y="27463"/>
                  <a:pt x="24943" y="27457"/>
                  <a:pt x="25010" y="27447"/>
                </a:cubicBezTo>
                <a:cubicBezTo>
                  <a:pt x="25042" y="27444"/>
                  <a:pt x="25077" y="27441"/>
                  <a:pt x="25113" y="27434"/>
                </a:cubicBezTo>
                <a:cubicBezTo>
                  <a:pt x="25151" y="27431"/>
                  <a:pt x="25190" y="27425"/>
                  <a:pt x="25228" y="27422"/>
                </a:cubicBezTo>
                <a:cubicBezTo>
                  <a:pt x="25263" y="27415"/>
                  <a:pt x="25298" y="27409"/>
                  <a:pt x="25334" y="27406"/>
                </a:cubicBezTo>
                <a:cubicBezTo>
                  <a:pt x="25369" y="27399"/>
                  <a:pt x="25407" y="27393"/>
                  <a:pt x="25446" y="27386"/>
                </a:cubicBezTo>
                <a:cubicBezTo>
                  <a:pt x="25481" y="27380"/>
                  <a:pt x="25516" y="27374"/>
                  <a:pt x="25551" y="27370"/>
                </a:cubicBezTo>
                <a:cubicBezTo>
                  <a:pt x="25590" y="27361"/>
                  <a:pt x="25625" y="27354"/>
                  <a:pt x="25663" y="27348"/>
                </a:cubicBezTo>
                <a:cubicBezTo>
                  <a:pt x="25699" y="27342"/>
                  <a:pt x="25734" y="27335"/>
                  <a:pt x="25766" y="27329"/>
                </a:cubicBezTo>
                <a:cubicBezTo>
                  <a:pt x="25804" y="27319"/>
                  <a:pt x="25843" y="27313"/>
                  <a:pt x="25881" y="27303"/>
                </a:cubicBezTo>
                <a:cubicBezTo>
                  <a:pt x="25916" y="27297"/>
                  <a:pt x="25948" y="27290"/>
                  <a:pt x="25984" y="27281"/>
                </a:cubicBezTo>
                <a:cubicBezTo>
                  <a:pt x="26022" y="27271"/>
                  <a:pt x="26064" y="27265"/>
                  <a:pt x="26102" y="27255"/>
                </a:cubicBezTo>
                <a:cubicBezTo>
                  <a:pt x="26134" y="27246"/>
                  <a:pt x="26166" y="27239"/>
                  <a:pt x="26198" y="27230"/>
                </a:cubicBezTo>
                <a:cubicBezTo>
                  <a:pt x="26243" y="27220"/>
                  <a:pt x="26288" y="27207"/>
                  <a:pt x="26333" y="27194"/>
                </a:cubicBezTo>
                <a:cubicBezTo>
                  <a:pt x="26358" y="27188"/>
                  <a:pt x="26384" y="27182"/>
                  <a:pt x="26413" y="27175"/>
                </a:cubicBezTo>
                <a:cubicBezTo>
                  <a:pt x="26480" y="27156"/>
                  <a:pt x="26550" y="27137"/>
                  <a:pt x="26621" y="27114"/>
                </a:cubicBezTo>
                <a:cubicBezTo>
                  <a:pt x="26643" y="27108"/>
                  <a:pt x="26666" y="27102"/>
                  <a:pt x="26688" y="27092"/>
                </a:cubicBezTo>
                <a:cubicBezTo>
                  <a:pt x="26736" y="27079"/>
                  <a:pt x="26784" y="27063"/>
                  <a:pt x="26832" y="27047"/>
                </a:cubicBezTo>
                <a:cubicBezTo>
                  <a:pt x="26861" y="27037"/>
                  <a:pt x="26890" y="27028"/>
                  <a:pt x="26918" y="27018"/>
                </a:cubicBezTo>
                <a:cubicBezTo>
                  <a:pt x="26960" y="27005"/>
                  <a:pt x="27002" y="26989"/>
                  <a:pt x="27043" y="26977"/>
                </a:cubicBezTo>
                <a:cubicBezTo>
                  <a:pt x="27072" y="26964"/>
                  <a:pt x="27104" y="26954"/>
                  <a:pt x="27133" y="26941"/>
                </a:cubicBezTo>
                <a:cubicBezTo>
                  <a:pt x="27175" y="26929"/>
                  <a:pt x="27213" y="26913"/>
                  <a:pt x="27255" y="26897"/>
                </a:cubicBezTo>
                <a:cubicBezTo>
                  <a:pt x="27284" y="26887"/>
                  <a:pt x="27312" y="26874"/>
                  <a:pt x="27344" y="26861"/>
                </a:cubicBezTo>
                <a:cubicBezTo>
                  <a:pt x="27383" y="26845"/>
                  <a:pt x="27424" y="26829"/>
                  <a:pt x="27466" y="26813"/>
                </a:cubicBezTo>
                <a:cubicBezTo>
                  <a:pt x="27495" y="26801"/>
                  <a:pt x="27524" y="26791"/>
                  <a:pt x="27552" y="26778"/>
                </a:cubicBezTo>
                <a:cubicBezTo>
                  <a:pt x="27594" y="26759"/>
                  <a:pt x="27636" y="26743"/>
                  <a:pt x="27677" y="26724"/>
                </a:cubicBezTo>
                <a:cubicBezTo>
                  <a:pt x="27703" y="26711"/>
                  <a:pt x="27732" y="26701"/>
                  <a:pt x="27757" y="26688"/>
                </a:cubicBezTo>
                <a:cubicBezTo>
                  <a:pt x="27805" y="26666"/>
                  <a:pt x="27853" y="26644"/>
                  <a:pt x="27898" y="26621"/>
                </a:cubicBezTo>
                <a:cubicBezTo>
                  <a:pt x="27921" y="26612"/>
                  <a:pt x="27943" y="26602"/>
                  <a:pt x="27962" y="26592"/>
                </a:cubicBezTo>
                <a:cubicBezTo>
                  <a:pt x="28030" y="26560"/>
                  <a:pt x="28097" y="26528"/>
                  <a:pt x="28164" y="26493"/>
                </a:cubicBezTo>
                <a:cubicBezTo>
                  <a:pt x="28177" y="26487"/>
                  <a:pt x="28190" y="26480"/>
                  <a:pt x="28202" y="26474"/>
                </a:cubicBezTo>
                <a:cubicBezTo>
                  <a:pt x="28257" y="26445"/>
                  <a:pt x="28311" y="26416"/>
                  <a:pt x="28366" y="26388"/>
                </a:cubicBezTo>
                <a:cubicBezTo>
                  <a:pt x="28388" y="26375"/>
                  <a:pt x="28411" y="26362"/>
                  <a:pt x="28436" y="26349"/>
                </a:cubicBezTo>
                <a:cubicBezTo>
                  <a:pt x="28478" y="26323"/>
                  <a:pt x="28523" y="26301"/>
                  <a:pt x="28564" y="26275"/>
                </a:cubicBezTo>
                <a:cubicBezTo>
                  <a:pt x="28590" y="26263"/>
                  <a:pt x="28615" y="26247"/>
                  <a:pt x="28641" y="26231"/>
                </a:cubicBezTo>
                <a:cubicBezTo>
                  <a:pt x="28683" y="26208"/>
                  <a:pt x="28721" y="26183"/>
                  <a:pt x="28763" y="26160"/>
                </a:cubicBezTo>
                <a:cubicBezTo>
                  <a:pt x="28788" y="26144"/>
                  <a:pt x="28814" y="26128"/>
                  <a:pt x="28840" y="26112"/>
                </a:cubicBezTo>
                <a:cubicBezTo>
                  <a:pt x="28881" y="26087"/>
                  <a:pt x="28920" y="26061"/>
                  <a:pt x="28958" y="26035"/>
                </a:cubicBezTo>
                <a:cubicBezTo>
                  <a:pt x="28984" y="26019"/>
                  <a:pt x="29009" y="26003"/>
                  <a:pt x="29035" y="25987"/>
                </a:cubicBezTo>
                <a:cubicBezTo>
                  <a:pt x="29077" y="25962"/>
                  <a:pt x="29115" y="25933"/>
                  <a:pt x="29157" y="25907"/>
                </a:cubicBezTo>
                <a:cubicBezTo>
                  <a:pt x="29179" y="25891"/>
                  <a:pt x="29205" y="25875"/>
                  <a:pt x="29227" y="25859"/>
                </a:cubicBezTo>
                <a:cubicBezTo>
                  <a:pt x="29272" y="25827"/>
                  <a:pt x="29317" y="25795"/>
                  <a:pt x="29361" y="25763"/>
                </a:cubicBezTo>
                <a:cubicBezTo>
                  <a:pt x="29381" y="25750"/>
                  <a:pt x="29397" y="25738"/>
                  <a:pt x="29416" y="25725"/>
                </a:cubicBezTo>
                <a:cubicBezTo>
                  <a:pt x="29480" y="25680"/>
                  <a:pt x="29541" y="25632"/>
                  <a:pt x="29605" y="25584"/>
                </a:cubicBezTo>
                <a:cubicBezTo>
                  <a:pt x="29608" y="25581"/>
                  <a:pt x="29614" y="25577"/>
                  <a:pt x="29618" y="25571"/>
                </a:cubicBezTo>
                <a:cubicBezTo>
                  <a:pt x="29675" y="25529"/>
                  <a:pt x="29730" y="25485"/>
                  <a:pt x="29787" y="25440"/>
                </a:cubicBezTo>
                <a:cubicBezTo>
                  <a:pt x="29807" y="25424"/>
                  <a:pt x="29826" y="25408"/>
                  <a:pt x="29848" y="25392"/>
                </a:cubicBezTo>
                <a:cubicBezTo>
                  <a:pt x="29887" y="25357"/>
                  <a:pt x="29928" y="25324"/>
                  <a:pt x="29970" y="25289"/>
                </a:cubicBezTo>
                <a:cubicBezTo>
                  <a:pt x="29992" y="25270"/>
                  <a:pt x="30015" y="25251"/>
                  <a:pt x="30037" y="25232"/>
                </a:cubicBezTo>
                <a:cubicBezTo>
                  <a:pt x="30072" y="25200"/>
                  <a:pt x="30111" y="25168"/>
                  <a:pt x="30149" y="25136"/>
                </a:cubicBezTo>
                <a:cubicBezTo>
                  <a:pt x="30172" y="25113"/>
                  <a:pt x="30194" y="25091"/>
                  <a:pt x="30216" y="25072"/>
                </a:cubicBezTo>
                <a:cubicBezTo>
                  <a:pt x="30255" y="25040"/>
                  <a:pt x="30290" y="25004"/>
                  <a:pt x="30325" y="24972"/>
                </a:cubicBezTo>
                <a:cubicBezTo>
                  <a:pt x="30348" y="24950"/>
                  <a:pt x="30370" y="24931"/>
                  <a:pt x="30392" y="24908"/>
                </a:cubicBezTo>
                <a:cubicBezTo>
                  <a:pt x="30431" y="24873"/>
                  <a:pt x="30466" y="24838"/>
                  <a:pt x="30501" y="24803"/>
                </a:cubicBezTo>
                <a:cubicBezTo>
                  <a:pt x="30524" y="24783"/>
                  <a:pt x="30543" y="24761"/>
                  <a:pt x="30565" y="24739"/>
                </a:cubicBezTo>
                <a:cubicBezTo>
                  <a:pt x="30604" y="24700"/>
                  <a:pt x="30642" y="24662"/>
                  <a:pt x="30681" y="24623"/>
                </a:cubicBezTo>
                <a:cubicBezTo>
                  <a:pt x="30700" y="24604"/>
                  <a:pt x="30716" y="24585"/>
                  <a:pt x="30735" y="24566"/>
                </a:cubicBezTo>
                <a:cubicBezTo>
                  <a:pt x="30790" y="24508"/>
                  <a:pt x="30847" y="24450"/>
                  <a:pt x="30902" y="24390"/>
                </a:cubicBezTo>
                <a:cubicBezTo>
                  <a:pt x="31017" y="24258"/>
                  <a:pt x="31129" y="24127"/>
                  <a:pt x="31238" y="23993"/>
                </a:cubicBezTo>
                <a:cubicBezTo>
                  <a:pt x="33271" y="21486"/>
                  <a:pt x="33841" y="18168"/>
                  <a:pt x="33047" y="15159"/>
                </a:cubicBezTo>
                <a:cubicBezTo>
                  <a:pt x="32608" y="13497"/>
                  <a:pt x="31753" y="11928"/>
                  <a:pt x="30498" y="10638"/>
                </a:cubicBezTo>
                <a:cubicBezTo>
                  <a:pt x="25945" y="5950"/>
                  <a:pt x="23787" y="3696"/>
                  <a:pt x="22612" y="2521"/>
                </a:cubicBezTo>
                <a:lnTo>
                  <a:pt x="22253" y="2150"/>
                </a:lnTo>
                <a:cubicBezTo>
                  <a:pt x="22033" y="1926"/>
                  <a:pt x="21802" y="1718"/>
                  <a:pt x="21562" y="1525"/>
                </a:cubicBezTo>
                <a:cubicBezTo>
                  <a:pt x="21226" y="1244"/>
                  <a:pt x="21018" y="1122"/>
                  <a:pt x="20691" y="933"/>
                </a:cubicBezTo>
                <a:cubicBezTo>
                  <a:pt x="19613" y="311"/>
                  <a:pt x="18411" y="1"/>
                  <a:pt x="17208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5" name="Google Shape;1745;p40"/>
          <p:cNvGrpSpPr/>
          <p:nvPr/>
        </p:nvGrpSpPr>
        <p:grpSpPr>
          <a:xfrm rot="-5400000">
            <a:off x="1219595" y="3039306"/>
            <a:ext cx="1675485" cy="1459925"/>
            <a:chOff x="5088650" y="2517125"/>
            <a:chExt cx="1919446" cy="1672500"/>
          </a:xfrm>
        </p:grpSpPr>
        <p:sp>
          <p:nvSpPr>
            <p:cNvPr id="1746" name="Google Shape;1746;p40"/>
            <p:cNvSpPr/>
            <p:nvPr/>
          </p:nvSpPr>
          <p:spPr>
            <a:xfrm>
              <a:off x="5990472" y="2517125"/>
              <a:ext cx="382602" cy="637429"/>
            </a:xfrm>
            <a:custGeom>
              <a:avLst/>
              <a:gdLst/>
              <a:ahLst/>
              <a:cxnLst/>
              <a:rect l="l" t="t" r="r" b="b"/>
              <a:pathLst>
                <a:path w="6360" h="10596" extrusionOk="0"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10141"/>
                  </a:lnTo>
                  <a:cubicBezTo>
                    <a:pt x="1" y="10390"/>
                    <a:pt x="205" y="10595"/>
                    <a:pt x="455" y="10595"/>
                  </a:cubicBezTo>
                  <a:lnTo>
                    <a:pt x="5905" y="10595"/>
                  </a:lnTo>
                  <a:cubicBezTo>
                    <a:pt x="6154" y="10595"/>
                    <a:pt x="6359" y="10390"/>
                    <a:pt x="6359" y="10141"/>
                  </a:cubicBezTo>
                  <a:lnTo>
                    <a:pt x="6359" y="455"/>
                  </a:lnTo>
                  <a:cubicBezTo>
                    <a:pt x="6359" y="202"/>
                    <a:pt x="6154" y="0"/>
                    <a:pt x="590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0"/>
            <p:cNvSpPr/>
            <p:nvPr/>
          </p:nvSpPr>
          <p:spPr>
            <a:xfrm>
              <a:off x="6029213" y="2829764"/>
              <a:ext cx="305119" cy="12152"/>
            </a:xfrm>
            <a:custGeom>
              <a:avLst/>
              <a:gdLst/>
              <a:ahLst/>
              <a:cxnLst/>
              <a:rect l="l" t="t" r="r" b="b"/>
              <a:pathLst>
                <a:path w="5072" h="202" extrusionOk="0">
                  <a:moveTo>
                    <a:pt x="103" y="0"/>
                  </a:moveTo>
                  <a:cubicBezTo>
                    <a:pt x="45" y="0"/>
                    <a:pt x="0" y="45"/>
                    <a:pt x="0" y="99"/>
                  </a:cubicBezTo>
                  <a:cubicBezTo>
                    <a:pt x="0" y="157"/>
                    <a:pt x="45" y="202"/>
                    <a:pt x="103" y="202"/>
                  </a:cubicBezTo>
                  <a:lnTo>
                    <a:pt x="4969" y="202"/>
                  </a:lnTo>
                  <a:cubicBezTo>
                    <a:pt x="5027" y="202"/>
                    <a:pt x="5072" y="157"/>
                    <a:pt x="5072" y="99"/>
                  </a:cubicBezTo>
                  <a:cubicBezTo>
                    <a:pt x="5072" y="45"/>
                    <a:pt x="5027" y="0"/>
                    <a:pt x="49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0"/>
            <p:cNvSpPr/>
            <p:nvPr/>
          </p:nvSpPr>
          <p:spPr>
            <a:xfrm>
              <a:off x="6258233" y="3039112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11" y="0"/>
                    <a:pt x="0" y="212"/>
                    <a:pt x="0" y="471"/>
                  </a:cubicBezTo>
                  <a:cubicBezTo>
                    <a:pt x="0" y="730"/>
                    <a:pt x="211" y="939"/>
                    <a:pt x="468" y="939"/>
                  </a:cubicBezTo>
                  <a:cubicBezTo>
                    <a:pt x="727" y="939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0"/>
            <p:cNvSpPr/>
            <p:nvPr/>
          </p:nvSpPr>
          <p:spPr>
            <a:xfrm>
              <a:off x="6048825" y="3039112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1" y="212"/>
                    <a:pt x="1" y="471"/>
                  </a:cubicBezTo>
                  <a:cubicBezTo>
                    <a:pt x="1" y="730"/>
                    <a:pt x="212" y="939"/>
                    <a:pt x="471" y="939"/>
                  </a:cubicBezTo>
                  <a:cubicBezTo>
                    <a:pt x="728" y="939"/>
                    <a:pt x="939" y="730"/>
                    <a:pt x="939" y="471"/>
                  </a:cubicBezTo>
                  <a:cubicBezTo>
                    <a:pt x="939" y="212"/>
                    <a:pt x="728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0"/>
            <p:cNvSpPr/>
            <p:nvPr/>
          </p:nvSpPr>
          <p:spPr>
            <a:xfrm>
              <a:off x="6258233" y="2902554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0"/>
                  </a:moveTo>
                  <a:cubicBezTo>
                    <a:pt x="211" y="0"/>
                    <a:pt x="0" y="208"/>
                    <a:pt x="0" y="468"/>
                  </a:cubicBezTo>
                  <a:cubicBezTo>
                    <a:pt x="0" y="725"/>
                    <a:pt x="208" y="935"/>
                    <a:pt x="462" y="935"/>
                  </a:cubicBezTo>
                  <a:cubicBezTo>
                    <a:pt x="464" y="935"/>
                    <a:pt x="466" y="935"/>
                    <a:pt x="468" y="935"/>
                  </a:cubicBezTo>
                  <a:cubicBezTo>
                    <a:pt x="727" y="935"/>
                    <a:pt x="938" y="727"/>
                    <a:pt x="938" y="468"/>
                  </a:cubicBezTo>
                  <a:cubicBezTo>
                    <a:pt x="938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0"/>
            <p:cNvSpPr/>
            <p:nvPr/>
          </p:nvSpPr>
          <p:spPr>
            <a:xfrm>
              <a:off x="6048825" y="2902554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71" y="0"/>
                  </a:moveTo>
                  <a:cubicBezTo>
                    <a:pt x="212" y="0"/>
                    <a:pt x="1" y="208"/>
                    <a:pt x="1" y="468"/>
                  </a:cubicBezTo>
                  <a:cubicBezTo>
                    <a:pt x="1" y="725"/>
                    <a:pt x="209" y="935"/>
                    <a:pt x="466" y="935"/>
                  </a:cubicBezTo>
                  <a:cubicBezTo>
                    <a:pt x="468" y="935"/>
                    <a:pt x="469" y="935"/>
                    <a:pt x="471" y="935"/>
                  </a:cubicBezTo>
                  <a:cubicBezTo>
                    <a:pt x="728" y="935"/>
                    <a:pt x="939" y="727"/>
                    <a:pt x="939" y="468"/>
                  </a:cubicBezTo>
                  <a:cubicBezTo>
                    <a:pt x="939" y="208"/>
                    <a:pt x="728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0"/>
            <p:cNvSpPr/>
            <p:nvPr/>
          </p:nvSpPr>
          <p:spPr>
            <a:xfrm>
              <a:off x="6239343" y="2598037"/>
              <a:ext cx="64369" cy="56488"/>
            </a:xfrm>
            <a:custGeom>
              <a:avLst/>
              <a:gdLst/>
              <a:ahLst/>
              <a:cxnLst/>
              <a:rect l="l" t="t" r="r" b="b"/>
              <a:pathLst>
                <a:path w="1070" h="939" extrusionOk="0">
                  <a:moveTo>
                    <a:pt x="535" y="0"/>
                  </a:moveTo>
                  <a:cubicBezTo>
                    <a:pt x="453" y="0"/>
                    <a:pt x="370" y="22"/>
                    <a:pt x="295" y="67"/>
                  </a:cubicBezTo>
                  <a:cubicBezTo>
                    <a:pt x="71" y="199"/>
                    <a:pt x="0" y="487"/>
                    <a:pt x="132" y="711"/>
                  </a:cubicBezTo>
                  <a:cubicBezTo>
                    <a:pt x="220" y="857"/>
                    <a:pt x="376" y="939"/>
                    <a:pt x="535" y="939"/>
                  </a:cubicBezTo>
                  <a:cubicBezTo>
                    <a:pt x="617" y="939"/>
                    <a:pt x="700" y="917"/>
                    <a:pt x="775" y="871"/>
                  </a:cubicBezTo>
                  <a:cubicBezTo>
                    <a:pt x="999" y="737"/>
                    <a:pt x="1070" y="448"/>
                    <a:pt x="935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0"/>
            <p:cNvSpPr/>
            <p:nvPr/>
          </p:nvSpPr>
          <p:spPr>
            <a:xfrm>
              <a:off x="6059833" y="2705779"/>
              <a:ext cx="64369" cy="56488"/>
            </a:xfrm>
            <a:custGeom>
              <a:avLst/>
              <a:gdLst/>
              <a:ahLst/>
              <a:cxnLst/>
              <a:rect l="l" t="t" r="r" b="b"/>
              <a:pathLst>
                <a:path w="1070" h="939" extrusionOk="0">
                  <a:moveTo>
                    <a:pt x="534" y="0"/>
                  </a:moveTo>
                  <a:cubicBezTo>
                    <a:pt x="452" y="0"/>
                    <a:pt x="370" y="22"/>
                    <a:pt x="295" y="66"/>
                  </a:cubicBezTo>
                  <a:cubicBezTo>
                    <a:pt x="71" y="201"/>
                    <a:pt x="0" y="489"/>
                    <a:pt x="135" y="710"/>
                  </a:cubicBezTo>
                  <a:cubicBezTo>
                    <a:pt x="221" y="857"/>
                    <a:pt x="375" y="938"/>
                    <a:pt x="533" y="938"/>
                  </a:cubicBezTo>
                  <a:cubicBezTo>
                    <a:pt x="616" y="938"/>
                    <a:pt x="699" y="916"/>
                    <a:pt x="775" y="870"/>
                  </a:cubicBezTo>
                  <a:cubicBezTo>
                    <a:pt x="999" y="739"/>
                    <a:pt x="1070" y="451"/>
                    <a:pt x="938" y="230"/>
                  </a:cubicBezTo>
                  <a:cubicBezTo>
                    <a:pt x="849" y="81"/>
                    <a:pt x="693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0"/>
            <p:cNvSpPr/>
            <p:nvPr/>
          </p:nvSpPr>
          <p:spPr>
            <a:xfrm>
              <a:off x="6370667" y="2520975"/>
              <a:ext cx="637429" cy="382421"/>
            </a:xfrm>
            <a:custGeom>
              <a:avLst/>
              <a:gdLst/>
              <a:ahLst/>
              <a:cxnLst/>
              <a:rect l="l" t="t" r="r" b="b"/>
              <a:pathLst>
                <a:path w="10596" h="6357" extrusionOk="0">
                  <a:moveTo>
                    <a:pt x="456" y="1"/>
                  </a:moveTo>
                  <a:cubicBezTo>
                    <a:pt x="206" y="1"/>
                    <a:pt x="1" y="202"/>
                    <a:pt x="1" y="455"/>
                  </a:cubicBezTo>
                  <a:lnTo>
                    <a:pt x="1" y="5901"/>
                  </a:lnTo>
                  <a:cubicBezTo>
                    <a:pt x="1" y="6151"/>
                    <a:pt x="206" y="6356"/>
                    <a:pt x="456" y="6356"/>
                  </a:cubicBezTo>
                  <a:lnTo>
                    <a:pt x="10141" y="6356"/>
                  </a:lnTo>
                  <a:cubicBezTo>
                    <a:pt x="10394" y="6356"/>
                    <a:pt x="10596" y="6151"/>
                    <a:pt x="10596" y="5901"/>
                  </a:cubicBezTo>
                  <a:lnTo>
                    <a:pt x="10596" y="455"/>
                  </a:lnTo>
                  <a:cubicBezTo>
                    <a:pt x="10596" y="202"/>
                    <a:pt x="10394" y="1"/>
                    <a:pt x="1014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0"/>
            <p:cNvSpPr/>
            <p:nvPr/>
          </p:nvSpPr>
          <p:spPr>
            <a:xfrm>
              <a:off x="6683306" y="2559476"/>
              <a:ext cx="12212" cy="305179"/>
            </a:xfrm>
            <a:custGeom>
              <a:avLst/>
              <a:gdLst/>
              <a:ahLst/>
              <a:cxnLst/>
              <a:rect l="l" t="t" r="r" b="b"/>
              <a:pathLst>
                <a:path w="203" h="5073" extrusionOk="0">
                  <a:moveTo>
                    <a:pt x="103" y="1"/>
                  </a:moveTo>
                  <a:cubicBezTo>
                    <a:pt x="45" y="1"/>
                    <a:pt x="1" y="49"/>
                    <a:pt x="1" y="103"/>
                  </a:cubicBezTo>
                  <a:lnTo>
                    <a:pt x="1" y="4973"/>
                  </a:lnTo>
                  <a:cubicBezTo>
                    <a:pt x="1" y="5028"/>
                    <a:pt x="45" y="5073"/>
                    <a:pt x="103" y="5073"/>
                  </a:cubicBezTo>
                  <a:cubicBezTo>
                    <a:pt x="157" y="5073"/>
                    <a:pt x="202" y="5028"/>
                    <a:pt x="202" y="4973"/>
                  </a:cubicBezTo>
                  <a:lnTo>
                    <a:pt x="202" y="103"/>
                  </a:lnTo>
                  <a:cubicBezTo>
                    <a:pt x="202" y="49"/>
                    <a:pt x="157" y="1"/>
                    <a:pt x="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0"/>
            <p:cNvSpPr/>
            <p:nvPr/>
          </p:nvSpPr>
          <p:spPr>
            <a:xfrm>
              <a:off x="6731252" y="2579147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0"/>
                  </a:moveTo>
                  <a:cubicBezTo>
                    <a:pt x="209" y="0"/>
                    <a:pt x="1" y="212"/>
                    <a:pt x="1" y="471"/>
                  </a:cubicBezTo>
                  <a:cubicBezTo>
                    <a:pt x="1" y="730"/>
                    <a:pt x="209" y="939"/>
                    <a:pt x="468" y="939"/>
                  </a:cubicBezTo>
                  <a:cubicBezTo>
                    <a:pt x="728" y="939"/>
                    <a:pt x="936" y="730"/>
                    <a:pt x="936" y="471"/>
                  </a:cubicBezTo>
                  <a:cubicBezTo>
                    <a:pt x="936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0"/>
            <p:cNvSpPr/>
            <p:nvPr/>
          </p:nvSpPr>
          <p:spPr>
            <a:xfrm>
              <a:off x="6731252" y="2788496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1"/>
                  </a:moveTo>
                  <a:cubicBezTo>
                    <a:pt x="209" y="1"/>
                    <a:pt x="1" y="212"/>
                    <a:pt x="1" y="471"/>
                  </a:cubicBezTo>
                  <a:cubicBezTo>
                    <a:pt x="1" y="731"/>
                    <a:pt x="209" y="939"/>
                    <a:pt x="468" y="939"/>
                  </a:cubicBezTo>
                  <a:cubicBezTo>
                    <a:pt x="728" y="939"/>
                    <a:pt x="936" y="731"/>
                    <a:pt x="936" y="471"/>
                  </a:cubicBezTo>
                  <a:cubicBezTo>
                    <a:pt x="936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0"/>
            <p:cNvSpPr/>
            <p:nvPr/>
          </p:nvSpPr>
          <p:spPr>
            <a:xfrm>
              <a:off x="6817758" y="2579147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9" y="0"/>
                    <a:pt x="0" y="212"/>
                    <a:pt x="0" y="471"/>
                  </a:cubicBezTo>
                  <a:cubicBezTo>
                    <a:pt x="0" y="730"/>
                    <a:pt x="209" y="939"/>
                    <a:pt x="468" y="939"/>
                  </a:cubicBezTo>
                  <a:cubicBezTo>
                    <a:pt x="727" y="939"/>
                    <a:pt x="939" y="730"/>
                    <a:pt x="939" y="471"/>
                  </a:cubicBezTo>
                  <a:cubicBezTo>
                    <a:pt x="939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0"/>
            <p:cNvSpPr/>
            <p:nvPr/>
          </p:nvSpPr>
          <p:spPr>
            <a:xfrm>
              <a:off x="6817758" y="278849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09" y="1"/>
                    <a:pt x="0" y="212"/>
                    <a:pt x="0" y="471"/>
                  </a:cubicBezTo>
                  <a:cubicBezTo>
                    <a:pt x="0" y="731"/>
                    <a:pt x="209" y="939"/>
                    <a:pt x="468" y="939"/>
                  </a:cubicBezTo>
                  <a:cubicBezTo>
                    <a:pt x="727" y="939"/>
                    <a:pt x="939" y="731"/>
                    <a:pt x="939" y="471"/>
                  </a:cubicBezTo>
                  <a:cubicBezTo>
                    <a:pt x="939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0"/>
            <p:cNvSpPr/>
            <p:nvPr/>
          </p:nvSpPr>
          <p:spPr>
            <a:xfrm>
              <a:off x="6447729" y="2594187"/>
              <a:ext cx="64429" cy="56488"/>
            </a:xfrm>
            <a:custGeom>
              <a:avLst/>
              <a:gdLst/>
              <a:ahLst/>
              <a:cxnLst/>
              <a:rect l="l" t="t" r="r" b="b"/>
              <a:pathLst>
                <a:path w="1071" h="939" extrusionOk="0">
                  <a:moveTo>
                    <a:pt x="534" y="0"/>
                  </a:moveTo>
                  <a:cubicBezTo>
                    <a:pt x="452" y="0"/>
                    <a:pt x="368" y="22"/>
                    <a:pt x="292" y="67"/>
                  </a:cubicBezTo>
                  <a:cubicBezTo>
                    <a:pt x="71" y="202"/>
                    <a:pt x="1" y="487"/>
                    <a:pt x="132" y="711"/>
                  </a:cubicBezTo>
                  <a:cubicBezTo>
                    <a:pt x="221" y="857"/>
                    <a:pt x="376" y="938"/>
                    <a:pt x="536" y="938"/>
                  </a:cubicBezTo>
                  <a:cubicBezTo>
                    <a:pt x="618" y="938"/>
                    <a:pt x="700" y="917"/>
                    <a:pt x="776" y="871"/>
                  </a:cubicBezTo>
                  <a:cubicBezTo>
                    <a:pt x="1000" y="737"/>
                    <a:pt x="1070" y="448"/>
                    <a:pt x="936" y="228"/>
                  </a:cubicBezTo>
                  <a:cubicBezTo>
                    <a:pt x="849" y="82"/>
                    <a:pt x="694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6555411" y="2773697"/>
              <a:ext cx="64609" cy="56428"/>
            </a:xfrm>
            <a:custGeom>
              <a:avLst/>
              <a:gdLst/>
              <a:ahLst/>
              <a:cxnLst/>
              <a:rect l="l" t="t" r="r" b="b"/>
              <a:pathLst>
                <a:path w="1074" h="938" extrusionOk="0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4" y="199"/>
                    <a:pt x="1" y="487"/>
                    <a:pt x="135" y="711"/>
                  </a:cubicBezTo>
                  <a:cubicBezTo>
                    <a:pt x="224" y="857"/>
                    <a:pt x="378" y="937"/>
                    <a:pt x="537" y="937"/>
                  </a:cubicBezTo>
                  <a:cubicBezTo>
                    <a:pt x="619" y="937"/>
                    <a:pt x="702" y="916"/>
                    <a:pt x="779" y="871"/>
                  </a:cubicBezTo>
                  <a:cubicBezTo>
                    <a:pt x="999" y="737"/>
                    <a:pt x="1073" y="449"/>
                    <a:pt x="939" y="228"/>
                  </a:cubicBezTo>
                  <a:cubicBezTo>
                    <a:pt x="850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5729689" y="3157201"/>
              <a:ext cx="637429" cy="382361"/>
            </a:xfrm>
            <a:custGeom>
              <a:avLst/>
              <a:gdLst/>
              <a:ahLst/>
              <a:cxnLst/>
              <a:rect l="l" t="t" r="r" b="b"/>
              <a:pathLst>
                <a:path w="10596" h="6356" extrusionOk="0">
                  <a:moveTo>
                    <a:pt x="455" y="0"/>
                  </a:moveTo>
                  <a:cubicBezTo>
                    <a:pt x="202" y="0"/>
                    <a:pt x="0" y="202"/>
                    <a:pt x="0" y="455"/>
                  </a:cubicBezTo>
                  <a:lnTo>
                    <a:pt x="0" y="5901"/>
                  </a:lnTo>
                  <a:cubicBezTo>
                    <a:pt x="0" y="6151"/>
                    <a:pt x="205" y="6356"/>
                    <a:pt x="455" y="6356"/>
                  </a:cubicBezTo>
                  <a:lnTo>
                    <a:pt x="10140" y="6356"/>
                  </a:lnTo>
                  <a:cubicBezTo>
                    <a:pt x="10390" y="6356"/>
                    <a:pt x="10595" y="6151"/>
                    <a:pt x="10595" y="5901"/>
                  </a:cubicBezTo>
                  <a:lnTo>
                    <a:pt x="10595" y="455"/>
                  </a:lnTo>
                  <a:cubicBezTo>
                    <a:pt x="10595" y="202"/>
                    <a:pt x="10390" y="0"/>
                    <a:pt x="1014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6042267" y="3195883"/>
              <a:ext cx="12212" cy="304999"/>
            </a:xfrm>
            <a:custGeom>
              <a:avLst/>
              <a:gdLst/>
              <a:ahLst/>
              <a:cxnLst/>
              <a:rect l="l" t="t" r="r" b="b"/>
              <a:pathLst>
                <a:path w="203" h="5070" extrusionOk="0">
                  <a:moveTo>
                    <a:pt x="100" y="1"/>
                  </a:moveTo>
                  <a:cubicBezTo>
                    <a:pt x="46" y="1"/>
                    <a:pt x="1" y="45"/>
                    <a:pt x="1" y="100"/>
                  </a:cubicBezTo>
                  <a:lnTo>
                    <a:pt x="1" y="4970"/>
                  </a:lnTo>
                  <a:cubicBezTo>
                    <a:pt x="1" y="5024"/>
                    <a:pt x="46" y="5069"/>
                    <a:pt x="100" y="5069"/>
                  </a:cubicBezTo>
                  <a:cubicBezTo>
                    <a:pt x="158" y="5069"/>
                    <a:pt x="203" y="5024"/>
                    <a:pt x="203" y="4970"/>
                  </a:cubicBezTo>
                  <a:lnTo>
                    <a:pt x="203" y="100"/>
                  </a:lnTo>
                  <a:cubicBezTo>
                    <a:pt x="203" y="45"/>
                    <a:pt x="158" y="1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0"/>
            <p:cNvSpPr/>
            <p:nvPr/>
          </p:nvSpPr>
          <p:spPr>
            <a:xfrm>
              <a:off x="6251676" y="3215374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0" y="211"/>
                    <a:pt x="0" y="471"/>
                  </a:cubicBezTo>
                  <a:cubicBezTo>
                    <a:pt x="0" y="730"/>
                    <a:pt x="212" y="938"/>
                    <a:pt x="471" y="938"/>
                  </a:cubicBezTo>
                  <a:cubicBezTo>
                    <a:pt x="730" y="938"/>
                    <a:pt x="938" y="730"/>
                    <a:pt x="938" y="471"/>
                  </a:cubicBezTo>
                  <a:cubicBezTo>
                    <a:pt x="938" y="211"/>
                    <a:pt x="730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0"/>
            <p:cNvSpPr/>
            <p:nvPr/>
          </p:nvSpPr>
          <p:spPr>
            <a:xfrm>
              <a:off x="6251676" y="3424722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0" y="212"/>
                    <a:pt x="0" y="471"/>
                  </a:cubicBezTo>
                  <a:cubicBezTo>
                    <a:pt x="0" y="730"/>
                    <a:pt x="212" y="939"/>
                    <a:pt x="471" y="939"/>
                  </a:cubicBezTo>
                  <a:cubicBezTo>
                    <a:pt x="730" y="939"/>
                    <a:pt x="938" y="730"/>
                    <a:pt x="938" y="471"/>
                  </a:cubicBezTo>
                  <a:cubicBezTo>
                    <a:pt x="938" y="212"/>
                    <a:pt x="730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0"/>
            <p:cNvSpPr/>
            <p:nvPr/>
          </p:nvSpPr>
          <p:spPr>
            <a:xfrm>
              <a:off x="6110666" y="3215193"/>
              <a:ext cx="64188" cy="56428"/>
            </a:xfrm>
            <a:custGeom>
              <a:avLst/>
              <a:gdLst/>
              <a:ahLst/>
              <a:cxnLst/>
              <a:rect l="l" t="t" r="r" b="b"/>
              <a:pathLst>
                <a:path w="1067" h="938" extrusionOk="0">
                  <a:moveTo>
                    <a:pt x="535" y="0"/>
                  </a:moveTo>
                  <a:cubicBezTo>
                    <a:pt x="474" y="0"/>
                    <a:pt x="412" y="12"/>
                    <a:pt x="353" y="38"/>
                  </a:cubicBezTo>
                  <a:cubicBezTo>
                    <a:pt x="113" y="138"/>
                    <a:pt x="1" y="413"/>
                    <a:pt x="103" y="650"/>
                  </a:cubicBezTo>
                  <a:cubicBezTo>
                    <a:pt x="177" y="830"/>
                    <a:pt x="350" y="938"/>
                    <a:pt x="533" y="938"/>
                  </a:cubicBezTo>
                  <a:cubicBezTo>
                    <a:pt x="595" y="938"/>
                    <a:pt x="657" y="925"/>
                    <a:pt x="718" y="900"/>
                  </a:cubicBezTo>
                  <a:cubicBezTo>
                    <a:pt x="955" y="800"/>
                    <a:pt x="1067" y="525"/>
                    <a:pt x="967" y="288"/>
                  </a:cubicBezTo>
                  <a:cubicBezTo>
                    <a:pt x="891" y="108"/>
                    <a:pt x="717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0"/>
            <p:cNvSpPr/>
            <p:nvPr/>
          </p:nvSpPr>
          <p:spPr>
            <a:xfrm>
              <a:off x="6115118" y="3424722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8" y="0"/>
                    <a:pt x="0" y="212"/>
                    <a:pt x="0" y="471"/>
                  </a:cubicBezTo>
                  <a:cubicBezTo>
                    <a:pt x="0" y="730"/>
                    <a:pt x="208" y="939"/>
                    <a:pt x="468" y="939"/>
                  </a:cubicBezTo>
                  <a:cubicBezTo>
                    <a:pt x="727" y="939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0"/>
            <p:cNvSpPr/>
            <p:nvPr/>
          </p:nvSpPr>
          <p:spPr>
            <a:xfrm>
              <a:off x="5806510" y="3230353"/>
              <a:ext cx="64609" cy="56548"/>
            </a:xfrm>
            <a:custGeom>
              <a:avLst/>
              <a:gdLst/>
              <a:ahLst/>
              <a:cxnLst/>
              <a:rect l="l" t="t" r="r" b="b"/>
              <a:pathLst>
                <a:path w="1074" h="940" extrusionOk="0">
                  <a:moveTo>
                    <a:pt x="535" y="1"/>
                  </a:moveTo>
                  <a:cubicBezTo>
                    <a:pt x="453" y="1"/>
                    <a:pt x="371" y="22"/>
                    <a:pt x="295" y="68"/>
                  </a:cubicBezTo>
                  <a:cubicBezTo>
                    <a:pt x="74" y="203"/>
                    <a:pt x="1" y="487"/>
                    <a:pt x="135" y="712"/>
                  </a:cubicBezTo>
                  <a:cubicBezTo>
                    <a:pt x="224" y="857"/>
                    <a:pt x="378" y="939"/>
                    <a:pt x="537" y="939"/>
                  </a:cubicBezTo>
                  <a:cubicBezTo>
                    <a:pt x="619" y="939"/>
                    <a:pt x="703" y="917"/>
                    <a:pt x="779" y="872"/>
                  </a:cubicBezTo>
                  <a:cubicBezTo>
                    <a:pt x="1000" y="737"/>
                    <a:pt x="1073" y="449"/>
                    <a:pt x="939" y="228"/>
                  </a:cubicBezTo>
                  <a:cubicBezTo>
                    <a:pt x="850" y="82"/>
                    <a:pt x="694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0"/>
            <p:cNvSpPr/>
            <p:nvPr/>
          </p:nvSpPr>
          <p:spPr>
            <a:xfrm>
              <a:off x="5914372" y="3409863"/>
              <a:ext cx="64429" cy="56428"/>
            </a:xfrm>
            <a:custGeom>
              <a:avLst/>
              <a:gdLst/>
              <a:ahLst/>
              <a:cxnLst/>
              <a:rect l="l" t="t" r="r" b="b"/>
              <a:pathLst>
                <a:path w="1071" h="938" extrusionOk="0">
                  <a:moveTo>
                    <a:pt x="535" y="1"/>
                  </a:moveTo>
                  <a:cubicBezTo>
                    <a:pt x="453" y="1"/>
                    <a:pt x="371" y="22"/>
                    <a:pt x="295" y="68"/>
                  </a:cubicBezTo>
                  <a:cubicBezTo>
                    <a:pt x="71" y="199"/>
                    <a:pt x="1" y="488"/>
                    <a:pt x="132" y="712"/>
                  </a:cubicBezTo>
                  <a:cubicBezTo>
                    <a:pt x="221" y="857"/>
                    <a:pt x="377" y="938"/>
                    <a:pt x="536" y="938"/>
                  </a:cubicBezTo>
                  <a:cubicBezTo>
                    <a:pt x="618" y="938"/>
                    <a:pt x="701" y="916"/>
                    <a:pt x="776" y="872"/>
                  </a:cubicBezTo>
                  <a:cubicBezTo>
                    <a:pt x="1000" y="737"/>
                    <a:pt x="1070" y="449"/>
                    <a:pt x="936" y="228"/>
                  </a:cubicBezTo>
                  <a:cubicBezTo>
                    <a:pt x="849" y="82"/>
                    <a:pt x="694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0"/>
            <p:cNvSpPr/>
            <p:nvPr/>
          </p:nvSpPr>
          <p:spPr>
            <a:xfrm>
              <a:off x="5864502" y="3324560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0"/>
                  </a:moveTo>
                  <a:cubicBezTo>
                    <a:pt x="209" y="0"/>
                    <a:pt x="1" y="209"/>
                    <a:pt x="1" y="468"/>
                  </a:cubicBezTo>
                  <a:cubicBezTo>
                    <a:pt x="1" y="727"/>
                    <a:pt x="209" y="935"/>
                    <a:pt x="468" y="935"/>
                  </a:cubicBezTo>
                  <a:cubicBezTo>
                    <a:pt x="727" y="935"/>
                    <a:pt x="939" y="727"/>
                    <a:pt x="939" y="468"/>
                  </a:cubicBezTo>
                  <a:cubicBezTo>
                    <a:pt x="939" y="209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0"/>
            <p:cNvSpPr/>
            <p:nvPr/>
          </p:nvSpPr>
          <p:spPr>
            <a:xfrm>
              <a:off x="5095568" y="3545458"/>
              <a:ext cx="382421" cy="637429"/>
            </a:xfrm>
            <a:custGeom>
              <a:avLst/>
              <a:gdLst/>
              <a:ahLst/>
              <a:cxnLst/>
              <a:rect l="l" t="t" r="r" b="b"/>
              <a:pathLst>
                <a:path w="6357" h="10596" extrusionOk="0">
                  <a:moveTo>
                    <a:pt x="456" y="1"/>
                  </a:moveTo>
                  <a:cubicBezTo>
                    <a:pt x="206" y="1"/>
                    <a:pt x="1" y="206"/>
                    <a:pt x="1" y="456"/>
                  </a:cubicBezTo>
                  <a:lnTo>
                    <a:pt x="1" y="10141"/>
                  </a:lnTo>
                  <a:cubicBezTo>
                    <a:pt x="1" y="10391"/>
                    <a:pt x="206" y="10596"/>
                    <a:pt x="456" y="10596"/>
                  </a:cubicBezTo>
                  <a:lnTo>
                    <a:pt x="5902" y="10596"/>
                  </a:lnTo>
                  <a:cubicBezTo>
                    <a:pt x="6155" y="10596"/>
                    <a:pt x="6357" y="10391"/>
                    <a:pt x="6357" y="10141"/>
                  </a:cubicBezTo>
                  <a:lnTo>
                    <a:pt x="6357" y="456"/>
                  </a:lnTo>
                  <a:cubicBezTo>
                    <a:pt x="6357" y="203"/>
                    <a:pt x="6155" y="1"/>
                    <a:pt x="590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0"/>
            <p:cNvSpPr/>
            <p:nvPr/>
          </p:nvSpPr>
          <p:spPr>
            <a:xfrm>
              <a:off x="5261844" y="3990804"/>
              <a:ext cx="64549" cy="56428"/>
            </a:xfrm>
            <a:custGeom>
              <a:avLst/>
              <a:gdLst/>
              <a:ahLst/>
              <a:cxnLst/>
              <a:rect l="l" t="t" r="r" b="b"/>
              <a:pathLst>
                <a:path w="1073" h="938" extrusionOk="0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4" y="199"/>
                    <a:pt x="0" y="487"/>
                    <a:pt x="135" y="711"/>
                  </a:cubicBezTo>
                  <a:cubicBezTo>
                    <a:pt x="223" y="857"/>
                    <a:pt x="378" y="937"/>
                    <a:pt x="537" y="937"/>
                  </a:cubicBezTo>
                  <a:cubicBezTo>
                    <a:pt x="619" y="937"/>
                    <a:pt x="702" y="916"/>
                    <a:pt x="778" y="871"/>
                  </a:cubicBezTo>
                  <a:cubicBezTo>
                    <a:pt x="999" y="737"/>
                    <a:pt x="1073" y="449"/>
                    <a:pt x="938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0"/>
            <p:cNvSpPr/>
            <p:nvPr/>
          </p:nvSpPr>
          <p:spPr>
            <a:xfrm>
              <a:off x="5134310" y="3858097"/>
              <a:ext cx="305179" cy="12212"/>
            </a:xfrm>
            <a:custGeom>
              <a:avLst/>
              <a:gdLst/>
              <a:ahLst/>
              <a:cxnLst/>
              <a:rect l="l" t="t" r="r" b="b"/>
              <a:pathLst>
                <a:path w="5073" h="203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7"/>
                    <a:pt x="45" y="202"/>
                    <a:pt x="100" y="202"/>
                  </a:cubicBezTo>
                  <a:lnTo>
                    <a:pt x="4970" y="202"/>
                  </a:lnTo>
                  <a:cubicBezTo>
                    <a:pt x="5027" y="202"/>
                    <a:pt x="5072" y="157"/>
                    <a:pt x="5072" y="100"/>
                  </a:cubicBezTo>
                  <a:cubicBezTo>
                    <a:pt x="5072" y="45"/>
                    <a:pt x="5024" y="0"/>
                    <a:pt x="4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0"/>
            <p:cNvSpPr/>
            <p:nvPr/>
          </p:nvSpPr>
          <p:spPr>
            <a:xfrm>
              <a:off x="5363329" y="4067445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09" y="1"/>
                    <a:pt x="0" y="212"/>
                    <a:pt x="0" y="472"/>
                  </a:cubicBezTo>
                  <a:cubicBezTo>
                    <a:pt x="0" y="731"/>
                    <a:pt x="209" y="939"/>
                    <a:pt x="468" y="939"/>
                  </a:cubicBezTo>
                  <a:cubicBezTo>
                    <a:pt x="727" y="939"/>
                    <a:pt x="939" y="731"/>
                    <a:pt x="939" y="472"/>
                  </a:cubicBezTo>
                  <a:cubicBezTo>
                    <a:pt x="939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0"/>
            <p:cNvSpPr/>
            <p:nvPr/>
          </p:nvSpPr>
          <p:spPr>
            <a:xfrm>
              <a:off x="5153981" y="4067445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08" y="1"/>
                    <a:pt x="0" y="212"/>
                    <a:pt x="0" y="472"/>
                  </a:cubicBezTo>
                  <a:cubicBezTo>
                    <a:pt x="0" y="731"/>
                    <a:pt x="208" y="939"/>
                    <a:pt x="468" y="939"/>
                  </a:cubicBezTo>
                  <a:cubicBezTo>
                    <a:pt x="727" y="939"/>
                    <a:pt x="938" y="731"/>
                    <a:pt x="938" y="472"/>
                  </a:cubicBezTo>
                  <a:cubicBezTo>
                    <a:pt x="938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0"/>
            <p:cNvSpPr/>
            <p:nvPr/>
          </p:nvSpPr>
          <p:spPr>
            <a:xfrm>
              <a:off x="5363329" y="3930887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1"/>
                  </a:moveTo>
                  <a:cubicBezTo>
                    <a:pt x="209" y="1"/>
                    <a:pt x="0" y="209"/>
                    <a:pt x="0" y="468"/>
                  </a:cubicBezTo>
                  <a:cubicBezTo>
                    <a:pt x="0" y="728"/>
                    <a:pt x="209" y="936"/>
                    <a:pt x="468" y="936"/>
                  </a:cubicBezTo>
                  <a:cubicBezTo>
                    <a:pt x="727" y="936"/>
                    <a:pt x="939" y="728"/>
                    <a:pt x="939" y="468"/>
                  </a:cubicBezTo>
                  <a:cubicBezTo>
                    <a:pt x="939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0"/>
            <p:cNvSpPr/>
            <p:nvPr/>
          </p:nvSpPr>
          <p:spPr>
            <a:xfrm>
              <a:off x="5153981" y="3930887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1"/>
                  </a:moveTo>
                  <a:cubicBezTo>
                    <a:pt x="208" y="1"/>
                    <a:pt x="0" y="209"/>
                    <a:pt x="0" y="468"/>
                  </a:cubicBezTo>
                  <a:cubicBezTo>
                    <a:pt x="0" y="726"/>
                    <a:pt x="205" y="936"/>
                    <a:pt x="462" y="936"/>
                  </a:cubicBezTo>
                  <a:cubicBezTo>
                    <a:pt x="464" y="936"/>
                    <a:pt x="466" y="936"/>
                    <a:pt x="468" y="936"/>
                  </a:cubicBezTo>
                  <a:cubicBezTo>
                    <a:pt x="727" y="936"/>
                    <a:pt x="938" y="728"/>
                    <a:pt x="938" y="468"/>
                  </a:cubicBezTo>
                  <a:cubicBezTo>
                    <a:pt x="938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0"/>
            <p:cNvSpPr/>
            <p:nvPr/>
          </p:nvSpPr>
          <p:spPr>
            <a:xfrm>
              <a:off x="5261844" y="3665352"/>
              <a:ext cx="64549" cy="56428"/>
            </a:xfrm>
            <a:custGeom>
              <a:avLst/>
              <a:gdLst/>
              <a:ahLst/>
              <a:cxnLst/>
              <a:rect l="l" t="t" r="r" b="b"/>
              <a:pathLst>
                <a:path w="1073" h="938" extrusionOk="0">
                  <a:moveTo>
                    <a:pt x="535" y="1"/>
                  </a:moveTo>
                  <a:cubicBezTo>
                    <a:pt x="453" y="1"/>
                    <a:pt x="370" y="22"/>
                    <a:pt x="295" y="67"/>
                  </a:cubicBezTo>
                  <a:cubicBezTo>
                    <a:pt x="74" y="201"/>
                    <a:pt x="0" y="489"/>
                    <a:pt x="135" y="710"/>
                  </a:cubicBezTo>
                  <a:cubicBezTo>
                    <a:pt x="223" y="856"/>
                    <a:pt x="378" y="938"/>
                    <a:pt x="537" y="938"/>
                  </a:cubicBezTo>
                  <a:cubicBezTo>
                    <a:pt x="619" y="938"/>
                    <a:pt x="702" y="916"/>
                    <a:pt x="778" y="870"/>
                  </a:cubicBezTo>
                  <a:cubicBezTo>
                    <a:pt x="999" y="739"/>
                    <a:pt x="1073" y="451"/>
                    <a:pt x="938" y="227"/>
                  </a:cubicBezTo>
                  <a:cubicBezTo>
                    <a:pt x="849" y="81"/>
                    <a:pt x="694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0"/>
            <p:cNvSpPr/>
            <p:nvPr/>
          </p:nvSpPr>
          <p:spPr>
            <a:xfrm>
              <a:off x="5363329" y="3740429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9" y="0"/>
                    <a:pt x="0" y="212"/>
                    <a:pt x="0" y="471"/>
                  </a:cubicBezTo>
                  <a:cubicBezTo>
                    <a:pt x="0" y="730"/>
                    <a:pt x="209" y="938"/>
                    <a:pt x="468" y="938"/>
                  </a:cubicBezTo>
                  <a:cubicBezTo>
                    <a:pt x="727" y="938"/>
                    <a:pt x="939" y="730"/>
                    <a:pt x="939" y="471"/>
                  </a:cubicBezTo>
                  <a:cubicBezTo>
                    <a:pt x="939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0"/>
            <p:cNvSpPr/>
            <p:nvPr/>
          </p:nvSpPr>
          <p:spPr>
            <a:xfrm>
              <a:off x="5153981" y="3740429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8" y="0"/>
                    <a:pt x="0" y="212"/>
                    <a:pt x="0" y="471"/>
                  </a:cubicBezTo>
                  <a:cubicBezTo>
                    <a:pt x="0" y="730"/>
                    <a:pt x="208" y="938"/>
                    <a:pt x="468" y="938"/>
                  </a:cubicBezTo>
                  <a:cubicBezTo>
                    <a:pt x="727" y="938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0"/>
            <p:cNvSpPr/>
            <p:nvPr/>
          </p:nvSpPr>
          <p:spPr>
            <a:xfrm>
              <a:off x="5363329" y="3603871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0"/>
                  </a:moveTo>
                  <a:cubicBezTo>
                    <a:pt x="209" y="0"/>
                    <a:pt x="0" y="208"/>
                    <a:pt x="0" y="468"/>
                  </a:cubicBezTo>
                  <a:cubicBezTo>
                    <a:pt x="0" y="727"/>
                    <a:pt x="209" y="935"/>
                    <a:pt x="468" y="935"/>
                  </a:cubicBezTo>
                  <a:cubicBezTo>
                    <a:pt x="727" y="935"/>
                    <a:pt x="939" y="727"/>
                    <a:pt x="939" y="468"/>
                  </a:cubicBezTo>
                  <a:cubicBezTo>
                    <a:pt x="939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0"/>
            <p:cNvSpPr/>
            <p:nvPr/>
          </p:nvSpPr>
          <p:spPr>
            <a:xfrm>
              <a:off x="5153981" y="3603871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0"/>
                  </a:moveTo>
                  <a:cubicBezTo>
                    <a:pt x="208" y="0"/>
                    <a:pt x="0" y="208"/>
                    <a:pt x="0" y="468"/>
                  </a:cubicBezTo>
                  <a:cubicBezTo>
                    <a:pt x="0" y="725"/>
                    <a:pt x="205" y="935"/>
                    <a:pt x="462" y="935"/>
                  </a:cubicBezTo>
                  <a:cubicBezTo>
                    <a:pt x="464" y="935"/>
                    <a:pt x="466" y="935"/>
                    <a:pt x="468" y="935"/>
                  </a:cubicBezTo>
                  <a:cubicBezTo>
                    <a:pt x="727" y="935"/>
                    <a:pt x="938" y="727"/>
                    <a:pt x="938" y="468"/>
                  </a:cubicBezTo>
                  <a:cubicBezTo>
                    <a:pt x="938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0"/>
            <p:cNvSpPr/>
            <p:nvPr/>
          </p:nvSpPr>
          <p:spPr>
            <a:xfrm>
              <a:off x="5088650" y="3158705"/>
              <a:ext cx="637248" cy="382602"/>
            </a:xfrm>
            <a:custGeom>
              <a:avLst/>
              <a:gdLst/>
              <a:ahLst/>
              <a:cxnLst/>
              <a:rect l="l" t="t" r="r" b="b"/>
              <a:pathLst>
                <a:path w="10593" h="6360" extrusionOk="0">
                  <a:moveTo>
                    <a:pt x="452" y="1"/>
                  </a:moveTo>
                  <a:cubicBezTo>
                    <a:pt x="202" y="1"/>
                    <a:pt x="1" y="206"/>
                    <a:pt x="1" y="455"/>
                  </a:cubicBezTo>
                  <a:lnTo>
                    <a:pt x="1" y="5905"/>
                  </a:lnTo>
                  <a:cubicBezTo>
                    <a:pt x="1" y="6155"/>
                    <a:pt x="202" y="6356"/>
                    <a:pt x="452" y="6360"/>
                  </a:cubicBezTo>
                  <a:lnTo>
                    <a:pt x="10138" y="6360"/>
                  </a:lnTo>
                  <a:cubicBezTo>
                    <a:pt x="10391" y="6360"/>
                    <a:pt x="10592" y="6155"/>
                    <a:pt x="10592" y="5905"/>
                  </a:cubicBezTo>
                  <a:lnTo>
                    <a:pt x="10592" y="455"/>
                  </a:lnTo>
                  <a:cubicBezTo>
                    <a:pt x="10592" y="206"/>
                    <a:pt x="10391" y="1"/>
                    <a:pt x="1013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0"/>
            <p:cNvSpPr/>
            <p:nvPr/>
          </p:nvSpPr>
          <p:spPr>
            <a:xfrm>
              <a:off x="5401048" y="3197447"/>
              <a:ext cx="12212" cy="305119"/>
            </a:xfrm>
            <a:custGeom>
              <a:avLst/>
              <a:gdLst/>
              <a:ahLst/>
              <a:cxnLst/>
              <a:rect l="l" t="t" r="r" b="b"/>
              <a:pathLst>
                <a:path w="203" h="5072" extrusionOk="0">
                  <a:moveTo>
                    <a:pt x="103" y="0"/>
                  </a:moveTo>
                  <a:cubicBezTo>
                    <a:pt x="49" y="0"/>
                    <a:pt x="1" y="45"/>
                    <a:pt x="1" y="100"/>
                  </a:cubicBezTo>
                  <a:lnTo>
                    <a:pt x="1" y="4969"/>
                  </a:lnTo>
                  <a:cubicBezTo>
                    <a:pt x="1" y="5027"/>
                    <a:pt x="49" y="5072"/>
                    <a:pt x="103" y="5072"/>
                  </a:cubicBezTo>
                  <a:cubicBezTo>
                    <a:pt x="158" y="5072"/>
                    <a:pt x="203" y="5027"/>
                    <a:pt x="203" y="4969"/>
                  </a:cubicBezTo>
                  <a:lnTo>
                    <a:pt x="203" y="100"/>
                  </a:lnTo>
                  <a:cubicBezTo>
                    <a:pt x="203" y="45"/>
                    <a:pt x="158" y="0"/>
                    <a:pt x="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0"/>
            <p:cNvSpPr/>
            <p:nvPr/>
          </p:nvSpPr>
          <p:spPr>
            <a:xfrm>
              <a:off x="5542238" y="3324560"/>
              <a:ext cx="56548" cy="56307"/>
            </a:xfrm>
            <a:custGeom>
              <a:avLst/>
              <a:gdLst/>
              <a:ahLst/>
              <a:cxnLst/>
              <a:rect l="l" t="t" r="r" b="b"/>
              <a:pathLst>
                <a:path w="940" h="936" extrusionOk="0">
                  <a:moveTo>
                    <a:pt x="472" y="0"/>
                  </a:moveTo>
                  <a:cubicBezTo>
                    <a:pt x="212" y="0"/>
                    <a:pt x="1" y="209"/>
                    <a:pt x="1" y="468"/>
                  </a:cubicBezTo>
                  <a:cubicBezTo>
                    <a:pt x="1" y="727"/>
                    <a:pt x="212" y="935"/>
                    <a:pt x="472" y="935"/>
                  </a:cubicBezTo>
                  <a:cubicBezTo>
                    <a:pt x="728" y="935"/>
                    <a:pt x="939" y="727"/>
                    <a:pt x="939" y="468"/>
                  </a:cubicBezTo>
                  <a:cubicBezTo>
                    <a:pt x="939" y="209"/>
                    <a:pt x="728" y="0"/>
                    <a:pt x="4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0"/>
            <p:cNvSpPr/>
            <p:nvPr/>
          </p:nvSpPr>
          <p:spPr>
            <a:xfrm>
              <a:off x="5610637" y="342646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9" y="0"/>
                    <a:pt x="1" y="208"/>
                    <a:pt x="1" y="468"/>
                  </a:cubicBezTo>
                  <a:cubicBezTo>
                    <a:pt x="1" y="727"/>
                    <a:pt x="209" y="938"/>
                    <a:pt x="468" y="938"/>
                  </a:cubicBezTo>
                  <a:cubicBezTo>
                    <a:pt x="727" y="938"/>
                    <a:pt x="939" y="727"/>
                    <a:pt x="939" y="468"/>
                  </a:cubicBezTo>
                  <a:cubicBezTo>
                    <a:pt x="939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0"/>
            <p:cNvSpPr/>
            <p:nvPr/>
          </p:nvSpPr>
          <p:spPr>
            <a:xfrm>
              <a:off x="5473899" y="3217058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1"/>
                  </a:moveTo>
                  <a:cubicBezTo>
                    <a:pt x="212" y="1"/>
                    <a:pt x="0" y="212"/>
                    <a:pt x="0" y="468"/>
                  </a:cubicBezTo>
                  <a:cubicBezTo>
                    <a:pt x="0" y="728"/>
                    <a:pt x="212" y="939"/>
                    <a:pt x="471" y="939"/>
                  </a:cubicBezTo>
                  <a:cubicBezTo>
                    <a:pt x="727" y="939"/>
                    <a:pt x="938" y="728"/>
                    <a:pt x="938" y="468"/>
                  </a:cubicBezTo>
                  <a:cubicBezTo>
                    <a:pt x="938" y="212"/>
                    <a:pt x="730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0"/>
            <p:cNvSpPr/>
            <p:nvPr/>
          </p:nvSpPr>
          <p:spPr>
            <a:xfrm>
              <a:off x="5233509" y="3326304"/>
              <a:ext cx="64369" cy="56488"/>
            </a:xfrm>
            <a:custGeom>
              <a:avLst/>
              <a:gdLst/>
              <a:ahLst/>
              <a:cxnLst/>
              <a:rect l="l" t="t" r="r" b="b"/>
              <a:pathLst>
                <a:path w="1070" h="939" extrusionOk="0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1" y="199"/>
                    <a:pt x="0" y="487"/>
                    <a:pt x="132" y="711"/>
                  </a:cubicBezTo>
                  <a:cubicBezTo>
                    <a:pt x="220" y="857"/>
                    <a:pt x="376" y="939"/>
                    <a:pt x="535" y="939"/>
                  </a:cubicBezTo>
                  <a:cubicBezTo>
                    <a:pt x="617" y="939"/>
                    <a:pt x="700" y="917"/>
                    <a:pt x="775" y="871"/>
                  </a:cubicBezTo>
                  <a:cubicBezTo>
                    <a:pt x="999" y="737"/>
                    <a:pt x="1070" y="449"/>
                    <a:pt x="935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0"/>
            <p:cNvSpPr/>
            <p:nvPr/>
          </p:nvSpPr>
          <p:spPr>
            <a:xfrm>
              <a:off x="5162223" y="3423759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1" y="209"/>
                    <a:pt x="1" y="468"/>
                  </a:cubicBezTo>
                  <a:cubicBezTo>
                    <a:pt x="1" y="727"/>
                    <a:pt x="212" y="939"/>
                    <a:pt x="471" y="939"/>
                  </a:cubicBezTo>
                  <a:cubicBezTo>
                    <a:pt x="731" y="939"/>
                    <a:pt x="939" y="727"/>
                    <a:pt x="939" y="468"/>
                  </a:cubicBezTo>
                  <a:cubicBezTo>
                    <a:pt x="939" y="209"/>
                    <a:pt x="731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0"/>
            <p:cNvSpPr/>
            <p:nvPr/>
          </p:nvSpPr>
          <p:spPr>
            <a:xfrm>
              <a:off x="5162223" y="3214411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1" y="208"/>
                    <a:pt x="1" y="468"/>
                  </a:cubicBezTo>
                  <a:cubicBezTo>
                    <a:pt x="1" y="727"/>
                    <a:pt x="212" y="938"/>
                    <a:pt x="471" y="938"/>
                  </a:cubicBezTo>
                  <a:cubicBezTo>
                    <a:pt x="731" y="938"/>
                    <a:pt x="939" y="727"/>
                    <a:pt x="939" y="468"/>
                  </a:cubicBezTo>
                  <a:cubicBezTo>
                    <a:pt x="939" y="208"/>
                    <a:pt x="731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0"/>
            <p:cNvSpPr/>
            <p:nvPr/>
          </p:nvSpPr>
          <p:spPr>
            <a:xfrm>
              <a:off x="5299021" y="3423759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7" y="0"/>
                  </a:moveTo>
                  <a:cubicBezTo>
                    <a:pt x="211" y="0"/>
                    <a:pt x="0" y="209"/>
                    <a:pt x="0" y="468"/>
                  </a:cubicBezTo>
                  <a:cubicBezTo>
                    <a:pt x="0" y="727"/>
                    <a:pt x="211" y="939"/>
                    <a:pt x="467" y="939"/>
                  </a:cubicBezTo>
                  <a:cubicBezTo>
                    <a:pt x="727" y="939"/>
                    <a:pt x="938" y="727"/>
                    <a:pt x="938" y="468"/>
                  </a:cubicBezTo>
                  <a:cubicBezTo>
                    <a:pt x="938" y="209"/>
                    <a:pt x="727" y="0"/>
                    <a:pt x="4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0"/>
            <p:cNvSpPr/>
            <p:nvPr/>
          </p:nvSpPr>
          <p:spPr>
            <a:xfrm>
              <a:off x="5299021" y="3214411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7" y="0"/>
                  </a:moveTo>
                  <a:cubicBezTo>
                    <a:pt x="211" y="0"/>
                    <a:pt x="0" y="208"/>
                    <a:pt x="0" y="468"/>
                  </a:cubicBezTo>
                  <a:cubicBezTo>
                    <a:pt x="0" y="727"/>
                    <a:pt x="211" y="938"/>
                    <a:pt x="467" y="938"/>
                  </a:cubicBezTo>
                  <a:cubicBezTo>
                    <a:pt x="727" y="938"/>
                    <a:pt x="938" y="727"/>
                    <a:pt x="938" y="468"/>
                  </a:cubicBezTo>
                  <a:cubicBezTo>
                    <a:pt x="938" y="208"/>
                    <a:pt x="727" y="0"/>
                    <a:pt x="4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0"/>
            <p:cNvSpPr/>
            <p:nvPr/>
          </p:nvSpPr>
          <p:spPr>
            <a:xfrm>
              <a:off x="5476967" y="3807264"/>
              <a:ext cx="637429" cy="382361"/>
            </a:xfrm>
            <a:custGeom>
              <a:avLst/>
              <a:gdLst/>
              <a:ahLst/>
              <a:cxnLst/>
              <a:rect l="l" t="t" r="r" b="b"/>
              <a:pathLst>
                <a:path w="10596" h="6356" extrusionOk="0">
                  <a:moveTo>
                    <a:pt x="455" y="0"/>
                  </a:moveTo>
                  <a:cubicBezTo>
                    <a:pt x="202" y="0"/>
                    <a:pt x="1" y="202"/>
                    <a:pt x="1" y="455"/>
                  </a:cubicBezTo>
                  <a:lnTo>
                    <a:pt x="1" y="5901"/>
                  </a:lnTo>
                  <a:cubicBezTo>
                    <a:pt x="1" y="6151"/>
                    <a:pt x="202" y="6356"/>
                    <a:pt x="455" y="6356"/>
                  </a:cubicBezTo>
                  <a:lnTo>
                    <a:pt x="10141" y="6356"/>
                  </a:lnTo>
                  <a:cubicBezTo>
                    <a:pt x="10390" y="6356"/>
                    <a:pt x="10595" y="6151"/>
                    <a:pt x="10595" y="5901"/>
                  </a:cubicBezTo>
                  <a:lnTo>
                    <a:pt x="10595" y="455"/>
                  </a:lnTo>
                  <a:cubicBezTo>
                    <a:pt x="10595" y="202"/>
                    <a:pt x="10390" y="0"/>
                    <a:pt x="1014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0"/>
            <p:cNvSpPr/>
            <p:nvPr/>
          </p:nvSpPr>
          <p:spPr>
            <a:xfrm>
              <a:off x="5789606" y="3845764"/>
              <a:ext cx="12152" cy="305179"/>
            </a:xfrm>
            <a:custGeom>
              <a:avLst/>
              <a:gdLst/>
              <a:ahLst/>
              <a:cxnLst/>
              <a:rect l="l" t="t" r="r" b="b"/>
              <a:pathLst>
                <a:path w="202" h="5073" extrusionOk="0">
                  <a:moveTo>
                    <a:pt x="99" y="1"/>
                  </a:moveTo>
                  <a:cubicBezTo>
                    <a:pt x="45" y="1"/>
                    <a:pt x="0" y="45"/>
                    <a:pt x="0" y="103"/>
                  </a:cubicBezTo>
                  <a:lnTo>
                    <a:pt x="0" y="4973"/>
                  </a:lnTo>
                  <a:cubicBezTo>
                    <a:pt x="0" y="5027"/>
                    <a:pt x="45" y="5072"/>
                    <a:pt x="99" y="5072"/>
                  </a:cubicBezTo>
                  <a:cubicBezTo>
                    <a:pt x="157" y="5072"/>
                    <a:pt x="202" y="5027"/>
                    <a:pt x="202" y="4973"/>
                  </a:cubicBezTo>
                  <a:lnTo>
                    <a:pt x="202" y="103"/>
                  </a:lnTo>
                  <a:cubicBezTo>
                    <a:pt x="202" y="49"/>
                    <a:pt x="157" y="1"/>
                    <a:pt x="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0"/>
            <p:cNvSpPr/>
            <p:nvPr/>
          </p:nvSpPr>
          <p:spPr>
            <a:xfrm>
              <a:off x="5998954" y="386543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0" y="211"/>
                    <a:pt x="0" y="471"/>
                  </a:cubicBezTo>
                  <a:cubicBezTo>
                    <a:pt x="0" y="730"/>
                    <a:pt x="212" y="938"/>
                    <a:pt x="471" y="938"/>
                  </a:cubicBezTo>
                  <a:cubicBezTo>
                    <a:pt x="727" y="938"/>
                    <a:pt x="939" y="730"/>
                    <a:pt x="939" y="471"/>
                  </a:cubicBezTo>
                  <a:cubicBezTo>
                    <a:pt x="939" y="211"/>
                    <a:pt x="727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0"/>
            <p:cNvSpPr/>
            <p:nvPr/>
          </p:nvSpPr>
          <p:spPr>
            <a:xfrm>
              <a:off x="5998954" y="4074784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1"/>
                  </a:moveTo>
                  <a:cubicBezTo>
                    <a:pt x="212" y="1"/>
                    <a:pt x="0" y="212"/>
                    <a:pt x="0" y="471"/>
                  </a:cubicBezTo>
                  <a:cubicBezTo>
                    <a:pt x="0" y="731"/>
                    <a:pt x="212" y="939"/>
                    <a:pt x="471" y="939"/>
                  </a:cubicBezTo>
                  <a:cubicBezTo>
                    <a:pt x="727" y="939"/>
                    <a:pt x="939" y="731"/>
                    <a:pt x="939" y="471"/>
                  </a:cubicBezTo>
                  <a:cubicBezTo>
                    <a:pt x="939" y="212"/>
                    <a:pt x="727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0"/>
            <p:cNvSpPr/>
            <p:nvPr/>
          </p:nvSpPr>
          <p:spPr>
            <a:xfrm>
              <a:off x="5862216" y="386543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1" y="0"/>
                    <a:pt x="0" y="211"/>
                    <a:pt x="0" y="471"/>
                  </a:cubicBezTo>
                  <a:cubicBezTo>
                    <a:pt x="0" y="730"/>
                    <a:pt x="211" y="938"/>
                    <a:pt x="471" y="938"/>
                  </a:cubicBezTo>
                  <a:cubicBezTo>
                    <a:pt x="730" y="938"/>
                    <a:pt x="938" y="730"/>
                    <a:pt x="938" y="471"/>
                  </a:cubicBezTo>
                  <a:cubicBezTo>
                    <a:pt x="938" y="211"/>
                    <a:pt x="730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0"/>
            <p:cNvSpPr/>
            <p:nvPr/>
          </p:nvSpPr>
          <p:spPr>
            <a:xfrm>
              <a:off x="5862216" y="4074784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1"/>
                  </a:moveTo>
                  <a:cubicBezTo>
                    <a:pt x="211" y="1"/>
                    <a:pt x="0" y="212"/>
                    <a:pt x="0" y="471"/>
                  </a:cubicBezTo>
                  <a:cubicBezTo>
                    <a:pt x="0" y="731"/>
                    <a:pt x="211" y="939"/>
                    <a:pt x="471" y="939"/>
                  </a:cubicBezTo>
                  <a:cubicBezTo>
                    <a:pt x="730" y="939"/>
                    <a:pt x="938" y="731"/>
                    <a:pt x="938" y="471"/>
                  </a:cubicBezTo>
                  <a:cubicBezTo>
                    <a:pt x="938" y="212"/>
                    <a:pt x="730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0"/>
            <p:cNvSpPr/>
            <p:nvPr/>
          </p:nvSpPr>
          <p:spPr>
            <a:xfrm>
              <a:off x="5609314" y="3981480"/>
              <a:ext cx="64549" cy="56428"/>
            </a:xfrm>
            <a:custGeom>
              <a:avLst/>
              <a:gdLst/>
              <a:ahLst/>
              <a:cxnLst/>
              <a:rect l="l" t="t" r="r" b="b"/>
              <a:pathLst>
                <a:path w="1073" h="938" extrusionOk="0">
                  <a:moveTo>
                    <a:pt x="534" y="0"/>
                  </a:moveTo>
                  <a:cubicBezTo>
                    <a:pt x="452" y="0"/>
                    <a:pt x="370" y="21"/>
                    <a:pt x="295" y="66"/>
                  </a:cubicBezTo>
                  <a:cubicBezTo>
                    <a:pt x="74" y="200"/>
                    <a:pt x="0" y="489"/>
                    <a:pt x="135" y="709"/>
                  </a:cubicBezTo>
                  <a:cubicBezTo>
                    <a:pt x="223" y="857"/>
                    <a:pt x="378" y="938"/>
                    <a:pt x="536" y="938"/>
                  </a:cubicBezTo>
                  <a:cubicBezTo>
                    <a:pt x="619" y="938"/>
                    <a:pt x="702" y="916"/>
                    <a:pt x="778" y="870"/>
                  </a:cubicBezTo>
                  <a:cubicBezTo>
                    <a:pt x="999" y="738"/>
                    <a:pt x="1073" y="450"/>
                    <a:pt x="938" y="229"/>
                  </a:cubicBezTo>
                  <a:cubicBezTo>
                    <a:pt x="849" y="81"/>
                    <a:pt x="693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0"/>
            <p:cNvSpPr/>
            <p:nvPr/>
          </p:nvSpPr>
          <p:spPr>
            <a:xfrm>
              <a:off x="5538207" y="4078815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12" y="1"/>
                    <a:pt x="1" y="212"/>
                    <a:pt x="1" y="471"/>
                  </a:cubicBezTo>
                  <a:cubicBezTo>
                    <a:pt x="1" y="731"/>
                    <a:pt x="212" y="939"/>
                    <a:pt x="468" y="939"/>
                  </a:cubicBezTo>
                  <a:cubicBezTo>
                    <a:pt x="728" y="939"/>
                    <a:pt x="939" y="731"/>
                    <a:pt x="939" y="471"/>
                  </a:cubicBezTo>
                  <a:cubicBezTo>
                    <a:pt x="939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0"/>
            <p:cNvSpPr/>
            <p:nvPr/>
          </p:nvSpPr>
          <p:spPr>
            <a:xfrm>
              <a:off x="5538207" y="3869467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12" y="0"/>
                    <a:pt x="1" y="212"/>
                    <a:pt x="1" y="471"/>
                  </a:cubicBezTo>
                  <a:cubicBezTo>
                    <a:pt x="1" y="730"/>
                    <a:pt x="212" y="939"/>
                    <a:pt x="468" y="939"/>
                  </a:cubicBezTo>
                  <a:cubicBezTo>
                    <a:pt x="728" y="939"/>
                    <a:pt x="939" y="730"/>
                    <a:pt x="939" y="471"/>
                  </a:cubicBezTo>
                  <a:cubicBezTo>
                    <a:pt x="939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0"/>
            <p:cNvSpPr/>
            <p:nvPr/>
          </p:nvSpPr>
          <p:spPr>
            <a:xfrm>
              <a:off x="5674945" y="4078815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1"/>
                  </a:moveTo>
                  <a:cubicBezTo>
                    <a:pt x="209" y="1"/>
                    <a:pt x="1" y="212"/>
                    <a:pt x="1" y="471"/>
                  </a:cubicBezTo>
                  <a:cubicBezTo>
                    <a:pt x="1" y="731"/>
                    <a:pt x="209" y="939"/>
                    <a:pt x="468" y="939"/>
                  </a:cubicBezTo>
                  <a:cubicBezTo>
                    <a:pt x="728" y="939"/>
                    <a:pt x="936" y="731"/>
                    <a:pt x="936" y="471"/>
                  </a:cubicBezTo>
                  <a:cubicBezTo>
                    <a:pt x="936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0"/>
            <p:cNvSpPr/>
            <p:nvPr/>
          </p:nvSpPr>
          <p:spPr>
            <a:xfrm>
              <a:off x="5674945" y="3869467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0"/>
                  </a:moveTo>
                  <a:cubicBezTo>
                    <a:pt x="209" y="0"/>
                    <a:pt x="1" y="212"/>
                    <a:pt x="1" y="471"/>
                  </a:cubicBezTo>
                  <a:cubicBezTo>
                    <a:pt x="1" y="730"/>
                    <a:pt x="209" y="939"/>
                    <a:pt x="468" y="939"/>
                  </a:cubicBezTo>
                  <a:cubicBezTo>
                    <a:pt x="728" y="939"/>
                    <a:pt x="936" y="730"/>
                    <a:pt x="936" y="471"/>
                  </a:cubicBezTo>
                  <a:cubicBezTo>
                    <a:pt x="936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4" name="Google Shape;1804;p40"/>
          <p:cNvGrpSpPr/>
          <p:nvPr/>
        </p:nvGrpSpPr>
        <p:grpSpPr>
          <a:xfrm>
            <a:off x="2048724" y="1808820"/>
            <a:ext cx="1242626" cy="1242564"/>
            <a:chOff x="38575" y="132850"/>
            <a:chExt cx="1022064" cy="1022013"/>
          </a:xfrm>
        </p:grpSpPr>
        <p:sp>
          <p:nvSpPr>
            <p:cNvPr id="1805" name="Google Shape;1805;p40"/>
            <p:cNvSpPr/>
            <p:nvPr/>
          </p:nvSpPr>
          <p:spPr>
            <a:xfrm>
              <a:off x="38575" y="132850"/>
              <a:ext cx="1022064" cy="1022013"/>
            </a:xfrm>
            <a:custGeom>
              <a:avLst/>
              <a:gdLst/>
              <a:ahLst/>
              <a:cxnLst/>
              <a:rect l="l" t="t" r="r" b="b"/>
              <a:pathLst>
                <a:path w="32790" h="32791" extrusionOk="0">
                  <a:moveTo>
                    <a:pt x="16397" y="1"/>
                  </a:moveTo>
                  <a:cubicBezTo>
                    <a:pt x="12045" y="1"/>
                    <a:pt x="7877" y="1726"/>
                    <a:pt x="4800" y="4800"/>
                  </a:cubicBezTo>
                  <a:cubicBezTo>
                    <a:pt x="1726" y="7877"/>
                    <a:pt x="0" y="12046"/>
                    <a:pt x="0" y="16397"/>
                  </a:cubicBezTo>
                  <a:cubicBezTo>
                    <a:pt x="0" y="20745"/>
                    <a:pt x="1726" y="24914"/>
                    <a:pt x="4800" y="27991"/>
                  </a:cubicBezTo>
                  <a:cubicBezTo>
                    <a:pt x="7877" y="31065"/>
                    <a:pt x="12045" y="32790"/>
                    <a:pt x="16397" y="32790"/>
                  </a:cubicBezTo>
                  <a:cubicBezTo>
                    <a:pt x="20745" y="32790"/>
                    <a:pt x="24913" y="31065"/>
                    <a:pt x="27990" y="27991"/>
                  </a:cubicBezTo>
                  <a:cubicBezTo>
                    <a:pt x="31064" y="24914"/>
                    <a:pt x="32790" y="20745"/>
                    <a:pt x="32790" y="16397"/>
                  </a:cubicBezTo>
                  <a:cubicBezTo>
                    <a:pt x="32790" y="12046"/>
                    <a:pt x="31064" y="7877"/>
                    <a:pt x="27990" y="4800"/>
                  </a:cubicBezTo>
                  <a:cubicBezTo>
                    <a:pt x="24913" y="1726"/>
                    <a:pt x="20745" y="1"/>
                    <a:pt x="1639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0"/>
            <p:cNvSpPr/>
            <p:nvPr/>
          </p:nvSpPr>
          <p:spPr>
            <a:xfrm>
              <a:off x="38575" y="132850"/>
              <a:ext cx="534347" cy="1022013"/>
            </a:xfrm>
            <a:custGeom>
              <a:avLst/>
              <a:gdLst/>
              <a:ahLst/>
              <a:cxnLst/>
              <a:rect l="l" t="t" r="r" b="b"/>
              <a:pathLst>
                <a:path w="17143" h="32791" extrusionOk="0">
                  <a:moveTo>
                    <a:pt x="16397" y="1"/>
                  </a:moveTo>
                  <a:cubicBezTo>
                    <a:pt x="7339" y="1"/>
                    <a:pt x="0" y="7339"/>
                    <a:pt x="0" y="16397"/>
                  </a:cubicBezTo>
                  <a:cubicBezTo>
                    <a:pt x="0" y="25452"/>
                    <a:pt x="7339" y="32790"/>
                    <a:pt x="16397" y="32790"/>
                  </a:cubicBezTo>
                  <a:cubicBezTo>
                    <a:pt x="16646" y="32790"/>
                    <a:pt x="16893" y="32787"/>
                    <a:pt x="17143" y="32774"/>
                  </a:cubicBezTo>
                  <a:cubicBezTo>
                    <a:pt x="8434" y="32384"/>
                    <a:pt x="1492" y="25202"/>
                    <a:pt x="1492" y="16397"/>
                  </a:cubicBezTo>
                  <a:cubicBezTo>
                    <a:pt x="1492" y="7592"/>
                    <a:pt x="8431" y="407"/>
                    <a:pt x="17143" y="17"/>
                  </a:cubicBezTo>
                  <a:cubicBezTo>
                    <a:pt x="16893" y="4"/>
                    <a:pt x="16646" y="1"/>
                    <a:pt x="16397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0"/>
            <p:cNvSpPr/>
            <p:nvPr/>
          </p:nvSpPr>
          <p:spPr>
            <a:xfrm>
              <a:off x="117713" y="211894"/>
              <a:ext cx="863908" cy="863932"/>
            </a:xfrm>
            <a:custGeom>
              <a:avLst/>
              <a:gdLst/>
              <a:ahLst/>
              <a:cxnLst/>
              <a:rect l="l" t="t" r="r" b="b"/>
              <a:pathLst>
                <a:path w="27716" h="27719" extrusionOk="0">
                  <a:moveTo>
                    <a:pt x="13858" y="0"/>
                  </a:moveTo>
                  <a:cubicBezTo>
                    <a:pt x="12907" y="0"/>
                    <a:pt x="11978" y="1829"/>
                    <a:pt x="11082" y="2011"/>
                  </a:cubicBezTo>
                  <a:cubicBezTo>
                    <a:pt x="10909" y="2046"/>
                    <a:pt x="10737" y="2061"/>
                    <a:pt x="10567" y="2061"/>
                  </a:cubicBezTo>
                  <a:cubicBezTo>
                    <a:pt x="9629" y="2061"/>
                    <a:pt x="8729" y="1613"/>
                    <a:pt x="7877" y="1613"/>
                  </a:cubicBezTo>
                  <a:cubicBezTo>
                    <a:pt x="7553" y="1613"/>
                    <a:pt x="7235" y="1678"/>
                    <a:pt x="6926" y="1857"/>
                  </a:cubicBezTo>
                  <a:cubicBezTo>
                    <a:pt x="4825" y="3074"/>
                    <a:pt x="3071" y="4826"/>
                    <a:pt x="1854" y="6929"/>
                  </a:cubicBezTo>
                  <a:cubicBezTo>
                    <a:pt x="1306" y="7874"/>
                    <a:pt x="2504" y="9721"/>
                    <a:pt x="2190" y="10787"/>
                  </a:cubicBezTo>
                  <a:cubicBezTo>
                    <a:pt x="1825" y="12026"/>
                    <a:pt x="0" y="12504"/>
                    <a:pt x="0" y="13861"/>
                  </a:cubicBezTo>
                  <a:cubicBezTo>
                    <a:pt x="0" y="16384"/>
                    <a:pt x="673" y="18750"/>
                    <a:pt x="1854" y="20790"/>
                  </a:cubicBezTo>
                  <a:cubicBezTo>
                    <a:pt x="2568" y="22026"/>
                    <a:pt x="4300" y="21504"/>
                    <a:pt x="5350" y="22461"/>
                  </a:cubicBezTo>
                  <a:cubicBezTo>
                    <a:pt x="6084" y="23130"/>
                    <a:pt x="6061" y="25362"/>
                    <a:pt x="6926" y="25861"/>
                  </a:cubicBezTo>
                  <a:cubicBezTo>
                    <a:pt x="8965" y="27043"/>
                    <a:pt x="11331" y="27719"/>
                    <a:pt x="13858" y="27719"/>
                  </a:cubicBezTo>
                  <a:cubicBezTo>
                    <a:pt x="15500" y="27719"/>
                    <a:pt x="15279" y="25634"/>
                    <a:pt x="16742" y="25109"/>
                  </a:cubicBezTo>
                  <a:cubicBezTo>
                    <a:pt x="16813" y="25084"/>
                    <a:pt x="16898" y="25072"/>
                    <a:pt x="16994" y="25072"/>
                  </a:cubicBezTo>
                  <a:cubicBezTo>
                    <a:pt x="17835" y="25072"/>
                    <a:pt x="19560" y="25936"/>
                    <a:pt x="20436" y="25936"/>
                  </a:cubicBezTo>
                  <a:cubicBezTo>
                    <a:pt x="20577" y="25936"/>
                    <a:pt x="20697" y="25914"/>
                    <a:pt x="20786" y="25861"/>
                  </a:cubicBezTo>
                  <a:cubicBezTo>
                    <a:pt x="22890" y="24645"/>
                    <a:pt x="24645" y="22893"/>
                    <a:pt x="25861" y="20790"/>
                  </a:cubicBezTo>
                  <a:cubicBezTo>
                    <a:pt x="26450" y="19772"/>
                    <a:pt x="24955" y="18004"/>
                    <a:pt x="25272" y="16842"/>
                  </a:cubicBezTo>
                  <a:cubicBezTo>
                    <a:pt x="25589" y="15680"/>
                    <a:pt x="27715" y="15123"/>
                    <a:pt x="27715" y="13861"/>
                  </a:cubicBezTo>
                  <a:cubicBezTo>
                    <a:pt x="27715" y="11335"/>
                    <a:pt x="27040" y="8969"/>
                    <a:pt x="25861" y="6929"/>
                  </a:cubicBezTo>
                  <a:cubicBezTo>
                    <a:pt x="25253" y="5879"/>
                    <a:pt x="22832" y="6593"/>
                    <a:pt x="21977" y="5738"/>
                  </a:cubicBezTo>
                  <a:cubicBezTo>
                    <a:pt x="21126" y="4886"/>
                    <a:pt x="21837" y="2466"/>
                    <a:pt x="20786" y="1857"/>
                  </a:cubicBezTo>
                  <a:cubicBezTo>
                    <a:pt x="18747" y="676"/>
                    <a:pt x="16381" y="0"/>
                    <a:pt x="1385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0"/>
            <p:cNvSpPr/>
            <p:nvPr/>
          </p:nvSpPr>
          <p:spPr>
            <a:xfrm>
              <a:off x="333557" y="211894"/>
              <a:ext cx="216102" cy="432044"/>
            </a:xfrm>
            <a:custGeom>
              <a:avLst/>
              <a:gdLst/>
              <a:ahLst/>
              <a:cxnLst/>
              <a:rect l="l" t="t" r="r" b="b"/>
              <a:pathLst>
                <a:path w="6933" h="13862" extrusionOk="0">
                  <a:moveTo>
                    <a:pt x="6933" y="0"/>
                  </a:moveTo>
                  <a:cubicBezTo>
                    <a:pt x="4406" y="0"/>
                    <a:pt x="2040" y="676"/>
                    <a:pt x="1" y="1857"/>
                  </a:cubicBezTo>
                  <a:lnTo>
                    <a:pt x="1557" y="4553"/>
                  </a:lnTo>
                  <a:lnTo>
                    <a:pt x="6929" y="13861"/>
                  </a:lnTo>
                  <a:lnTo>
                    <a:pt x="6933" y="13861"/>
                  </a:lnTo>
                  <a:lnTo>
                    <a:pt x="6933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0"/>
            <p:cNvSpPr/>
            <p:nvPr/>
          </p:nvSpPr>
          <p:spPr>
            <a:xfrm>
              <a:off x="549619" y="269774"/>
              <a:ext cx="374102" cy="374166"/>
            </a:xfrm>
            <a:custGeom>
              <a:avLst/>
              <a:gdLst/>
              <a:ahLst/>
              <a:cxnLst/>
              <a:rect l="l" t="t" r="r" b="b"/>
              <a:pathLst>
                <a:path w="12002" h="12005" extrusionOk="0">
                  <a:moveTo>
                    <a:pt x="6929" y="0"/>
                  </a:moveTo>
                  <a:lnTo>
                    <a:pt x="5373" y="2693"/>
                  </a:lnTo>
                  <a:lnTo>
                    <a:pt x="1" y="12001"/>
                  </a:lnTo>
                  <a:lnTo>
                    <a:pt x="1" y="12004"/>
                  </a:lnTo>
                  <a:lnTo>
                    <a:pt x="9308" y="6628"/>
                  </a:lnTo>
                  <a:lnTo>
                    <a:pt x="12001" y="5072"/>
                  </a:lnTo>
                  <a:cubicBezTo>
                    <a:pt x="10788" y="2969"/>
                    <a:pt x="9033" y="1217"/>
                    <a:pt x="692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0"/>
            <p:cNvSpPr/>
            <p:nvPr/>
          </p:nvSpPr>
          <p:spPr>
            <a:xfrm>
              <a:off x="549619" y="643922"/>
              <a:ext cx="431985" cy="215960"/>
            </a:xfrm>
            <a:custGeom>
              <a:avLst/>
              <a:gdLst/>
              <a:ahLst/>
              <a:cxnLst/>
              <a:rect l="l" t="t" r="r" b="b"/>
              <a:pathLst>
                <a:path w="13859" h="6929" extrusionOk="0">
                  <a:moveTo>
                    <a:pt x="1" y="0"/>
                  </a:moveTo>
                  <a:lnTo>
                    <a:pt x="9308" y="5373"/>
                  </a:lnTo>
                  <a:lnTo>
                    <a:pt x="12001" y="6929"/>
                  </a:lnTo>
                  <a:cubicBezTo>
                    <a:pt x="13183" y="4889"/>
                    <a:pt x="13858" y="2523"/>
                    <a:pt x="1385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0"/>
            <p:cNvSpPr/>
            <p:nvPr/>
          </p:nvSpPr>
          <p:spPr>
            <a:xfrm>
              <a:off x="549619" y="643922"/>
              <a:ext cx="216008" cy="431919"/>
            </a:xfrm>
            <a:custGeom>
              <a:avLst/>
              <a:gdLst/>
              <a:ahLst/>
              <a:cxnLst/>
              <a:rect l="l" t="t" r="r" b="b"/>
              <a:pathLst>
                <a:path w="6930" h="13858" extrusionOk="0">
                  <a:moveTo>
                    <a:pt x="1" y="0"/>
                  </a:moveTo>
                  <a:lnTo>
                    <a:pt x="1" y="13858"/>
                  </a:lnTo>
                  <a:cubicBezTo>
                    <a:pt x="2524" y="13858"/>
                    <a:pt x="4890" y="13182"/>
                    <a:pt x="6929" y="12000"/>
                  </a:cubicBezTo>
                  <a:lnTo>
                    <a:pt x="5373" y="93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0"/>
            <p:cNvSpPr/>
            <p:nvPr/>
          </p:nvSpPr>
          <p:spPr>
            <a:xfrm>
              <a:off x="175500" y="643922"/>
              <a:ext cx="374071" cy="374041"/>
            </a:xfrm>
            <a:custGeom>
              <a:avLst/>
              <a:gdLst/>
              <a:ahLst/>
              <a:cxnLst/>
              <a:rect l="l" t="t" r="r" b="b"/>
              <a:pathLst>
                <a:path w="12001" h="12001" extrusionOk="0">
                  <a:moveTo>
                    <a:pt x="12000" y="0"/>
                  </a:moveTo>
                  <a:lnTo>
                    <a:pt x="2696" y="5373"/>
                  </a:lnTo>
                  <a:lnTo>
                    <a:pt x="0" y="6929"/>
                  </a:lnTo>
                  <a:cubicBezTo>
                    <a:pt x="1217" y="9032"/>
                    <a:pt x="2971" y="10784"/>
                    <a:pt x="5072" y="12000"/>
                  </a:cubicBezTo>
                  <a:lnTo>
                    <a:pt x="6628" y="9308"/>
                  </a:lnTo>
                  <a:lnTo>
                    <a:pt x="1200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0"/>
            <p:cNvSpPr/>
            <p:nvPr/>
          </p:nvSpPr>
          <p:spPr>
            <a:xfrm>
              <a:off x="117588" y="427861"/>
              <a:ext cx="431985" cy="216084"/>
            </a:xfrm>
            <a:custGeom>
              <a:avLst/>
              <a:gdLst/>
              <a:ahLst/>
              <a:cxnLst/>
              <a:rect l="l" t="t" r="r" b="b"/>
              <a:pathLst>
                <a:path w="13859" h="6933" extrusionOk="0">
                  <a:moveTo>
                    <a:pt x="1858" y="0"/>
                  </a:moveTo>
                  <a:cubicBezTo>
                    <a:pt x="677" y="2040"/>
                    <a:pt x="1" y="4406"/>
                    <a:pt x="1" y="6932"/>
                  </a:cubicBezTo>
                  <a:lnTo>
                    <a:pt x="13858" y="6932"/>
                  </a:lnTo>
                  <a:lnTo>
                    <a:pt x="4551" y="1556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0"/>
            <p:cNvSpPr/>
            <p:nvPr/>
          </p:nvSpPr>
          <p:spPr>
            <a:xfrm>
              <a:off x="250429" y="344734"/>
              <a:ext cx="598339" cy="598260"/>
            </a:xfrm>
            <a:custGeom>
              <a:avLst/>
              <a:gdLst/>
              <a:ahLst/>
              <a:cxnLst/>
              <a:rect l="l" t="t" r="r" b="b"/>
              <a:pathLst>
                <a:path w="19196" h="19195" extrusionOk="0">
                  <a:moveTo>
                    <a:pt x="9600" y="0"/>
                  </a:moveTo>
                  <a:cubicBezTo>
                    <a:pt x="4297" y="0"/>
                    <a:pt x="1" y="4297"/>
                    <a:pt x="1" y="9599"/>
                  </a:cubicBezTo>
                  <a:cubicBezTo>
                    <a:pt x="1" y="14898"/>
                    <a:pt x="4297" y="19195"/>
                    <a:pt x="9600" y="19195"/>
                  </a:cubicBezTo>
                  <a:cubicBezTo>
                    <a:pt x="14899" y="19195"/>
                    <a:pt x="19196" y="14898"/>
                    <a:pt x="19196" y="9599"/>
                  </a:cubicBezTo>
                  <a:cubicBezTo>
                    <a:pt x="19196" y="4297"/>
                    <a:pt x="14899" y="0"/>
                    <a:pt x="96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0"/>
            <p:cNvSpPr/>
            <p:nvPr/>
          </p:nvSpPr>
          <p:spPr>
            <a:xfrm>
              <a:off x="250523" y="344734"/>
              <a:ext cx="325103" cy="598260"/>
            </a:xfrm>
            <a:custGeom>
              <a:avLst/>
              <a:gdLst/>
              <a:ahLst/>
              <a:cxnLst/>
              <a:rect l="l" t="t" r="r" b="b"/>
              <a:pathLst>
                <a:path w="10430" h="19195" extrusionOk="0">
                  <a:moveTo>
                    <a:pt x="9597" y="0"/>
                  </a:moveTo>
                  <a:cubicBezTo>
                    <a:pt x="4298" y="0"/>
                    <a:pt x="1" y="4297"/>
                    <a:pt x="1" y="9599"/>
                  </a:cubicBezTo>
                  <a:cubicBezTo>
                    <a:pt x="1" y="14898"/>
                    <a:pt x="4298" y="19195"/>
                    <a:pt x="9597" y="19195"/>
                  </a:cubicBezTo>
                  <a:cubicBezTo>
                    <a:pt x="9875" y="19195"/>
                    <a:pt x="10154" y="19182"/>
                    <a:pt x="10429" y="19156"/>
                  </a:cubicBezTo>
                  <a:cubicBezTo>
                    <a:pt x="5521" y="18737"/>
                    <a:pt x="1666" y="14616"/>
                    <a:pt x="1666" y="9599"/>
                  </a:cubicBezTo>
                  <a:cubicBezTo>
                    <a:pt x="1666" y="4579"/>
                    <a:pt x="5521" y="458"/>
                    <a:pt x="10429" y="38"/>
                  </a:cubicBezTo>
                  <a:cubicBezTo>
                    <a:pt x="10154" y="13"/>
                    <a:pt x="9875" y="0"/>
                    <a:pt x="959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0"/>
            <p:cNvSpPr/>
            <p:nvPr/>
          </p:nvSpPr>
          <p:spPr>
            <a:xfrm>
              <a:off x="501619" y="416578"/>
              <a:ext cx="95941" cy="454578"/>
            </a:xfrm>
            <a:custGeom>
              <a:avLst/>
              <a:gdLst/>
              <a:ahLst/>
              <a:cxnLst/>
              <a:rect l="l" t="t" r="r" b="b"/>
              <a:pathLst>
                <a:path w="3078" h="14585" extrusionOk="0">
                  <a:moveTo>
                    <a:pt x="1541" y="0"/>
                  </a:moveTo>
                  <a:cubicBezTo>
                    <a:pt x="689" y="0"/>
                    <a:pt x="1" y="689"/>
                    <a:pt x="1" y="1540"/>
                  </a:cubicBezTo>
                  <a:cubicBezTo>
                    <a:pt x="1" y="2117"/>
                    <a:pt x="318" y="2619"/>
                    <a:pt x="785" y="2882"/>
                  </a:cubicBezTo>
                  <a:lnTo>
                    <a:pt x="785" y="11703"/>
                  </a:lnTo>
                  <a:cubicBezTo>
                    <a:pt x="318" y="11966"/>
                    <a:pt x="1" y="12468"/>
                    <a:pt x="1" y="13045"/>
                  </a:cubicBezTo>
                  <a:cubicBezTo>
                    <a:pt x="1" y="13896"/>
                    <a:pt x="689" y="14585"/>
                    <a:pt x="1541" y="14585"/>
                  </a:cubicBezTo>
                  <a:cubicBezTo>
                    <a:pt x="2389" y="14585"/>
                    <a:pt x="3078" y="13896"/>
                    <a:pt x="3078" y="13045"/>
                  </a:cubicBezTo>
                  <a:cubicBezTo>
                    <a:pt x="3078" y="12468"/>
                    <a:pt x="2761" y="11966"/>
                    <a:pt x="2293" y="11703"/>
                  </a:cubicBezTo>
                  <a:lnTo>
                    <a:pt x="2293" y="2882"/>
                  </a:lnTo>
                  <a:cubicBezTo>
                    <a:pt x="2761" y="2619"/>
                    <a:pt x="3078" y="2117"/>
                    <a:pt x="3078" y="1540"/>
                  </a:cubicBezTo>
                  <a:cubicBezTo>
                    <a:pt x="3078" y="689"/>
                    <a:pt x="2389" y="0"/>
                    <a:pt x="15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0"/>
            <p:cNvSpPr/>
            <p:nvPr/>
          </p:nvSpPr>
          <p:spPr>
            <a:xfrm>
              <a:off x="322273" y="595922"/>
              <a:ext cx="454646" cy="95902"/>
            </a:xfrm>
            <a:custGeom>
              <a:avLst/>
              <a:gdLst/>
              <a:ahLst/>
              <a:cxnLst/>
              <a:rect l="l" t="t" r="r" b="b"/>
              <a:pathLst>
                <a:path w="14586" h="3077" extrusionOk="0">
                  <a:moveTo>
                    <a:pt x="1541" y="0"/>
                  </a:moveTo>
                  <a:cubicBezTo>
                    <a:pt x="689" y="0"/>
                    <a:pt x="1" y="688"/>
                    <a:pt x="1" y="1540"/>
                  </a:cubicBezTo>
                  <a:cubicBezTo>
                    <a:pt x="1" y="2389"/>
                    <a:pt x="689" y="3077"/>
                    <a:pt x="1541" y="3077"/>
                  </a:cubicBezTo>
                  <a:cubicBezTo>
                    <a:pt x="2117" y="3077"/>
                    <a:pt x="2620" y="2760"/>
                    <a:pt x="2883" y="2293"/>
                  </a:cubicBezTo>
                  <a:lnTo>
                    <a:pt x="11704" y="2293"/>
                  </a:lnTo>
                  <a:cubicBezTo>
                    <a:pt x="11969" y="2760"/>
                    <a:pt x="12469" y="3077"/>
                    <a:pt x="13045" y="3077"/>
                  </a:cubicBezTo>
                  <a:cubicBezTo>
                    <a:pt x="13897" y="3077"/>
                    <a:pt x="14585" y="2389"/>
                    <a:pt x="14585" y="1540"/>
                  </a:cubicBezTo>
                  <a:cubicBezTo>
                    <a:pt x="14585" y="688"/>
                    <a:pt x="13897" y="0"/>
                    <a:pt x="13045" y="0"/>
                  </a:cubicBezTo>
                  <a:cubicBezTo>
                    <a:pt x="12469" y="0"/>
                    <a:pt x="11969" y="317"/>
                    <a:pt x="11704" y="784"/>
                  </a:cubicBezTo>
                  <a:lnTo>
                    <a:pt x="2883" y="784"/>
                  </a:lnTo>
                  <a:cubicBezTo>
                    <a:pt x="2620" y="317"/>
                    <a:pt x="2117" y="0"/>
                    <a:pt x="15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0"/>
            <p:cNvSpPr/>
            <p:nvPr/>
          </p:nvSpPr>
          <p:spPr>
            <a:xfrm>
              <a:off x="480362" y="574665"/>
              <a:ext cx="138457" cy="138415"/>
            </a:xfrm>
            <a:custGeom>
              <a:avLst/>
              <a:gdLst/>
              <a:ahLst/>
              <a:cxnLst/>
              <a:rect l="l" t="t" r="r" b="b"/>
              <a:pathLst>
                <a:path w="4442" h="4441" extrusionOk="0">
                  <a:moveTo>
                    <a:pt x="2223" y="0"/>
                  </a:moveTo>
                  <a:cubicBezTo>
                    <a:pt x="993" y="0"/>
                    <a:pt x="1" y="993"/>
                    <a:pt x="1" y="2222"/>
                  </a:cubicBezTo>
                  <a:cubicBezTo>
                    <a:pt x="1" y="3448"/>
                    <a:pt x="993" y="4441"/>
                    <a:pt x="2223" y="4441"/>
                  </a:cubicBezTo>
                  <a:cubicBezTo>
                    <a:pt x="3449" y="4441"/>
                    <a:pt x="4442" y="3448"/>
                    <a:pt x="4442" y="2222"/>
                  </a:cubicBezTo>
                  <a:cubicBezTo>
                    <a:pt x="4442" y="993"/>
                    <a:pt x="3449" y="0"/>
                    <a:pt x="222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9" name="Google Shape;1819;p40"/>
          <p:cNvGrpSpPr/>
          <p:nvPr/>
        </p:nvGrpSpPr>
        <p:grpSpPr>
          <a:xfrm rot="-1671087">
            <a:off x="2021357" y="535519"/>
            <a:ext cx="944390" cy="1091697"/>
            <a:chOff x="159100" y="4149425"/>
            <a:chExt cx="781025" cy="902850"/>
          </a:xfrm>
        </p:grpSpPr>
        <p:sp>
          <p:nvSpPr>
            <p:cNvPr id="1820" name="Google Shape;1820;p40"/>
            <p:cNvSpPr/>
            <p:nvPr/>
          </p:nvSpPr>
          <p:spPr>
            <a:xfrm>
              <a:off x="159100" y="4149425"/>
              <a:ext cx="781025" cy="902850"/>
            </a:xfrm>
            <a:custGeom>
              <a:avLst/>
              <a:gdLst/>
              <a:ahLst/>
              <a:cxnLst/>
              <a:rect l="l" t="t" r="r" b="b"/>
              <a:pathLst>
                <a:path w="31241" h="36114" extrusionOk="0">
                  <a:moveTo>
                    <a:pt x="1" y="1"/>
                  </a:moveTo>
                  <a:lnTo>
                    <a:pt x="1" y="36114"/>
                  </a:lnTo>
                  <a:lnTo>
                    <a:pt x="31241" y="36114"/>
                  </a:lnTo>
                  <a:lnTo>
                    <a:pt x="3124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0"/>
            <p:cNvSpPr/>
            <p:nvPr/>
          </p:nvSpPr>
          <p:spPr>
            <a:xfrm>
              <a:off x="202825" y="4197525"/>
              <a:ext cx="693525" cy="806725"/>
            </a:xfrm>
            <a:custGeom>
              <a:avLst/>
              <a:gdLst/>
              <a:ahLst/>
              <a:cxnLst/>
              <a:rect l="l" t="t" r="r" b="b"/>
              <a:pathLst>
                <a:path w="27741" h="32269" extrusionOk="0">
                  <a:moveTo>
                    <a:pt x="0" y="1"/>
                  </a:moveTo>
                  <a:lnTo>
                    <a:pt x="0" y="32269"/>
                  </a:lnTo>
                  <a:lnTo>
                    <a:pt x="27741" y="32269"/>
                  </a:lnTo>
                  <a:lnTo>
                    <a:pt x="2774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0"/>
            <p:cNvSpPr/>
            <p:nvPr/>
          </p:nvSpPr>
          <p:spPr>
            <a:xfrm>
              <a:off x="307100" y="4233000"/>
              <a:ext cx="86175" cy="101750"/>
            </a:xfrm>
            <a:custGeom>
              <a:avLst/>
              <a:gdLst/>
              <a:ahLst/>
              <a:cxnLst/>
              <a:rect l="l" t="t" r="r" b="b"/>
              <a:pathLst>
                <a:path w="3447" h="4070" extrusionOk="0">
                  <a:moveTo>
                    <a:pt x="1800" y="756"/>
                  </a:moveTo>
                  <a:cubicBezTo>
                    <a:pt x="1957" y="756"/>
                    <a:pt x="2076" y="794"/>
                    <a:pt x="2156" y="871"/>
                  </a:cubicBezTo>
                  <a:cubicBezTo>
                    <a:pt x="2236" y="948"/>
                    <a:pt x="2277" y="1054"/>
                    <a:pt x="2277" y="1179"/>
                  </a:cubicBezTo>
                  <a:cubicBezTo>
                    <a:pt x="2277" y="1313"/>
                    <a:pt x="2236" y="1415"/>
                    <a:pt x="2156" y="1495"/>
                  </a:cubicBezTo>
                  <a:cubicBezTo>
                    <a:pt x="2073" y="1576"/>
                    <a:pt x="1957" y="1617"/>
                    <a:pt x="1800" y="1617"/>
                  </a:cubicBezTo>
                  <a:lnTo>
                    <a:pt x="1045" y="1617"/>
                  </a:lnTo>
                  <a:lnTo>
                    <a:pt x="1045" y="756"/>
                  </a:lnTo>
                  <a:close/>
                  <a:moveTo>
                    <a:pt x="1852" y="2354"/>
                  </a:moveTo>
                  <a:cubicBezTo>
                    <a:pt x="2012" y="2354"/>
                    <a:pt x="2137" y="2398"/>
                    <a:pt x="2226" y="2491"/>
                  </a:cubicBezTo>
                  <a:cubicBezTo>
                    <a:pt x="2316" y="2581"/>
                    <a:pt x="2358" y="2696"/>
                    <a:pt x="2358" y="2837"/>
                  </a:cubicBezTo>
                  <a:cubicBezTo>
                    <a:pt x="2358" y="2968"/>
                    <a:pt x="2313" y="3080"/>
                    <a:pt x="2226" y="3173"/>
                  </a:cubicBezTo>
                  <a:cubicBezTo>
                    <a:pt x="2137" y="3266"/>
                    <a:pt x="2012" y="3311"/>
                    <a:pt x="1852" y="3311"/>
                  </a:cubicBezTo>
                  <a:lnTo>
                    <a:pt x="1045" y="3311"/>
                  </a:lnTo>
                  <a:lnTo>
                    <a:pt x="1045" y="2354"/>
                  </a:lnTo>
                  <a:close/>
                  <a:moveTo>
                    <a:pt x="145" y="0"/>
                  </a:moveTo>
                  <a:cubicBezTo>
                    <a:pt x="107" y="0"/>
                    <a:pt x="71" y="13"/>
                    <a:pt x="43" y="42"/>
                  </a:cubicBezTo>
                  <a:cubicBezTo>
                    <a:pt x="14" y="67"/>
                    <a:pt x="1" y="103"/>
                    <a:pt x="1" y="144"/>
                  </a:cubicBezTo>
                  <a:lnTo>
                    <a:pt x="1" y="3922"/>
                  </a:lnTo>
                  <a:cubicBezTo>
                    <a:pt x="1" y="3961"/>
                    <a:pt x="14" y="3996"/>
                    <a:pt x="43" y="4025"/>
                  </a:cubicBezTo>
                  <a:cubicBezTo>
                    <a:pt x="71" y="4054"/>
                    <a:pt x="107" y="4067"/>
                    <a:pt x="145" y="4070"/>
                  </a:cubicBezTo>
                  <a:lnTo>
                    <a:pt x="1970" y="4070"/>
                  </a:lnTo>
                  <a:cubicBezTo>
                    <a:pt x="2441" y="4070"/>
                    <a:pt x="2806" y="3961"/>
                    <a:pt x="3062" y="3743"/>
                  </a:cubicBezTo>
                  <a:cubicBezTo>
                    <a:pt x="3318" y="3525"/>
                    <a:pt x="3446" y="3224"/>
                    <a:pt x="3446" y="2837"/>
                  </a:cubicBezTo>
                  <a:cubicBezTo>
                    <a:pt x="3446" y="2635"/>
                    <a:pt x="3392" y="2453"/>
                    <a:pt x="3283" y="2290"/>
                  </a:cubicBezTo>
                  <a:cubicBezTo>
                    <a:pt x="3174" y="2126"/>
                    <a:pt x="3040" y="2008"/>
                    <a:pt x="2883" y="1934"/>
                  </a:cubicBezTo>
                  <a:cubicBezTo>
                    <a:pt x="3007" y="1873"/>
                    <a:pt x="3116" y="1777"/>
                    <a:pt x="3216" y="1643"/>
                  </a:cubicBezTo>
                  <a:cubicBezTo>
                    <a:pt x="3315" y="1508"/>
                    <a:pt x="3363" y="1345"/>
                    <a:pt x="3363" y="1150"/>
                  </a:cubicBezTo>
                  <a:cubicBezTo>
                    <a:pt x="3363" y="785"/>
                    <a:pt x="3244" y="500"/>
                    <a:pt x="3007" y="301"/>
                  </a:cubicBezTo>
                  <a:cubicBezTo>
                    <a:pt x="2767" y="99"/>
                    <a:pt x="2406" y="0"/>
                    <a:pt x="191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0"/>
            <p:cNvSpPr/>
            <p:nvPr/>
          </p:nvSpPr>
          <p:spPr>
            <a:xfrm>
              <a:off x="418050" y="4233000"/>
              <a:ext cx="26925" cy="101675"/>
            </a:xfrm>
            <a:custGeom>
              <a:avLst/>
              <a:gdLst/>
              <a:ahLst/>
              <a:cxnLst/>
              <a:rect l="l" t="t" r="r" b="b"/>
              <a:pathLst>
                <a:path w="1077" h="4067" extrusionOk="0">
                  <a:moveTo>
                    <a:pt x="148" y="0"/>
                  </a:moveTo>
                  <a:cubicBezTo>
                    <a:pt x="106" y="0"/>
                    <a:pt x="74" y="13"/>
                    <a:pt x="46" y="42"/>
                  </a:cubicBezTo>
                  <a:cubicBezTo>
                    <a:pt x="17" y="67"/>
                    <a:pt x="1" y="103"/>
                    <a:pt x="1" y="144"/>
                  </a:cubicBezTo>
                  <a:lnTo>
                    <a:pt x="1" y="3922"/>
                  </a:lnTo>
                  <a:cubicBezTo>
                    <a:pt x="1" y="3961"/>
                    <a:pt x="17" y="3996"/>
                    <a:pt x="46" y="4025"/>
                  </a:cubicBezTo>
                  <a:cubicBezTo>
                    <a:pt x="74" y="4054"/>
                    <a:pt x="106" y="4067"/>
                    <a:pt x="148" y="4067"/>
                  </a:cubicBezTo>
                  <a:lnTo>
                    <a:pt x="926" y="4067"/>
                  </a:lnTo>
                  <a:cubicBezTo>
                    <a:pt x="968" y="4067"/>
                    <a:pt x="1003" y="4054"/>
                    <a:pt x="1032" y="4028"/>
                  </a:cubicBezTo>
                  <a:cubicBezTo>
                    <a:pt x="1061" y="3999"/>
                    <a:pt x="1077" y="3964"/>
                    <a:pt x="1077" y="3922"/>
                  </a:cubicBezTo>
                  <a:lnTo>
                    <a:pt x="1077" y="144"/>
                  </a:lnTo>
                  <a:cubicBezTo>
                    <a:pt x="1077" y="103"/>
                    <a:pt x="1061" y="67"/>
                    <a:pt x="1032" y="42"/>
                  </a:cubicBezTo>
                  <a:cubicBezTo>
                    <a:pt x="1003" y="13"/>
                    <a:pt x="968" y="0"/>
                    <a:pt x="92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0"/>
            <p:cNvSpPr/>
            <p:nvPr/>
          </p:nvSpPr>
          <p:spPr>
            <a:xfrm>
              <a:off x="473850" y="4233000"/>
              <a:ext cx="84150" cy="101750"/>
            </a:xfrm>
            <a:custGeom>
              <a:avLst/>
              <a:gdLst/>
              <a:ahLst/>
              <a:cxnLst/>
              <a:rect l="l" t="t" r="r" b="b"/>
              <a:pathLst>
                <a:path w="3366" h="4070" extrusionOk="0">
                  <a:moveTo>
                    <a:pt x="144" y="0"/>
                  </a:moveTo>
                  <a:cubicBezTo>
                    <a:pt x="106" y="0"/>
                    <a:pt x="74" y="13"/>
                    <a:pt x="45" y="42"/>
                  </a:cubicBezTo>
                  <a:cubicBezTo>
                    <a:pt x="16" y="67"/>
                    <a:pt x="0" y="103"/>
                    <a:pt x="0" y="144"/>
                  </a:cubicBezTo>
                  <a:lnTo>
                    <a:pt x="0" y="3922"/>
                  </a:lnTo>
                  <a:cubicBezTo>
                    <a:pt x="0" y="3961"/>
                    <a:pt x="16" y="3996"/>
                    <a:pt x="45" y="4025"/>
                  </a:cubicBezTo>
                  <a:cubicBezTo>
                    <a:pt x="74" y="4054"/>
                    <a:pt x="106" y="4067"/>
                    <a:pt x="148" y="4070"/>
                  </a:cubicBezTo>
                  <a:lnTo>
                    <a:pt x="842" y="4070"/>
                  </a:lnTo>
                  <a:cubicBezTo>
                    <a:pt x="887" y="4070"/>
                    <a:pt x="919" y="4054"/>
                    <a:pt x="948" y="4025"/>
                  </a:cubicBezTo>
                  <a:cubicBezTo>
                    <a:pt x="974" y="3996"/>
                    <a:pt x="990" y="3961"/>
                    <a:pt x="990" y="3922"/>
                  </a:cubicBezTo>
                  <a:lnTo>
                    <a:pt x="990" y="1809"/>
                  </a:lnTo>
                  <a:lnTo>
                    <a:pt x="2408" y="3958"/>
                  </a:lnTo>
                  <a:cubicBezTo>
                    <a:pt x="2450" y="4031"/>
                    <a:pt x="2514" y="4070"/>
                    <a:pt x="2597" y="4070"/>
                  </a:cubicBezTo>
                  <a:lnTo>
                    <a:pt x="3221" y="4070"/>
                  </a:lnTo>
                  <a:cubicBezTo>
                    <a:pt x="3263" y="4070"/>
                    <a:pt x="3298" y="4054"/>
                    <a:pt x="3324" y="4025"/>
                  </a:cubicBezTo>
                  <a:cubicBezTo>
                    <a:pt x="3353" y="3996"/>
                    <a:pt x="3365" y="3961"/>
                    <a:pt x="3365" y="3916"/>
                  </a:cubicBezTo>
                  <a:lnTo>
                    <a:pt x="3365" y="144"/>
                  </a:lnTo>
                  <a:cubicBezTo>
                    <a:pt x="3365" y="103"/>
                    <a:pt x="3353" y="67"/>
                    <a:pt x="3324" y="42"/>
                  </a:cubicBezTo>
                  <a:cubicBezTo>
                    <a:pt x="3298" y="13"/>
                    <a:pt x="3263" y="0"/>
                    <a:pt x="3221" y="0"/>
                  </a:cubicBezTo>
                  <a:lnTo>
                    <a:pt x="2523" y="0"/>
                  </a:lnTo>
                  <a:cubicBezTo>
                    <a:pt x="2485" y="0"/>
                    <a:pt x="2450" y="13"/>
                    <a:pt x="2421" y="42"/>
                  </a:cubicBezTo>
                  <a:cubicBezTo>
                    <a:pt x="2392" y="67"/>
                    <a:pt x="2376" y="103"/>
                    <a:pt x="2376" y="144"/>
                  </a:cubicBezTo>
                  <a:lnTo>
                    <a:pt x="2376" y="2341"/>
                  </a:lnTo>
                  <a:lnTo>
                    <a:pt x="961" y="112"/>
                  </a:lnTo>
                  <a:cubicBezTo>
                    <a:pt x="926" y="39"/>
                    <a:pt x="858" y="0"/>
                    <a:pt x="76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0"/>
            <p:cNvSpPr/>
            <p:nvPr/>
          </p:nvSpPr>
          <p:spPr>
            <a:xfrm>
              <a:off x="583675" y="4231550"/>
              <a:ext cx="91275" cy="104575"/>
            </a:xfrm>
            <a:custGeom>
              <a:avLst/>
              <a:gdLst/>
              <a:ahLst/>
              <a:cxnLst/>
              <a:rect l="l" t="t" r="r" b="b"/>
              <a:pathLst>
                <a:path w="3651" h="4183" extrusionOk="0">
                  <a:moveTo>
                    <a:pt x="1813" y="1"/>
                  </a:moveTo>
                  <a:cubicBezTo>
                    <a:pt x="1268" y="1"/>
                    <a:pt x="836" y="132"/>
                    <a:pt x="516" y="401"/>
                  </a:cubicBezTo>
                  <a:cubicBezTo>
                    <a:pt x="196" y="667"/>
                    <a:pt x="26" y="1048"/>
                    <a:pt x="7" y="1541"/>
                  </a:cubicBezTo>
                  <a:cubicBezTo>
                    <a:pt x="3" y="1653"/>
                    <a:pt x="0" y="1829"/>
                    <a:pt x="0" y="2075"/>
                  </a:cubicBezTo>
                  <a:cubicBezTo>
                    <a:pt x="0" y="2319"/>
                    <a:pt x="3" y="2498"/>
                    <a:pt x="7" y="2610"/>
                  </a:cubicBezTo>
                  <a:cubicBezTo>
                    <a:pt x="26" y="3113"/>
                    <a:pt x="192" y="3500"/>
                    <a:pt x="506" y="3776"/>
                  </a:cubicBezTo>
                  <a:cubicBezTo>
                    <a:pt x="816" y="4045"/>
                    <a:pt x="1246" y="4182"/>
                    <a:pt x="1794" y="4182"/>
                  </a:cubicBezTo>
                  <a:cubicBezTo>
                    <a:pt x="1800" y="4182"/>
                    <a:pt x="1806" y="4182"/>
                    <a:pt x="1813" y="4182"/>
                  </a:cubicBezTo>
                  <a:cubicBezTo>
                    <a:pt x="2181" y="4182"/>
                    <a:pt x="2504" y="4118"/>
                    <a:pt x="2783" y="3993"/>
                  </a:cubicBezTo>
                  <a:cubicBezTo>
                    <a:pt x="3058" y="3868"/>
                    <a:pt x="3273" y="3686"/>
                    <a:pt x="3423" y="3446"/>
                  </a:cubicBezTo>
                  <a:cubicBezTo>
                    <a:pt x="3574" y="3209"/>
                    <a:pt x="3650" y="2924"/>
                    <a:pt x="3650" y="2597"/>
                  </a:cubicBezTo>
                  <a:lnTo>
                    <a:pt x="3650" y="1934"/>
                  </a:lnTo>
                  <a:cubicBezTo>
                    <a:pt x="3650" y="1890"/>
                    <a:pt x="3638" y="1854"/>
                    <a:pt x="3609" y="1826"/>
                  </a:cubicBezTo>
                  <a:cubicBezTo>
                    <a:pt x="3583" y="1797"/>
                    <a:pt x="3548" y="1781"/>
                    <a:pt x="3503" y="1781"/>
                  </a:cubicBezTo>
                  <a:lnTo>
                    <a:pt x="2040" y="1781"/>
                  </a:lnTo>
                  <a:cubicBezTo>
                    <a:pt x="1998" y="1781"/>
                    <a:pt x="1963" y="1797"/>
                    <a:pt x="1934" y="1826"/>
                  </a:cubicBezTo>
                  <a:cubicBezTo>
                    <a:pt x="1909" y="1854"/>
                    <a:pt x="1896" y="1890"/>
                    <a:pt x="1896" y="1934"/>
                  </a:cubicBezTo>
                  <a:lnTo>
                    <a:pt x="1896" y="2364"/>
                  </a:lnTo>
                  <a:cubicBezTo>
                    <a:pt x="1896" y="2405"/>
                    <a:pt x="1909" y="2440"/>
                    <a:pt x="1934" y="2472"/>
                  </a:cubicBezTo>
                  <a:cubicBezTo>
                    <a:pt x="1963" y="2501"/>
                    <a:pt x="1998" y="2514"/>
                    <a:pt x="2040" y="2514"/>
                  </a:cubicBezTo>
                  <a:lnTo>
                    <a:pt x="2587" y="2514"/>
                  </a:lnTo>
                  <a:lnTo>
                    <a:pt x="2587" y="2626"/>
                  </a:lnTo>
                  <a:cubicBezTo>
                    <a:pt x="2587" y="2869"/>
                    <a:pt x="2517" y="3049"/>
                    <a:pt x="2379" y="3167"/>
                  </a:cubicBezTo>
                  <a:cubicBezTo>
                    <a:pt x="2242" y="3286"/>
                    <a:pt x="2059" y="3346"/>
                    <a:pt x="1832" y="3346"/>
                  </a:cubicBezTo>
                  <a:cubicBezTo>
                    <a:pt x="1358" y="3346"/>
                    <a:pt x="1111" y="3090"/>
                    <a:pt x="1089" y="2578"/>
                  </a:cubicBezTo>
                  <a:cubicBezTo>
                    <a:pt x="1082" y="2466"/>
                    <a:pt x="1082" y="2300"/>
                    <a:pt x="1082" y="2072"/>
                  </a:cubicBezTo>
                  <a:cubicBezTo>
                    <a:pt x="1082" y="1845"/>
                    <a:pt x="1082" y="1675"/>
                    <a:pt x="1089" y="1566"/>
                  </a:cubicBezTo>
                  <a:cubicBezTo>
                    <a:pt x="1111" y="1080"/>
                    <a:pt x="1351" y="836"/>
                    <a:pt x="1813" y="836"/>
                  </a:cubicBezTo>
                  <a:cubicBezTo>
                    <a:pt x="2008" y="836"/>
                    <a:pt x="2158" y="878"/>
                    <a:pt x="2267" y="961"/>
                  </a:cubicBezTo>
                  <a:cubicBezTo>
                    <a:pt x="2376" y="1044"/>
                    <a:pt x="2456" y="1140"/>
                    <a:pt x="2504" y="1253"/>
                  </a:cubicBezTo>
                  <a:cubicBezTo>
                    <a:pt x="2520" y="1285"/>
                    <a:pt x="2539" y="1307"/>
                    <a:pt x="2562" y="1317"/>
                  </a:cubicBezTo>
                  <a:cubicBezTo>
                    <a:pt x="2587" y="1329"/>
                    <a:pt x="2616" y="1336"/>
                    <a:pt x="2655" y="1336"/>
                  </a:cubicBezTo>
                  <a:lnTo>
                    <a:pt x="3503" y="1336"/>
                  </a:lnTo>
                  <a:cubicBezTo>
                    <a:pt x="3538" y="1336"/>
                    <a:pt x="3570" y="1323"/>
                    <a:pt x="3596" y="1301"/>
                  </a:cubicBezTo>
                  <a:cubicBezTo>
                    <a:pt x="3618" y="1278"/>
                    <a:pt x="3631" y="1249"/>
                    <a:pt x="3631" y="1214"/>
                  </a:cubicBezTo>
                  <a:cubicBezTo>
                    <a:pt x="3625" y="1016"/>
                    <a:pt x="3548" y="823"/>
                    <a:pt x="3404" y="638"/>
                  </a:cubicBezTo>
                  <a:cubicBezTo>
                    <a:pt x="3257" y="452"/>
                    <a:pt x="3048" y="298"/>
                    <a:pt x="2776" y="180"/>
                  </a:cubicBezTo>
                  <a:cubicBezTo>
                    <a:pt x="2501" y="58"/>
                    <a:pt x="2181" y="1"/>
                    <a:pt x="181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0"/>
            <p:cNvSpPr/>
            <p:nvPr/>
          </p:nvSpPr>
          <p:spPr>
            <a:xfrm>
              <a:off x="696925" y="4231550"/>
              <a:ext cx="90000" cy="104650"/>
            </a:xfrm>
            <a:custGeom>
              <a:avLst/>
              <a:gdLst/>
              <a:ahLst/>
              <a:cxnLst/>
              <a:rect l="l" t="t" r="r" b="b"/>
              <a:pathLst>
                <a:path w="3600" h="4186" extrusionOk="0">
                  <a:moveTo>
                    <a:pt x="1797" y="836"/>
                  </a:moveTo>
                  <a:cubicBezTo>
                    <a:pt x="2008" y="836"/>
                    <a:pt x="2175" y="900"/>
                    <a:pt x="2303" y="1028"/>
                  </a:cubicBezTo>
                  <a:cubicBezTo>
                    <a:pt x="2431" y="1156"/>
                    <a:pt x="2498" y="1352"/>
                    <a:pt x="2508" y="1614"/>
                  </a:cubicBezTo>
                  <a:cubicBezTo>
                    <a:pt x="2514" y="1832"/>
                    <a:pt x="2517" y="1992"/>
                    <a:pt x="2517" y="2091"/>
                  </a:cubicBezTo>
                  <a:cubicBezTo>
                    <a:pt x="2517" y="2184"/>
                    <a:pt x="2514" y="2344"/>
                    <a:pt x="2508" y="2568"/>
                  </a:cubicBezTo>
                  <a:cubicBezTo>
                    <a:pt x="2498" y="2831"/>
                    <a:pt x="2431" y="3026"/>
                    <a:pt x="2306" y="3154"/>
                  </a:cubicBezTo>
                  <a:cubicBezTo>
                    <a:pt x="2181" y="3282"/>
                    <a:pt x="2012" y="3346"/>
                    <a:pt x="1797" y="3346"/>
                  </a:cubicBezTo>
                  <a:cubicBezTo>
                    <a:pt x="1586" y="3346"/>
                    <a:pt x="1416" y="3282"/>
                    <a:pt x="1291" y="3154"/>
                  </a:cubicBezTo>
                  <a:cubicBezTo>
                    <a:pt x="1170" y="3026"/>
                    <a:pt x="1102" y="2831"/>
                    <a:pt x="1089" y="2568"/>
                  </a:cubicBezTo>
                  <a:cubicBezTo>
                    <a:pt x="1086" y="2456"/>
                    <a:pt x="1083" y="2296"/>
                    <a:pt x="1083" y="2091"/>
                  </a:cubicBezTo>
                  <a:cubicBezTo>
                    <a:pt x="1083" y="1883"/>
                    <a:pt x="1086" y="1723"/>
                    <a:pt x="1089" y="1614"/>
                  </a:cubicBezTo>
                  <a:cubicBezTo>
                    <a:pt x="1099" y="1352"/>
                    <a:pt x="1170" y="1156"/>
                    <a:pt x="1294" y="1028"/>
                  </a:cubicBezTo>
                  <a:cubicBezTo>
                    <a:pt x="1422" y="900"/>
                    <a:pt x="1589" y="836"/>
                    <a:pt x="1797" y="836"/>
                  </a:cubicBezTo>
                  <a:close/>
                  <a:moveTo>
                    <a:pt x="1797" y="1"/>
                  </a:moveTo>
                  <a:cubicBezTo>
                    <a:pt x="1262" y="1"/>
                    <a:pt x="837" y="138"/>
                    <a:pt x="516" y="417"/>
                  </a:cubicBezTo>
                  <a:cubicBezTo>
                    <a:pt x="196" y="692"/>
                    <a:pt x="26" y="1086"/>
                    <a:pt x="7" y="1598"/>
                  </a:cubicBezTo>
                  <a:cubicBezTo>
                    <a:pt x="4" y="1710"/>
                    <a:pt x="1" y="1880"/>
                    <a:pt x="1" y="2104"/>
                  </a:cubicBezTo>
                  <a:cubicBezTo>
                    <a:pt x="1" y="2325"/>
                    <a:pt x="4" y="2492"/>
                    <a:pt x="7" y="2604"/>
                  </a:cubicBezTo>
                  <a:cubicBezTo>
                    <a:pt x="26" y="3122"/>
                    <a:pt x="193" y="3516"/>
                    <a:pt x="507" y="3782"/>
                  </a:cubicBezTo>
                  <a:cubicBezTo>
                    <a:pt x="821" y="4051"/>
                    <a:pt x="1253" y="4185"/>
                    <a:pt x="1797" y="4185"/>
                  </a:cubicBezTo>
                  <a:cubicBezTo>
                    <a:pt x="2345" y="4185"/>
                    <a:pt x="2774" y="4051"/>
                    <a:pt x="3087" y="3782"/>
                  </a:cubicBezTo>
                  <a:cubicBezTo>
                    <a:pt x="3401" y="3516"/>
                    <a:pt x="3568" y="3122"/>
                    <a:pt x="3587" y="2604"/>
                  </a:cubicBezTo>
                  <a:cubicBezTo>
                    <a:pt x="3597" y="2380"/>
                    <a:pt x="3600" y="2213"/>
                    <a:pt x="3600" y="2104"/>
                  </a:cubicBezTo>
                  <a:cubicBezTo>
                    <a:pt x="3600" y="1992"/>
                    <a:pt x="3597" y="1822"/>
                    <a:pt x="3587" y="1598"/>
                  </a:cubicBezTo>
                  <a:cubicBezTo>
                    <a:pt x="3571" y="1086"/>
                    <a:pt x="3404" y="692"/>
                    <a:pt x="3081" y="417"/>
                  </a:cubicBezTo>
                  <a:cubicBezTo>
                    <a:pt x="2761" y="138"/>
                    <a:pt x="2332" y="1"/>
                    <a:pt x="179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0"/>
            <p:cNvSpPr/>
            <p:nvPr/>
          </p:nvSpPr>
          <p:spPr>
            <a:xfrm>
              <a:off x="259075" y="4397975"/>
              <a:ext cx="87450" cy="87425"/>
            </a:xfrm>
            <a:custGeom>
              <a:avLst/>
              <a:gdLst/>
              <a:ahLst/>
              <a:cxnLst/>
              <a:rect l="l" t="t" r="r" b="b"/>
              <a:pathLst>
                <a:path w="3498" h="3497" extrusionOk="0">
                  <a:moveTo>
                    <a:pt x="1" y="0"/>
                  </a:moveTo>
                  <a:lnTo>
                    <a:pt x="1" y="3497"/>
                  </a:lnTo>
                  <a:lnTo>
                    <a:pt x="3497" y="3497"/>
                  </a:lnTo>
                  <a:lnTo>
                    <a:pt x="349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0"/>
            <p:cNvSpPr/>
            <p:nvPr/>
          </p:nvSpPr>
          <p:spPr>
            <a:xfrm>
              <a:off x="380925" y="4397975"/>
              <a:ext cx="87425" cy="87425"/>
            </a:xfrm>
            <a:custGeom>
              <a:avLst/>
              <a:gdLst/>
              <a:ahLst/>
              <a:cxnLst/>
              <a:rect l="l" t="t" r="r" b="b"/>
              <a:pathLst>
                <a:path w="3497" h="3497" extrusionOk="0">
                  <a:moveTo>
                    <a:pt x="0" y="0"/>
                  </a:moveTo>
                  <a:lnTo>
                    <a:pt x="0" y="3497"/>
                  </a:lnTo>
                  <a:lnTo>
                    <a:pt x="3496" y="3497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0"/>
            <p:cNvSpPr/>
            <p:nvPr/>
          </p:nvSpPr>
          <p:spPr>
            <a:xfrm>
              <a:off x="502750" y="4397975"/>
              <a:ext cx="87500" cy="87425"/>
            </a:xfrm>
            <a:custGeom>
              <a:avLst/>
              <a:gdLst/>
              <a:ahLst/>
              <a:cxnLst/>
              <a:rect l="l" t="t" r="r" b="b"/>
              <a:pathLst>
                <a:path w="3500" h="3497" extrusionOk="0">
                  <a:moveTo>
                    <a:pt x="0" y="0"/>
                  </a:moveTo>
                  <a:lnTo>
                    <a:pt x="0" y="3497"/>
                  </a:lnTo>
                  <a:lnTo>
                    <a:pt x="3500" y="3497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0"/>
            <p:cNvSpPr/>
            <p:nvPr/>
          </p:nvSpPr>
          <p:spPr>
            <a:xfrm>
              <a:off x="624575" y="4397975"/>
              <a:ext cx="87500" cy="87425"/>
            </a:xfrm>
            <a:custGeom>
              <a:avLst/>
              <a:gdLst/>
              <a:ahLst/>
              <a:cxnLst/>
              <a:rect l="l" t="t" r="r" b="b"/>
              <a:pathLst>
                <a:path w="3500" h="3497" extrusionOk="0">
                  <a:moveTo>
                    <a:pt x="0" y="0"/>
                  </a:moveTo>
                  <a:lnTo>
                    <a:pt x="0" y="3497"/>
                  </a:lnTo>
                  <a:lnTo>
                    <a:pt x="3500" y="3497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0"/>
            <p:cNvSpPr/>
            <p:nvPr/>
          </p:nvSpPr>
          <p:spPr>
            <a:xfrm>
              <a:off x="746400" y="4397975"/>
              <a:ext cx="87525" cy="87425"/>
            </a:xfrm>
            <a:custGeom>
              <a:avLst/>
              <a:gdLst/>
              <a:ahLst/>
              <a:cxnLst/>
              <a:rect l="l" t="t" r="r" b="b"/>
              <a:pathLst>
                <a:path w="3501" h="3497" extrusionOk="0">
                  <a:moveTo>
                    <a:pt x="1" y="0"/>
                  </a:moveTo>
                  <a:lnTo>
                    <a:pt x="1" y="3497"/>
                  </a:lnTo>
                  <a:lnTo>
                    <a:pt x="3500" y="3497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0"/>
            <p:cNvSpPr/>
            <p:nvPr/>
          </p:nvSpPr>
          <p:spPr>
            <a:xfrm>
              <a:off x="259075" y="4514350"/>
              <a:ext cx="87450" cy="87425"/>
            </a:xfrm>
            <a:custGeom>
              <a:avLst/>
              <a:gdLst/>
              <a:ahLst/>
              <a:cxnLst/>
              <a:rect l="l" t="t" r="r" b="b"/>
              <a:pathLst>
                <a:path w="3498" h="3497" extrusionOk="0">
                  <a:moveTo>
                    <a:pt x="1" y="1"/>
                  </a:moveTo>
                  <a:lnTo>
                    <a:pt x="1" y="3497"/>
                  </a:lnTo>
                  <a:lnTo>
                    <a:pt x="3497" y="3497"/>
                  </a:lnTo>
                  <a:lnTo>
                    <a:pt x="349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0"/>
            <p:cNvSpPr/>
            <p:nvPr/>
          </p:nvSpPr>
          <p:spPr>
            <a:xfrm>
              <a:off x="380925" y="4514350"/>
              <a:ext cx="87425" cy="87425"/>
            </a:xfrm>
            <a:custGeom>
              <a:avLst/>
              <a:gdLst/>
              <a:ahLst/>
              <a:cxnLst/>
              <a:rect l="l" t="t" r="r" b="b"/>
              <a:pathLst>
                <a:path w="3497" h="3497" extrusionOk="0">
                  <a:moveTo>
                    <a:pt x="0" y="1"/>
                  </a:moveTo>
                  <a:lnTo>
                    <a:pt x="0" y="3497"/>
                  </a:lnTo>
                  <a:lnTo>
                    <a:pt x="3496" y="3497"/>
                  </a:lnTo>
                  <a:lnTo>
                    <a:pt x="3496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0"/>
            <p:cNvSpPr/>
            <p:nvPr/>
          </p:nvSpPr>
          <p:spPr>
            <a:xfrm>
              <a:off x="502750" y="4514350"/>
              <a:ext cx="87500" cy="87425"/>
            </a:xfrm>
            <a:custGeom>
              <a:avLst/>
              <a:gdLst/>
              <a:ahLst/>
              <a:cxnLst/>
              <a:rect l="l" t="t" r="r" b="b"/>
              <a:pathLst>
                <a:path w="3500" h="3497" extrusionOk="0">
                  <a:moveTo>
                    <a:pt x="0" y="1"/>
                  </a:moveTo>
                  <a:lnTo>
                    <a:pt x="0" y="3497"/>
                  </a:lnTo>
                  <a:lnTo>
                    <a:pt x="3500" y="3497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0"/>
            <p:cNvSpPr/>
            <p:nvPr/>
          </p:nvSpPr>
          <p:spPr>
            <a:xfrm>
              <a:off x="624575" y="4514350"/>
              <a:ext cx="87500" cy="87425"/>
            </a:xfrm>
            <a:custGeom>
              <a:avLst/>
              <a:gdLst/>
              <a:ahLst/>
              <a:cxnLst/>
              <a:rect l="l" t="t" r="r" b="b"/>
              <a:pathLst>
                <a:path w="3500" h="3497" extrusionOk="0">
                  <a:moveTo>
                    <a:pt x="0" y="1"/>
                  </a:moveTo>
                  <a:lnTo>
                    <a:pt x="0" y="3497"/>
                  </a:lnTo>
                  <a:lnTo>
                    <a:pt x="3500" y="3497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0"/>
            <p:cNvSpPr/>
            <p:nvPr/>
          </p:nvSpPr>
          <p:spPr>
            <a:xfrm>
              <a:off x="746400" y="4514350"/>
              <a:ext cx="87525" cy="87425"/>
            </a:xfrm>
            <a:custGeom>
              <a:avLst/>
              <a:gdLst/>
              <a:ahLst/>
              <a:cxnLst/>
              <a:rect l="l" t="t" r="r" b="b"/>
              <a:pathLst>
                <a:path w="3501" h="3497" extrusionOk="0">
                  <a:moveTo>
                    <a:pt x="1" y="1"/>
                  </a:moveTo>
                  <a:lnTo>
                    <a:pt x="1" y="3497"/>
                  </a:lnTo>
                  <a:lnTo>
                    <a:pt x="3500" y="3497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0"/>
            <p:cNvSpPr/>
            <p:nvPr/>
          </p:nvSpPr>
          <p:spPr>
            <a:xfrm>
              <a:off x="259075" y="4630650"/>
              <a:ext cx="87450" cy="87525"/>
            </a:xfrm>
            <a:custGeom>
              <a:avLst/>
              <a:gdLst/>
              <a:ahLst/>
              <a:cxnLst/>
              <a:rect l="l" t="t" r="r" b="b"/>
              <a:pathLst>
                <a:path w="3498" h="3501" extrusionOk="0">
                  <a:moveTo>
                    <a:pt x="1" y="1"/>
                  </a:moveTo>
                  <a:lnTo>
                    <a:pt x="1" y="3500"/>
                  </a:lnTo>
                  <a:lnTo>
                    <a:pt x="3497" y="3500"/>
                  </a:lnTo>
                  <a:lnTo>
                    <a:pt x="349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0"/>
            <p:cNvSpPr/>
            <p:nvPr/>
          </p:nvSpPr>
          <p:spPr>
            <a:xfrm>
              <a:off x="380925" y="4630650"/>
              <a:ext cx="87425" cy="87525"/>
            </a:xfrm>
            <a:custGeom>
              <a:avLst/>
              <a:gdLst/>
              <a:ahLst/>
              <a:cxnLst/>
              <a:rect l="l" t="t" r="r" b="b"/>
              <a:pathLst>
                <a:path w="3497" h="3501" extrusionOk="0">
                  <a:moveTo>
                    <a:pt x="0" y="1"/>
                  </a:moveTo>
                  <a:lnTo>
                    <a:pt x="0" y="3500"/>
                  </a:lnTo>
                  <a:lnTo>
                    <a:pt x="3496" y="3500"/>
                  </a:lnTo>
                  <a:lnTo>
                    <a:pt x="3496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0"/>
            <p:cNvSpPr/>
            <p:nvPr/>
          </p:nvSpPr>
          <p:spPr>
            <a:xfrm>
              <a:off x="502750" y="4630650"/>
              <a:ext cx="87500" cy="87525"/>
            </a:xfrm>
            <a:custGeom>
              <a:avLst/>
              <a:gdLst/>
              <a:ahLst/>
              <a:cxnLst/>
              <a:rect l="l" t="t" r="r" b="b"/>
              <a:pathLst>
                <a:path w="3500" h="3501" extrusionOk="0">
                  <a:moveTo>
                    <a:pt x="0" y="1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0"/>
            <p:cNvSpPr/>
            <p:nvPr/>
          </p:nvSpPr>
          <p:spPr>
            <a:xfrm>
              <a:off x="624575" y="4630650"/>
              <a:ext cx="87500" cy="87525"/>
            </a:xfrm>
            <a:custGeom>
              <a:avLst/>
              <a:gdLst/>
              <a:ahLst/>
              <a:cxnLst/>
              <a:rect l="l" t="t" r="r" b="b"/>
              <a:pathLst>
                <a:path w="3500" h="3501" extrusionOk="0">
                  <a:moveTo>
                    <a:pt x="0" y="1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0"/>
            <p:cNvSpPr/>
            <p:nvPr/>
          </p:nvSpPr>
          <p:spPr>
            <a:xfrm>
              <a:off x="746400" y="4630650"/>
              <a:ext cx="87525" cy="87525"/>
            </a:xfrm>
            <a:custGeom>
              <a:avLst/>
              <a:gdLst/>
              <a:ahLst/>
              <a:cxnLst/>
              <a:rect l="l" t="t" r="r" b="b"/>
              <a:pathLst>
                <a:path w="3501" h="3501" extrusionOk="0">
                  <a:moveTo>
                    <a:pt x="1" y="1"/>
                  </a:moveTo>
                  <a:lnTo>
                    <a:pt x="1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0"/>
            <p:cNvSpPr/>
            <p:nvPr/>
          </p:nvSpPr>
          <p:spPr>
            <a:xfrm>
              <a:off x="259075" y="4863425"/>
              <a:ext cx="87450" cy="87525"/>
            </a:xfrm>
            <a:custGeom>
              <a:avLst/>
              <a:gdLst/>
              <a:ahLst/>
              <a:cxnLst/>
              <a:rect l="l" t="t" r="r" b="b"/>
              <a:pathLst>
                <a:path w="3498" h="3501" extrusionOk="0">
                  <a:moveTo>
                    <a:pt x="1" y="1"/>
                  </a:moveTo>
                  <a:lnTo>
                    <a:pt x="1" y="3500"/>
                  </a:lnTo>
                  <a:lnTo>
                    <a:pt x="3497" y="3500"/>
                  </a:lnTo>
                  <a:lnTo>
                    <a:pt x="349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0"/>
            <p:cNvSpPr/>
            <p:nvPr/>
          </p:nvSpPr>
          <p:spPr>
            <a:xfrm>
              <a:off x="380925" y="4863425"/>
              <a:ext cx="87425" cy="87525"/>
            </a:xfrm>
            <a:custGeom>
              <a:avLst/>
              <a:gdLst/>
              <a:ahLst/>
              <a:cxnLst/>
              <a:rect l="l" t="t" r="r" b="b"/>
              <a:pathLst>
                <a:path w="3497" h="3501" extrusionOk="0">
                  <a:moveTo>
                    <a:pt x="0" y="1"/>
                  </a:moveTo>
                  <a:lnTo>
                    <a:pt x="0" y="3500"/>
                  </a:lnTo>
                  <a:lnTo>
                    <a:pt x="3496" y="3500"/>
                  </a:lnTo>
                  <a:lnTo>
                    <a:pt x="3496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0"/>
            <p:cNvSpPr/>
            <p:nvPr/>
          </p:nvSpPr>
          <p:spPr>
            <a:xfrm>
              <a:off x="502750" y="4863425"/>
              <a:ext cx="87500" cy="87525"/>
            </a:xfrm>
            <a:custGeom>
              <a:avLst/>
              <a:gdLst/>
              <a:ahLst/>
              <a:cxnLst/>
              <a:rect l="l" t="t" r="r" b="b"/>
              <a:pathLst>
                <a:path w="3500" h="3501" extrusionOk="0">
                  <a:moveTo>
                    <a:pt x="0" y="1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0"/>
            <p:cNvSpPr/>
            <p:nvPr/>
          </p:nvSpPr>
          <p:spPr>
            <a:xfrm>
              <a:off x="624575" y="4863425"/>
              <a:ext cx="87500" cy="87525"/>
            </a:xfrm>
            <a:custGeom>
              <a:avLst/>
              <a:gdLst/>
              <a:ahLst/>
              <a:cxnLst/>
              <a:rect l="l" t="t" r="r" b="b"/>
              <a:pathLst>
                <a:path w="3500" h="3501" extrusionOk="0">
                  <a:moveTo>
                    <a:pt x="0" y="1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0"/>
            <p:cNvSpPr/>
            <p:nvPr/>
          </p:nvSpPr>
          <p:spPr>
            <a:xfrm>
              <a:off x="746400" y="4863425"/>
              <a:ext cx="87525" cy="87525"/>
            </a:xfrm>
            <a:custGeom>
              <a:avLst/>
              <a:gdLst/>
              <a:ahLst/>
              <a:cxnLst/>
              <a:rect l="l" t="t" r="r" b="b"/>
              <a:pathLst>
                <a:path w="3501" h="3501" extrusionOk="0">
                  <a:moveTo>
                    <a:pt x="1" y="1"/>
                  </a:moveTo>
                  <a:lnTo>
                    <a:pt x="1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0"/>
            <p:cNvSpPr/>
            <p:nvPr/>
          </p:nvSpPr>
          <p:spPr>
            <a:xfrm>
              <a:off x="259075" y="4747050"/>
              <a:ext cx="87450" cy="87500"/>
            </a:xfrm>
            <a:custGeom>
              <a:avLst/>
              <a:gdLst/>
              <a:ahLst/>
              <a:cxnLst/>
              <a:rect l="l" t="t" r="r" b="b"/>
              <a:pathLst>
                <a:path w="3498" h="3500" extrusionOk="0">
                  <a:moveTo>
                    <a:pt x="1" y="0"/>
                  </a:moveTo>
                  <a:lnTo>
                    <a:pt x="1" y="3500"/>
                  </a:lnTo>
                  <a:lnTo>
                    <a:pt x="3497" y="3500"/>
                  </a:lnTo>
                  <a:lnTo>
                    <a:pt x="349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0"/>
            <p:cNvSpPr/>
            <p:nvPr/>
          </p:nvSpPr>
          <p:spPr>
            <a:xfrm>
              <a:off x="380925" y="4747050"/>
              <a:ext cx="87425" cy="87500"/>
            </a:xfrm>
            <a:custGeom>
              <a:avLst/>
              <a:gdLst/>
              <a:ahLst/>
              <a:cxnLst/>
              <a:rect l="l" t="t" r="r" b="b"/>
              <a:pathLst>
                <a:path w="3497" h="3500" extrusionOk="0">
                  <a:moveTo>
                    <a:pt x="0" y="0"/>
                  </a:moveTo>
                  <a:lnTo>
                    <a:pt x="0" y="3500"/>
                  </a:lnTo>
                  <a:lnTo>
                    <a:pt x="3496" y="3500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0"/>
            <p:cNvSpPr/>
            <p:nvPr/>
          </p:nvSpPr>
          <p:spPr>
            <a:xfrm>
              <a:off x="502750" y="4747050"/>
              <a:ext cx="87500" cy="87500"/>
            </a:xfrm>
            <a:custGeom>
              <a:avLst/>
              <a:gdLst/>
              <a:ahLst/>
              <a:cxnLst/>
              <a:rect l="l" t="t" r="r" b="b"/>
              <a:pathLst>
                <a:path w="3500" h="3500" extrusionOk="0">
                  <a:moveTo>
                    <a:pt x="0" y="0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0"/>
            <p:cNvSpPr/>
            <p:nvPr/>
          </p:nvSpPr>
          <p:spPr>
            <a:xfrm>
              <a:off x="624575" y="4747050"/>
              <a:ext cx="87500" cy="87500"/>
            </a:xfrm>
            <a:custGeom>
              <a:avLst/>
              <a:gdLst/>
              <a:ahLst/>
              <a:cxnLst/>
              <a:rect l="l" t="t" r="r" b="b"/>
              <a:pathLst>
                <a:path w="3500" h="3500" extrusionOk="0">
                  <a:moveTo>
                    <a:pt x="0" y="0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0"/>
            <p:cNvSpPr/>
            <p:nvPr/>
          </p:nvSpPr>
          <p:spPr>
            <a:xfrm>
              <a:off x="746400" y="4747050"/>
              <a:ext cx="87525" cy="87500"/>
            </a:xfrm>
            <a:custGeom>
              <a:avLst/>
              <a:gdLst/>
              <a:ahLst/>
              <a:cxnLst/>
              <a:rect l="l" t="t" r="r" b="b"/>
              <a:pathLst>
                <a:path w="3501" h="3500" extrusionOk="0">
                  <a:moveTo>
                    <a:pt x="1" y="0"/>
                  </a:moveTo>
                  <a:lnTo>
                    <a:pt x="1" y="3500"/>
                  </a:lnTo>
                  <a:lnTo>
                    <a:pt x="3500" y="3500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2" name="Google Shape;1852;p40"/>
          <p:cNvSpPr txBox="1">
            <a:spLocks noGrp="1"/>
          </p:cNvSpPr>
          <p:nvPr>
            <p:ph type="title"/>
          </p:nvPr>
        </p:nvSpPr>
        <p:spPr>
          <a:xfrm>
            <a:off x="4053250" y="539500"/>
            <a:ext cx="437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Đặt vấn đề</a:t>
            </a:r>
            <a:endParaRPr/>
          </a:p>
        </p:txBody>
      </p:sp>
      <p:sp>
        <p:nvSpPr>
          <p:cNvPr id="1853" name="Google Shape;1853;p40"/>
          <p:cNvSpPr txBox="1">
            <a:spLocks noGrp="1"/>
          </p:cNvSpPr>
          <p:nvPr>
            <p:ph type="subTitle" idx="1"/>
          </p:nvPr>
        </p:nvSpPr>
        <p:spPr>
          <a:xfrm>
            <a:off x="5097699" y="1688975"/>
            <a:ext cx="280059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1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4" name="Google Shape;1854;p40"/>
          <p:cNvSpPr txBox="1">
            <a:spLocks noGrp="1"/>
          </p:cNvSpPr>
          <p:nvPr>
            <p:ph type="subTitle" idx="2"/>
          </p:nvPr>
        </p:nvSpPr>
        <p:spPr>
          <a:xfrm>
            <a:off x="5097699" y="2797536"/>
            <a:ext cx="394691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rên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miễn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2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(iOS, Android,..), </a:t>
            </a:r>
            <a:r>
              <a:rPr lang="en-US" sz="12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(Facebook, Zing Me) </a:t>
            </a:r>
            <a:r>
              <a:rPr lang="en-US" sz="12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client game (Zing Play).</a:t>
            </a:r>
            <a:endParaRPr lang="en-US" sz="12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5" name="Google Shape;1855;p40"/>
          <p:cNvSpPr txBox="1">
            <a:spLocks noGrp="1"/>
          </p:cNvSpPr>
          <p:nvPr>
            <p:ph type="subTitle" idx="3"/>
          </p:nvPr>
        </p:nvSpPr>
        <p:spPr>
          <a:xfrm>
            <a:off x="5097698" y="3861097"/>
            <a:ext cx="3887275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1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6" name="Google Shape;1856;p40"/>
          <p:cNvSpPr txBox="1">
            <a:spLocks noGrp="1"/>
          </p:cNvSpPr>
          <p:nvPr>
            <p:ph type="subTitle" idx="4"/>
          </p:nvPr>
        </p:nvSpPr>
        <p:spPr>
          <a:xfrm>
            <a:off x="5097695" y="1453175"/>
            <a:ext cx="33330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 do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endParaRPr/>
          </a:p>
        </p:txBody>
      </p:sp>
      <p:sp>
        <p:nvSpPr>
          <p:cNvPr id="1857" name="Google Shape;1857;p40"/>
          <p:cNvSpPr txBox="1">
            <a:spLocks noGrp="1"/>
          </p:cNvSpPr>
          <p:nvPr>
            <p:ph type="subTitle" idx="5"/>
          </p:nvPr>
        </p:nvSpPr>
        <p:spPr>
          <a:xfrm>
            <a:off x="4629307" y="2476293"/>
            <a:ext cx="33330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ác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8" name="Google Shape;1858;p40"/>
          <p:cNvSpPr txBox="1">
            <a:spLocks noGrp="1"/>
          </p:cNvSpPr>
          <p:nvPr>
            <p:ph type="subTitle" idx="6"/>
          </p:nvPr>
        </p:nvSpPr>
        <p:spPr>
          <a:xfrm>
            <a:off x="4720230" y="4707980"/>
            <a:ext cx="3242078" cy="6381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 </a:t>
            </a:r>
            <a:r>
              <a:rPr lang="en-US" sz="1800" b="1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endParaRPr lang="en-US" sz="180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45720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120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120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20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20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20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20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20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Java       </a:t>
            </a:r>
            <a:r>
              <a:rPr lang="en-US" sz="120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20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20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 Swing </a:t>
            </a:r>
            <a:r>
              <a:rPr lang="en-US" sz="120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20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20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20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20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endParaRPr lang="en-US" sz="1200">
              <a:solidFill>
                <a:schemeClr val="accent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9" name="Google Shape;1859;p40"/>
          <p:cNvSpPr/>
          <p:nvPr/>
        </p:nvSpPr>
        <p:spPr>
          <a:xfrm>
            <a:off x="4053245" y="1501725"/>
            <a:ext cx="887700" cy="529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40"/>
          <p:cNvSpPr/>
          <p:nvPr/>
        </p:nvSpPr>
        <p:spPr>
          <a:xfrm>
            <a:off x="4053245" y="2564786"/>
            <a:ext cx="887700" cy="529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40"/>
          <p:cNvSpPr/>
          <p:nvPr/>
        </p:nvSpPr>
        <p:spPr>
          <a:xfrm>
            <a:off x="4075186" y="4208620"/>
            <a:ext cx="887700" cy="529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2" name="Google Shape;1862;p40"/>
          <p:cNvGrpSpPr/>
          <p:nvPr/>
        </p:nvGrpSpPr>
        <p:grpSpPr>
          <a:xfrm>
            <a:off x="4343332" y="4304921"/>
            <a:ext cx="376898" cy="377119"/>
            <a:chOff x="5598843" y="1517225"/>
            <a:chExt cx="376898" cy="377119"/>
          </a:xfrm>
        </p:grpSpPr>
        <p:sp>
          <p:nvSpPr>
            <p:cNvPr id="1863" name="Google Shape;1863;p40"/>
            <p:cNvSpPr/>
            <p:nvPr/>
          </p:nvSpPr>
          <p:spPr>
            <a:xfrm>
              <a:off x="5598843" y="1517225"/>
              <a:ext cx="376898" cy="377119"/>
            </a:xfrm>
            <a:custGeom>
              <a:avLst/>
              <a:gdLst/>
              <a:ahLst/>
              <a:cxnLst/>
              <a:rect l="l" t="t" r="r" b="b"/>
              <a:pathLst>
                <a:path w="11913" h="11920" extrusionOk="0">
                  <a:moveTo>
                    <a:pt x="1272" y="0"/>
                  </a:moveTo>
                  <a:cubicBezTo>
                    <a:pt x="566" y="0"/>
                    <a:pt x="0" y="573"/>
                    <a:pt x="0" y="1279"/>
                  </a:cubicBezTo>
                  <a:lnTo>
                    <a:pt x="0" y="10647"/>
                  </a:lnTo>
                  <a:cubicBezTo>
                    <a:pt x="0" y="11347"/>
                    <a:pt x="566" y="11919"/>
                    <a:pt x="1272" y="11919"/>
                  </a:cubicBezTo>
                  <a:lnTo>
                    <a:pt x="10641" y="11919"/>
                  </a:lnTo>
                  <a:cubicBezTo>
                    <a:pt x="11347" y="11919"/>
                    <a:pt x="11913" y="11347"/>
                    <a:pt x="11913" y="10647"/>
                  </a:cubicBezTo>
                  <a:lnTo>
                    <a:pt x="11913" y="1279"/>
                  </a:lnTo>
                  <a:cubicBezTo>
                    <a:pt x="11913" y="573"/>
                    <a:pt x="11347" y="0"/>
                    <a:pt x="1064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0"/>
            <p:cNvSpPr/>
            <p:nvPr/>
          </p:nvSpPr>
          <p:spPr>
            <a:xfrm>
              <a:off x="5621559" y="1540162"/>
              <a:ext cx="331434" cy="331434"/>
            </a:xfrm>
            <a:custGeom>
              <a:avLst/>
              <a:gdLst/>
              <a:ahLst/>
              <a:cxnLst/>
              <a:rect l="l" t="t" r="r" b="b"/>
              <a:pathLst>
                <a:path w="10476" h="10476" extrusionOk="0">
                  <a:moveTo>
                    <a:pt x="554" y="1"/>
                  </a:moveTo>
                  <a:cubicBezTo>
                    <a:pt x="249" y="1"/>
                    <a:pt x="1" y="249"/>
                    <a:pt x="1" y="554"/>
                  </a:cubicBezTo>
                  <a:lnTo>
                    <a:pt x="1" y="9922"/>
                  </a:lnTo>
                  <a:cubicBezTo>
                    <a:pt x="1" y="10227"/>
                    <a:pt x="249" y="10475"/>
                    <a:pt x="554" y="10475"/>
                  </a:cubicBezTo>
                  <a:lnTo>
                    <a:pt x="9923" y="10475"/>
                  </a:lnTo>
                  <a:cubicBezTo>
                    <a:pt x="10228" y="10475"/>
                    <a:pt x="10476" y="10227"/>
                    <a:pt x="10476" y="9922"/>
                  </a:cubicBezTo>
                  <a:lnTo>
                    <a:pt x="10476" y="5235"/>
                  </a:lnTo>
                  <a:lnTo>
                    <a:pt x="10113" y="4262"/>
                  </a:lnTo>
                  <a:lnTo>
                    <a:pt x="10476" y="2615"/>
                  </a:lnTo>
                  <a:lnTo>
                    <a:pt x="10476" y="554"/>
                  </a:lnTo>
                  <a:cubicBezTo>
                    <a:pt x="10476" y="249"/>
                    <a:pt x="10228" y="1"/>
                    <a:pt x="99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0"/>
            <p:cNvSpPr/>
            <p:nvPr/>
          </p:nvSpPr>
          <p:spPr>
            <a:xfrm>
              <a:off x="5621559" y="1788668"/>
              <a:ext cx="82954" cy="82922"/>
            </a:xfrm>
            <a:custGeom>
              <a:avLst/>
              <a:gdLst/>
              <a:ahLst/>
              <a:cxnLst/>
              <a:rect l="l" t="t" r="r" b="b"/>
              <a:pathLst>
                <a:path w="2622" h="2621" extrusionOk="0">
                  <a:moveTo>
                    <a:pt x="1" y="0"/>
                  </a:moveTo>
                  <a:lnTo>
                    <a:pt x="1" y="2067"/>
                  </a:lnTo>
                  <a:cubicBezTo>
                    <a:pt x="1" y="2372"/>
                    <a:pt x="249" y="2620"/>
                    <a:pt x="554" y="2620"/>
                  </a:cubicBezTo>
                  <a:lnTo>
                    <a:pt x="2621" y="2620"/>
                  </a:lnTo>
                  <a:lnTo>
                    <a:pt x="2621" y="0"/>
                  </a:lnTo>
                  <a:close/>
                </a:path>
              </a:pathLst>
            </a:custGeom>
            <a:solidFill>
              <a:srgbClr val="BFE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0"/>
            <p:cNvSpPr/>
            <p:nvPr/>
          </p:nvSpPr>
          <p:spPr>
            <a:xfrm>
              <a:off x="5870066" y="1622860"/>
              <a:ext cx="82922" cy="102854"/>
            </a:xfrm>
            <a:custGeom>
              <a:avLst/>
              <a:gdLst/>
              <a:ahLst/>
              <a:cxnLst/>
              <a:rect l="l" t="t" r="r" b="b"/>
              <a:pathLst>
                <a:path w="2621" h="3251" extrusionOk="0">
                  <a:moveTo>
                    <a:pt x="1" y="1"/>
                  </a:moveTo>
                  <a:lnTo>
                    <a:pt x="1" y="2621"/>
                  </a:lnTo>
                  <a:lnTo>
                    <a:pt x="1292" y="3250"/>
                  </a:lnTo>
                  <a:lnTo>
                    <a:pt x="2621" y="2621"/>
                  </a:lnTo>
                  <a:lnTo>
                    <a:pt x="2621" y="1"/>
                  </a:lnTo>
                  <a:close/>
                </a:path>
              </a:pathLst>
            </a:custGeom>
            <a:solidFill>
              <a:srgbClr val="E27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0"/>
            <p:cNvSpPr/>
            <p:nvPr/>
          </p:nvSpPr>
          <p:spPr>
            <a:xfrm>
              <a:off x="5704479" y="1622860"/>
              <a:ext cx="248513" cy="165844"/>
            </a:xfrm>
            <a:custGeom>
              <a:avLst/>
              <a:gdLst/>
              <a:ahLst/>
              <a:cxnLst/>
              <a:rect l="l" t="t" r="r" b="b"/>
              <a:pathLst>
                <a:path w="7855" h="5242" extrusionOk="0">
                  <a:moveTo>
                    <a:pt x="0" y="1"/>
                  </a:moveTo>
                  <a:lnTo>
                    <a:pt x="0" y="2621"/>
                  </a:lnTo>
                  <a:lnTo>
                    <a:pt x="0" y="5241"/>
                  </a:lnTo>
                  <a:lnTo>
                    <a:pt x="7855" y="5241"/>
                  </a:lnTo>
                  <a:lnTo>
                    <a:pt x="7855" y="2621"/>
                  </a:lnTo>
                  <a:lnTo>
                    <a:pt x="2621" y="2621"/>
                  </a:lnTo>
                  <a:lnTo>
                    <a:pt x="26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0"/>
            <p:cNvSpPr/>
            <p:nvPr/>
          </p:nvSpPr>
          <p:spPr>
            <a:xfrm>
              <a:off x="5615927" y="1534341"/>
              <a:ext cx="342697" cy="342887"/>
            </a:xfrm>
            <a:custGeom>
              <a:avLst/>
              <a:gdLst/>
              <a:ahLst/>
              <a:cxnLst/>
              <a:rect l="l" t="t" r="r" b="b"/>
              <a:pathLst>
                <a:path w="10832" h="10838" extrusionOk="0">
                  <a:moveTo>
                    <a:pt x="2615" y="363"/>
                  </a:moveTo>
                  <a:lnTo>
                    <a:pt x="2615" y="2620"/>
                  </a:lnTo>
                  <a:lnTo>
                    <a:pt x="357" y="2620"/>
                  </a:lnTo>
                  <a:lnTo>
                    <a:pt x="357" y="738"/>
                  </a:lnTo>
                  <a:cubicBezTo>
                    <a:pt x="357" y="528"/>
                    <a:pt x="529" y="363"/>
                    <a:pt x="732" y="363"/>
                  </a:cubicBezTo>
                  <a:close/>
                  <a:moveTo>
                    <a:pt x="5235" y="363"/>
                  </a:moveTo>
                  <a:lnTo>
                    <a:pt x="5235" y="2620"/>
                  </a:lnTo>
                  <a:lnTo>
                    <a:pt x="2977" y="2620"/>
                  </a:lnTo>
                  <a:lnTo>
                    <a:pt x="2977" y="363"/>
                  </a:lnTo>
                  <a:close/>
                  <a:moveTo>
                    <a:pt x="7855" y="363"/>
                  </a:moveTo>
                  <a:lnTo>
                    <a:pt x="7855" y="2620"/>
                  </a:lnTo>
                  <a:lnTo>
                    <a:pt x="5598" y="2620"/>
                  </a:lnTo>
                  <a:lnTo>
                    <a:pt x="5598" y="363"/>
                  </a:lnTo>
                  <a:close/>
                  <a:moveTo>
                    <a:pt x="10101" y="363"/>
                  </a:moveTo>
                  <a:cubicBezTo>
                    <a:pt x="10310" y="363"/>
                    <a:pt x="10476" y="528"/>
                    <a:pt x="10476" y="738"/>
                  </a:cubicBezTo>
                  <a:lnTo>
                    <a:pt x="10476" y="2620"/>
                  </a:lnTo>
                  <a:lnTo>
                    <a:pt x="8218" y="2620"/>
                  </a:lnTo>
                  <a:lnTo>
                    <a:pt x="8218" y="363"/>
                  </a:lnTo>
                  <a:close/>
                  <a:moveTo>
                    <a:pt x="2621" y="2983"/>
                  </a:moveTo>
                  <a:lnTo>
                    <a:pt x="2621" y="5241"/>
                  </a:lnTo>
                  <a:lnTo>
                    <a:pt x="357" y="5241"/>
                  </a:lnTo>
                  <a:lnTo>
                    <a:pt x="357" y="2983"/>
                  </a:lnTo>
                  <a:close/>
                  <a:moveTo>
                    <a:pt x="5235" y="2983"/>
                  </a:moveTo>
                  <a:lnTo>
                    <a:pt x="5235" y="5241"/>
                  </a:lnTo>
                  <a:lnTo>
                    <a:pt x="2977" y="5241"/>
                  </a:lnTo>
                  <a:lnTo>
                    <a:pt x="2977" y="2983"/>
                  </a:lnTo>
                  <a:close/>
                  <a:moveTo>
                    <a:pt x="7855" y="2983"/>
                  </a:moveTo>
                  <a:lnTo>
                    <a:pt x="7855" y="5241"/>
                  </a:lnTo>
                  <a:lnTo>
                    <a:pt x="5598" y="5241"/>
                  </a:lnTo>
                  <a:lnTo>
                    <a:pt x="5598" y="2983"/>
                  </a:lnTo>
                  <a:close/>
                  <a:moveTo>
                    <a:pt x="10476" y="2983"/>
                  </a:moveTo>
                  <a:lnTo>
                    <a:pt x="10476" y="5241"/>
                  </a:lnTo>
                  <a:lnTo>
                    <a:pt x="8218" y="5241"/>
                  </a:lnTo>
                  <a:lnTo>
                    <a:pt x="8218" y="2983"/>
                  </a:lnTo>
                  <a:close/>
                  <a:moveTo>
                    <a:pt x="2621" y="5597"/>
                  </a:moveTo>
                  <a:lnTo>
                    <a:pt x="2621" y="7861"/>
                  </a:lnTo>
                  <a:lnTo>
                    <a:pt x="357" y="7861"/>
                  </a:lnTo>
                  <a:lnTo>
                    <a:pt x="357" y="5597"/>
                  </a:lnTo>
                  <a:close/>
                  <a:moveTo>
                    <a:pt x="5235" y="5597"/>
                  </a:moveTo>
                  <a:lnTo>
                    <a:pt x="5235" y="7861"/>
                  </a:lnTo>
                  <a:lnTo>
                    <a:pt x="2977" y="7861"/>
                  </a:lnTo>
                  <a:lnTo>
                    <a:pt x="2977" y="5597"/>
                  </a:lnTo>
                  <a:close/>
                  <a:moveTo>
                    <a:pt x="7855" y="5597"/>
                  </a:moveTo>
                  <a:lnTo>
                    <a:pt x="7855" y="7861"/>
                  </a:lnTo>
                  <a:lnTo>
                    <a:pt x="5598" y="7861"/>
                  </a:lnTo>
                  <a:lnTo>
                    <a:pt x="5598" y="5597"/>
                  </a:lnTo>
                  <a:close/>
                  <a:moveTo>
                    <a:pt x="10476" y="5597"/>
                  </a:moveTo>
                  <a:lnTo>
                    <a:pt x="10476" y="7861"/>
                  </a:lnTo>
                  <a:lnTo>
                    <a:pt x="8218" y="7861"/>
                  </a:lnTo>
                  <a:lnTo>
                    <a:pt x="8218" y="5597"/>
                  </a:lnTo>
                  <a:close/>
                  <a:moveTo>
                    <a:pt x="2615" y="8217"/>
                  </a:moveTo>
                  <a:lnTo>
                    <a:pt x="2615" y="10481"/>
                  </a:lnTo>
                  <a:lnTo>
                    <a:pt x="732" y="10481"/>
                  </a:lnTo>
                  <a:cubicBezTo>
                    <a:pt x="529" y="10481"/>
                    <a:pt x="357" y="10310"/>
                    <a:pt x="357" y="10106"/>
                  </a:cubicBezTo>
                  <a:lnTo>
                    <a:pt x="357" y="8217"/>
                  </a:lnTo>
                  <a:close/>
                  <a:moveTo>
                    <a:pt x="5235" y="8217"/>
                  </a:moveTo>
                  <a:lnTo>
                    <a:pt x="5235" y="10481"/>
                  </a:lnTo>
                  <a:lnTo>
                    <a:pt x="2977" y="10481"/>
                  </a:lnTo>
                  <a:lnTo>
                    <a:pt x="2977" y="8217"/>
                  </a:lnTo>
                  <a:close/>
                  <a:moveTo>
                    <a:pt x="7855" y="8217"/>
                  </a:moveTo>
                  <a:lnTo>
                    <a:pt x="7855" y="10481"/>
                  </a:lnTo>
                  <a:lnTo>
                    <a:pt x="5598" y="10481"/>
                  </a:lnTo>
                  <a:lnTo>
                    <a:pt x="5598" y="8217"/>
                  </a:lnTo>
                  <a:close/>
                  <a:moveTo>
                    <a:pt x="10476" y="8217"/>
                  </a:moveTo>
                  <a:lnTo>
                    <a:pt x="10476" y="10106"/>
                  </a:lnTo>
                  <a:cubicBezTo>
                    <a:pt x="10476" y="10310"/>
                    <a:pt x="10310" y="10481"/>
                    <a:pt x="10101" y="10481"/>
                  </a:cubicBezTo>
                  <a:lnTo>
                    <a:pt x="8218" y="10481"/>
                  </a:lnTo>
                  <a:lnTo>
                    <a:pt x="8218" y="8217"/>
                  </a:lnTo>
                  <a:close/>
                  <a:moveTo>
                    <a:pt x="732" y="0"/>
                  </a:moveTo>
                  <a:cubicBezTo>
                    <a:pt x="325" y="0"/>
                    <a:pt x="1" y="331"/>
                    <a:pt x="1" y="738"/>
                  </a:cubicBezTo>
                  <a:lnTo>
                    <a:pt x="1" y="10106"/>
                  </a:lnTo>
                  <a:cubicBezTo>
                    <a:pt x="1" y="10507"/>
                    <a:pt x="325" y="10838"/>
                    <a:pt x="732" y="10838"/>
                  </a:cubicBezTo>
                  <a:lnTo>
                    <a:pt x="10101" y="10838"/>
                  </a:lnTo>
                  <a:cubicBezTo>
                    <a:pt x="10508" y="10838"/>
                    <a:pt x="10832" y="10507"/>
                    <a:pt x="10832" y="10106"/>
                  </a:cubicBezTo>
                  <a:lnTo>
                    <a:pt x="10832" y="738"/>
                  </a:lnTo>
                  <a:cubicBezTo>
                    <a:pt x="10832" y="331"/>
                    <a:pt x="10508" y="0"/>
                    <a:pt x="1010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0"/>
            <p:cNvSpPr/>
            <p:nvPr/>
          </p:nvSpPr>
          <p:spPr>
            <a:xfrm>
              <a:off x="5811728" y="1632161"/>
              <a:ext cx="43691" cy="63560"/>
            </a:xfrm>
            <a:custGeom>
              <a:avLst/>
              <a:gdLst/>
              <a:ahLst/>
              <a:cxnLst/>
              <a:rect l="l" t="t" r="r" b="b"/>
              <a:pathLst>
                <a:path w="1381" h="2009" extrusionOk="0">
                  <a:moveTo>
                    <a:pt x="181" y="1"/>
                  </a:moveTo>
                  <a:cubicBezTo>
                    <a:pt x="150" y="1"/>
                    <a:pt x="118" y="9"/>
                    <a:pt x="89" y="25"/>
                  </a:cubicBezTo>
                  <a:cubicBezTo>
                    <a:pt x="38" y="56"/>
                    <a:pt x="0" y="114"/>
                    <a:pt x="0" y="177"/>
                  </a:cubicBezTo>
                  <a:lnTo>
                    <a:pt x="0" y="298"/>
                  </a:lnTo>
                  <a:lnTo>
                    <a:pt x="0" y="1354"/>
                  </a:lnTo>
                  <a:lnTo>
                    <a:pt x="0" y="1831"/>
                  </a:lnTo>
                  <a:cubicBezTo>
                    <a:pt x="0" y="1926"/>
                    <a:pt x="83" y="2009"/>
                    <a:pt x="185" y="2009"/>
                  </a:cubicBezTo>
                  <a:cubicBezTo>
                    <a:pt x="280" y="2009"/>
                    <a:pt x="363" y="1926"/>
                    <a:pt x="363" y="1831"/>
                  </a:cubicBezTo>
                  <a:lnTo>
                    <a:pt x="363" y="1462"/>
                  </a:lnTo>
                  <a:lnTo>
                    <a:pt x="1291" y="921"/>
                  </a:lnTo>
                  <a:cubicBezTo>
                    <a:pt x="1348" y="889"/>
                    <a:pt x="1380" y="832"/>
                    <a:pt x="1380" y="769"/>
                  </a:cubicBezTo>
                  <a:cubicBezTo>
                    <a:pt x="1380" y="705"/>
                    <a:pt x="1348" y="648"/>
                    <a:pt x="1291" y="610"/>
                  </a:cubicBezTo>
                  <a:lnTo>
                    <a:pt x="274" y="25"/>
                  </a:lnTo>
                  <a:cubicBezTo>
                    <a:pt x="245" y="9"/>
                    <a:pt x="213" y="1"/>
                    <a:pt x="18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0"/>
            <p:cNvSpPr/>
            <p:nvPr/>
          </p:nvSpPr>
          <p:spPr>
            <a:xfrm>
              <a:off x="5731623" y="1719858"/>
              <a:ext cx="21165" cy="57359"/>
            </a:xfrm>
            <a:custGeom>
              <a:avLst/>
              <a:gdLst/>
              <a:ahLst/>
              <a:cxnLst/>
              <a:rect l="l" t="t" r="r" b="b"/>
              <a:pathLst>
                <a:path w="669" h="1813" extrusionOk="0">
                  <a:moveTo>
                    <a:pt x="179" y="0"/>
                  </a:moveTo>
                  <a:cubicBezTo>
                    <a:pt x="84" y="0"/>
                    <a:pt x="1" y="83"/>
                    <a:pt x="1" y="184"/>
                  </a:cubicBezTo>
                  <a:cubicBezTo>
                    <a:pt x="1" y="280"/>
                    <a:pt x="84" y="363"/>
                    <a:pt x="179" y="363"/>
                  </a:cubicBezTo>
                  <a:lnTo>
                    <a:pt x="312" y="363"/>
                  </a:lnTo>
                  <a:lnTo>
                    <a:pt x="312" y="1635"/>
                  </a:lnTo>
                  <a:cubicBezTo>
                    <a:pt x="312" y="1736"/>
                    <a:pt x="389" y="1813"/>
                    <a:pt x="491" y="1813"/>
                  </a:cubicBezTo>
                  <a:cubicBezTo>
                    <a:pt x="592" y="1813"/>
                    <a:pt x="669" y="1736"/>
                    <a:pt x="669" y="1635"/>
                  </a:cubicBezTo>
                  <a:lnTo>
                    <a:pt x="669" y="184"/>
                  </a:lnTo>
                  <a:cubicBezTo>
                    <a:pt x="669" y="83"/>
                    <a:pt x="592" y="0"/>
                    <a:pt x="4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0"/>
            <p:cNvSpPr/>
            <p:nvPr/>
          </p:nvSpPr>
          <p:spPr>
            <a:xfrm>
              <a:off x="5731623" y="1633110"/>
              <a:ext cx="21165" cy="57390"/>
            </a:xfrm>
            <a:custGeom>
              <a:avLst/>
              <a:gdLst/>
              <a:ahLst/>
              <a:cxnLst/>
              <a:rect l="l" t="t" r="r" b="b"/>
              <a:pathLst>
                <a:path w="669" h="1814" extrusionOk="0"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cubicBezTo>
                    <a:pt x="1" y="281"/>
                    <a:pt x="84" y="357"/>
                    <a:pt x="179" y="357"/>
                  </a:cubicBezTo>
                  <a:lnTo>
                    <a:pt x="312" y="357"/>
                  </a:lnTo>
                  <a:lnTo>
                    <a:pt x="312" y="1635"/>
                  </a:lnTo>
                  <a:cubicBezTo>
                    <a:pt x="312" y="1731"/>
                    <a:pt x="389" y="1813"/>
                    <a:pt x="491" y="1813"/>
                  </a:cubicBezTo>
                  <a:cubicBezTo>
                    <a:pt x="592" y="1813"/>
                    <a:pt x="669" y="1731"/>
                    <a:pt x="669" y="1635"/>
                  </a:cubicBezTo>
                  <a:lnTo>
                    <a:pt x="669" y="179"/>
                  </a:lnTo>
                  <a:cubicBezTo>
                    <a:pt x="669" y="84"/>
                    <a:pt x="592" y="1"/>
                    <a:pt x="4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0"/>
            <p:cNvSpPr/>
            <p:nvPr/>
          </p:nvSpPr>
          <p:spPr>
            <a:xfrm>
              <a:off x="5809893" y="1719858"/>
              <a:ext cx="36478" cy="57169"/>
            </a:xfrm>
            <a:custGeom>
              <a:avLst/>
              <a:gdLst/>
              <a:ahLst/>
              <a:cxnLst/>
              <a:rect l="l" t="t" r="r" b="b"/>
              <a:pathLst>
                <a:path w="1153" h="1807" extrusionOk="0">
                  <a:moveTo>
                    <a:pt x="548" y="0"/>
                  </a:moveTo>
                  <a:cubicBezTo>
                    <a:pt x="293" y="0"/>
                    <a:pt x="71" y="184"/>
                    <a:pt x="20" y="439"/>
                  </a:cubicBezTo>
                  <a:cubicBezTo>
                    <a:pt x="1" y="534"/>
                    <a:pt x="64" y="630"/>
                    <a:pt x="160" y="649"/>
                  </a:cubicBezTo>
                  <a:cubicBezTo>
                    <a:pt x="171" y="651"/>
                    <a:pt x="183" y="652"/>
                    <a:pt x="194" y="652"/>
                  </a:cubicBezTo>
                  <a:cubicBezTo>
                    <a:pt x="277" y="652"/>
                    <a:pt x="353" y="593"/>
                    <a:pt x="370" y="509"/>
                  </a:cubicBezTo>
                  <a:cubicBezTo>
                    <a:pt x="389" y="426"/>
                    <a:pt x="465" y="363"/>
                    <a:pt x="554" y="363"/>
                  </a:cubicBezTo>
                  <a:cubicBezTo>
                    <a:pt x="650" y="363"/>
                    <a:pt x="732" y="439"/>
                    <a:pt x="732" y="534"/>
                  </a:cubicBezTo>
                  <a:lnTo>
                    <a:pt x="732" y="566"/>
                  </a:lnTo>
                  <a:cubicBezTo>
                    <a:pt x="713" y="636"/>
                    <a:pt x="669" y="712"/>
                    <a:pt x="611" y="801"/>
                  </a:cubicBezTo>
                  <a:cubicBezTo>
                    <a:pt x="382" y="1126"/>
                    <a:pt x="249" y="1297"/>
                    <a:pt x="179" y="1393"/>
                  </a:cubicBezTo>
                  <a:cubicBezTo>
                    <a:pt x="90" y="1514"/>
                    <a:pt x="45" y="1571"/>
                    <a:pt x="77" y="1673"/>
                  </a:cubicBezTo>
                  <a:cubicBezTo>
                    <a:pt x="90" y="1730"/>
                    <a:pt x="134" y="1774"/>
                    <a:pt x="198" y="1794"/>
                  </a:cubicBezTo>
                  <a:cubicBezTo>
                    <a:pt x="217" y="1800"/>
                    <a:pt x="243" y="1806"/>
                    <a:pt x="522" y="1806"/>
                  </a:cubicBezTo>
                  <a:lnTo>
                    <a:pt x="974" y="1806"/>
                  </a:lnTo>
                  <a:cubicBezTo>
                    <a:pt x="1076" y="1800"/>
                    <a:pt x="1152" y="1724"/>
                    <a:pt x="1152" y="1622"/>
                  </a:cubicBezTo>
                  <a:cubicBezTo>
                    <a:pt x="1152" y="1520"/>
                    <a:pt x="1069" y="1444"/>
                    <a:pt x="974" y="1444"/>
                  </a:cubicBezTo>
                  <a:cubicBezTo>
                    <a:pt x="840" y="1444"/>
                    <a:pt x="707" y="1450"/>
                    <a:pt x="586" y="1450"/>
                  </a:cubicBezTo>
                  <a:cubicBezTo>
                    <a:pt x="662" y="1342"/>
                    <a:pt x="770" y="1202"/>
                    <a:pt x="904" y="1011"/>
                  </a:cubicBezTo>
                  <a:cubicBezTo>
                    <a:pt x="993" y="878"/>
                    <a:pt x="1057" y="751"/>
                    <a:pt x="1082" y="636"/>
                  </a:cubicBezTo>
                  <a:cubicBezTo>
                    <a:pt x="1082" y="636"/>
                    <a:pt x="1082" y="630"/>
                    <a:pt x="1082" y="623"/>
                  </a:cubicBezTo>
                  <a:lnTo>
                    <a:pt x="1095" y="566"/>
                  </a:lnTo>
                  <a:cubicBezTo>
                    <a:pt x="1095" y="560"/>
                    <a:pt x="1095" y="553"/>
                    <a:pt x="1095" y="541"/>
                  </a:cubicBezTo>
                  <a:cubicBezTo>
                    <a:pt x="1095" y="242"/>
                    <a:pt x="847" y="0"/>
                    <a:pt x="5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0"/>
            <p:cNvSpPr/>
            <p:nvPr/>
          </p:nvSpPr>
          <p:spPr>
            <a:xfrm>
              <a:off x="5893414" y="1719858"/>
              <a:ext cx="36636" cy="57169"/>
            </a:xfrm>
            <a:custGeom>
              <a:avLst/>
              <a:gdLst/>
              <a:ahLst/>
              <a:cxnLst/>
              <a:rect l="l" t="t" r="r" b="b"/>
              <a:pathLst>
                <a:path w="1158" h="1807" extrusionOk="0">
                  <a:moveTo>
                    <a:pt x="554" y="0"/>
                  </a:moveTo>
                  <a:cubicBezTo>
                    <a:pt x="293" y="0"/>
                    <a:pt x="70" y="184"/>
                    <a:pt x="19" y="439"/>
                  </a:cubicBezTo>
                  <a:cubicBezTo>
                    <a:pt x="0" y="534"/>
                    <a:pt x="64" y="630"/>
                    <a:pt x="159" y="649"/>
                  </a:cubicBezTo>
                  <a:cubicBezTo>
                    <a:pt x="171" y="651"/>
                    <a:pt x="184" y="652"/>
                    <a:pt x="195" y="652"/>
                  </a:cubicBezTo>
                  <a:cubicBezTo>
                    <a:pt x="283" y="652"/>
                    <a:pt x="359" y="593"/>
                    <a:pt x="376" y="509"/>
                  </a:cubicBezTo>
                  <a:cubicBezTo>
                    <a:pt x="388" y="426"/>
                    <a:pt x="465" y="363"/>
                    <a:pt x="554" y="363"/>
                  </a:cubicBezTo>
                  <a:cubicBezTo>
                    <a:pt x="649" y="363"/>
                    <a:pt x="732" y="439"/>
                    <a:pt x="738" y="534"/>
                  </a:cubicBezTo>
                  <a:lnTo>
                    <a:pt x="732" y="566"/>
                  </a:lnTo>
                  <a:cubicBezTo>
                    <a:pt x="713" y="636"/>
                    <a:pt x="674" y="712"/>
                    <a:pt x="611" y="801"/>
                  </a:cubicBezTo>
                  <a:cubicBezTo>
                    <a:pt x="388" y="1126"/>
                    <a:pt x="255" y="1297"/>
                    <a:pt x="178" y="1393"/>
                  </a:cubicBezTo>
                  <a:cubicBezTo>
                    <a:pt x="89" y="1514"/>
                    <a:pt x="45" y="1571"/>
                    <a:pt x="77" y="1673"/>
                  </a:cubicBezTo>
                  <a:cubicBezTo>
                    <a:pt x="96" y="1730"/>
                    <a:pt x="140" y="1774"/>
                    <a:pt x="197" y="1794"/>
                  </a:cubicBezTo>
                  <a:cubicBezTo>
                    <a:pt x="223" y="1800"/>
                    <a:pt x="242" y="1806"/>
                    <a:pt x="522" y="1806"/>
                  </a:cubicBezTo>
                  <a:lnTo>
                    <a:pt x="973" y="1806"/>
                  </a:lnTo>
                  <a:cubicBezTo>
                    <a:pt x="1075" y="1800"/>
                    <a:pt x="1158" y="1724"/>
                    <a:pt x="1151" y="1622"/>
                  </a:cubicBezTo>
                  <a:cubicBezTo>
                    <a:pt x="1151" y="1520"/>
                    <a:pt x="1069" y="1444"/>
                    <a:pt x="973" y="1444"/>
                  </a:cubicBezTo>
                  <a:cubicBezTo>
                    <a:pt x="840" y="1444"/>
                    <a:pt x="706" y="1450"/>
                    <a:pt x="592" y="1450"/>
                  </a:cubicBezTo>
                  <a:cubicBezTo>
                    <a:pt x="668" y="1342"/>
                    <a:pt x="770" y="1202"/>
                    <a:pt x="903" y="1011"/>
                  </a:cubicBezTo>
                  <a:cubicBezTo>
                    <a:pt x="999" y="878"/>
                    <a:pt x="1056" y="751"/>
                    <a:pt x="1082" y="636"/>
                  </a:cubicBezTo>
                  <a:cubicBezTo>
                    <a:pt x="1082" y="636"/>
                    <a:pt x="1088" y="630"/>
                    <a:pt x="1088" y="623"/>
                  </a:cubicBezTo>
                  <a:lnTo>
                    <a:pt x="1094" y="566"/>
                  </a:lnTo>
                  <a:cubicBezTo>
                    <a:pt x="1094" y="560"/>
                    <a:pt x="1094" y="553"/>
                    <a:pt x="1094" y="541"/>
                  </a:cubicBezTo>
                  <a:cubicBezTo>
                    <a:pt x="1094" y="242"/>
                    <a:pt x="853" y="0"/>
                    <a:pt x="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0"/>
            <p:cNvSpPr/>
            <p:nvPr/>
          </p:nvSpPr>
          <p:spPr>
            <a:xfrm>
              <a:off x="5884145" y="1634724"/>
              <a:ext cx="54353" cy="59194"/>
            </a:xfrm>
            <a:custGeom>
              <a:avLst/>
              <a:gdLst/>
              <a:ahLst/>
              <a:cxnLst/>
              <a:rect l="l" t="t" r="r" b="b"/>
              <a:pathLst>
                <a:path w="1718" h="1871" extrusionOk="0">
                  <a:moveTo>
                    <a:pt x="859" y="649"/>
                  </a:moveTo>
                  <a:cubicBezTo>
                    <a:pt x="1018" y="649"/>
                    <a:pt x="1146" y="777"/>
                    <a:pt x="1146" y="936"/>
                  </a:cubicBezTo>
                  <a:cubicBezTo>
                    <a:pt x="1146" y="1095"/>
                    <a:pt x="1018" y="1222"/>
                    <a:pt x="859" y="1222"/>
                  </a:cubicBezTo>
                  <a:cubicBezTo>
                    <a:pt x="700" y="1222"/>
                    <a:pt x="573" y="1095"/>
                    <a:pt x="573" y="936"/>
                  </a:cubicBezTo>
                  <a:cubicBezTo>
                    <a:pt x="573" y="777"/>
                    <a:pt x="700" y="649"/>
                    <a:pt x="859" y="649"/>
                  </a:cubicBezTo>
                  <a:close/>
                  <a:moveTo>
                    <a:pt x="859" y="1"/>
                  </a:moveTo>
                  <a:cubicBezTo>
                    <a:pt x="758" y="1"/>
                    <a:pt x="681" y="83"/>
                    <a:pt x="681" y="185"/>
                  </a:cubicBezTo>
                  <a:lnTo>
                    <a:pt x="681" y="319"/>
                  </a:lnTo>
                  <a:cubicBezTo>
                    <a:pt x="579" y="344"/>
                    <a:pt x="484" y="401"/>
                    <a:pt x="414" y="471"/>
                  </a:cubicBezTo>
                  <a:lnTo>
                    <a:pt x="293" y="401"/>
                  </a:lnTo>
                  <a:cubicBezTo>
                    <a:pt x="267" y="387"/>
                    <a:pt x="237" y="380"/>
                    <a:pt x="208" y="380"/>
                  </a:cubicBezTo>
                  <a:cubicBezTo>
                    <a:pt x="147" y="380"/>
                    <a:pt x="86" y="411"/>
                    <a:pt x="52" y="471"/>
                  </a:cubicBezTo>
                  <a:cubicBezTo>
                    <a:pt x="1" y="554"/>
                    <a:pt x="33" y="669"/>
                    <a:pt x="115" y="713"/>
                  </a:cubicBezTo>
                  <a:lnTo>
                    <a:pt x="230" y="783"/>
                  </a:lnTo>
                  <a:cubicBezTo>
                    <a:pt x="223" y="834"/>
                    <a:pt x="211" y="885"/>
                    <a:pt x="211" y="936"/>
                  </a:cubicBezTo>
                  <a:cubicBezTo>
                    <a:pt x="211" y="993"/>
                    <a:pt x="217" y="1044"/>
                    <a:pt x="230" y="1088"/>
                  </a:cubicBezTo>
                  <a:lnTo>
                    <a:pt x="115" y="1158"/>
                  </a:lnTo>
                  <a:cubicBezTo>
                    <a:pt x="33" y="1209"/>
                    <a:pt x="1" y="1317"/>
                    <a:pt x="52" y="1400"/>
                  </a:cubicBezTo>
                  <a:cubicBezTo>
                    <a:pt x="83" y="1464"/>
                    <a:pt x="147" y="1495"/>
                    <a:pt x="204" y="1495"/>
                  </a:cubicBezTo>
                  <a:cubicBezTo>
                    <a:pt x="236" y="1495"/>
                    <a:pt x="268" y="1483"/>
                    <a:pt x="293" y="1470"/>
                  </a:cubicBezTo>
                  <a:lnTo>
                    <a:pt x="414" y="1400"/>
                  </a:lnTo>
                  <a:cubicBezTo>
                    <a:pt x="490" y="1470"/>
                    <a:pt x="579" y="1527"/>
                    <a:pt x="681" y="1559"/>
                  </a:cubicBezTo>
                  <a:lnTo>
                    <a:pt x="681" y="1693"/>
                  </a:lnTo>
                  <a:cubicBezTo>
                    <a:pt x="681" y="1788"/>
                    <a:pt x="758" y="1871"/>
                    <a:pt x="859" y="1871"/>
                  </a:cubicBezTo>
                  <a:cubicBezTo>
                    <a:pt x="961" y="1871"/>
                    <a:pt x="1037" y="1788"/>
                    <a:pt x="1037" y="1693"/>
                  </a:cubicBezTo>
                  <a:lnTo>
                    <a:pt x="1037" y="1559"/>
                  </a:lnTo>
                  <a:cubicBezTo>
                    <a:pt x="1139" y="1527"/>
                    <a:pt x="1235" y="1470"/>
                    <a:pt x="1305" y="1400"/>
                  </a:cubicBezTo>
                  <a:lnTo>
                    <a:pt x="1425" y="1470"/>
                  </a:lnTo>
                  <a:cubicBezTo>
                    <a:pt x="1451" y="1483"/>
                    <a:pt x="1483" y="1495"/>
                    <a:pt x="1514" y="1495"/>
                  </a:cubicBezTo>
                  <a:cubicBezTo>
                    <a:pt x="1578" y="1495"/>
                    <a:pt x="1635" y="1457"/>
                    <a:pt x="1667" y="1400"/>
                  </a:cubicBezTo>
                  <a:cubicBezTo>
                    <a:pt x="1718" y="1317"/>
                    <a:pt x="1693" y="1209"/>
                    <a:pt x="1603" y="1158"/>
                  </a:cubicBezTo>
                  <a:lnTo>
                    <a:pt x="1489" y="1088"/>
                  </a:lnTo>
                  <a:cubicBezTo>
                    <a:pt x="1502" y="1044"/>
                    <a:pt x="1508" y="993"/>
                    <a:pt x="1508" y="936"/>
                  </a:cubicBezTo>
                  <a:cubicBezTo>
                    <a:pt x="1508" y="885"/>
                    <a:pt x="1502" y="834"/>
                    <a:pt x="1489" y="783"/>
                  </a:cubicBezTo>
                  <a:lnTo>
                    <a:pt x="1603" y="713"/>
                  </a:lnTo>
                  <a:cubicBezTo>
                    <a:pt x="1686" y="669"/>
                    <a:pt x="1718" y="554"/>
                    <a:pt x="1667" y="471"/>
                  </a:cubicBezTo>
                  <a:cubicBezTo>
                    <a:pt x="1637" y="411"/>
                    <a:pt x="1575" y="380"/>
                    <a:pt x="1512" y="380"/>
                  </a:cubicBezTo>
                  <a:cubicBezTo>
                    <a:pt x="1482" y="380"/>
                    <a:pt x="1452" y="387"/>
                    <a:pt x="1425" y="401"/>
                  </a:cubicBezTo>
                  <a:lnTo>
                    <a:pt x="1305" y="471"/>
                  </a:lnTo>
                  <a:cubicBezTo>
                    <a:pt x="1235" y="401"/>
                    <a:pt x="1139" y="344"/>
                    <a:pt x="1037" y="319"/>
                  </a:cubicBezTo>
                  <a:lnTo>
                    <a:pt x="1037" y="185"/>
                  </a:lnTo>
                  <a:cubicBezTo>
                    <a:pt x="1037" y="83"/>
                    <a:pt x="961" y="1"/>
                    <a:pt x="8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0"/>
            <p:cNvSpPr/>
            <p:nvPr/>
          </p:nvSpPr>
          <p:spPr>
            <a:xfrm>
              <a:off x="5644495" y="1799108"/>
              <a:ext cx="36067" cy="48722"/>
            </a:xfrm>
            <a:custGeom>
              <a:avLst/>
              <a:gdLst/>
              <a:ahLst/>
              <a:cxnLst/>
              <a:rect l="l" t="t" r="r" b="b"/>
              <a:pathLst>
                <a:path w="1140" h="1540" extrusionOk="0">
                  <a:moveTo>
                    <a:pt x="567" y="1"/>
                  </a:moveTo>
                  <a:cubicBezTo>
                    <a:pt x="287" y="1"/>
                    <a:pt x="45" y="211"/>
                    <a:pt x="7" y="491"/>
                  </a:cubicBezTo>
                  <a:cubicBezTo>
                    <a:pt x="1" y="516"/>
                    <a:pt x="1" y="541"/>
                    <a:pt x="1" y="567"/>
                  </a:cubicBezTo>
                  <a:cubicBezTo>
                    <a:pt x="1" y="669"/>
                    <a:pt x="77" y="745"/>
                    <a:pt x="179" y="745"/>
                  </a:cubicBezTo>
                  <a:cubicBezTo>
                    <a:pt x="281" y="745"/>
                    <a:pt x="357" y="669"/>
                    <a:pt x="357" y="567"/>
                  </a:cubicBezTo>
                  <a:cubicBezTo>
                    <a:pt x="357" y="561"/>
                    <a:pt x="357" y="548"/>
                    <a:pt x="363" y="541"/>
                  </a:cubicBezTo>
                  <a:cubicBezTo>
                    <a:pt x="376" y="438"/>
                    <a:pt x="458" y="363"/>
                    <a:pt x="555" y="363"/>
                  </a:cubicBezTo>
                  <a:cubicBezTo>
                    <a:pt x="559" y="363"/>
                    <a:pt x="563" y="363"/>
                    <a:pt x="567" y="363"/>
                  </a:cubicBezTo>
                  <a:cubicBezTo>
                    <a:pt x="675" y="363"/>
                    <a:pt x="764" y="446"/>
                    <a:pt x="770" y="554"/>
                  </a:cubicBezTo>
                  <a:cubicBezTo>
                    <a:pt x="777" y="611"/>
                    <a:pt x="758" y="669"/>
                    <a:pt x="713" y="707"/>
                  </a:cubicBezTo>
                  <a:cubicBezTo>
                    <a:pt x="675" y="751"/>
                    <a:pt x="624" y="777"/>
                    <a:pt x="567" y="777"/>
                  </a:cubicBezTo>
                  <a:cubicBezTo>
                    <a:pt x="465" y="777"/>
                    <a:pt x="389" y="853"/>
                    <a:pt x="389" y="955"/>
                  </a:cubicBezTo>
                  <a:lnTo>
                    <a:pt x="389" y="1356"/>
                  </a:lnTo>
                  <a:cubicBezTo>
                    <a:pt x="389" y="1457"/>
                    <a:pt x="465" y="1540"/>
                    <a:pt x="567" y="1540"/>
                  </a:cubicBezTo>
                  <a:cubicBezTo>
                    <a:pt x="662" y="1540"/>
                    <a:pt x="745" y="1457"/>
                    <a:pt x="745" y="1356"/>
                  </a:cubicBezTo>
                  <a:lnTo>
                    <a:pt x="745" y="1108"/>
                  </a:lnTo>
                  <a:cubicBezTo>
                    <a:pt x="834" y="1076"/>
                    <a:pt x="910" y="1025"/>
                    <a:pt x="974" y="955"/>
                  </a:cubicBezTo>
                  <a:cubicBezTo>
                    <a:pt x="1082" y="847"/>
                    <a:pt x="1139" y="694"/>
                    <a:pt x="1133" y="535"/>
                  </a:cubicBezTo>
                  <a:cubicBezTo>
                    <a:pt x="1114" y="243"/>
                    <a:pt x="872" y="7"/>
                    <a:pt x="5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0"/>
            <p:cNvSpPr/>
            <p:nvPr/>
          </p:nvSpPr>
          <p:spPr>
            <a:xfrm>
              <a:off x="5656770" y="1850011"/>
              <a:ext cx="11326" cy="11706"/>
            </a:xfrm>
            <a:custGeom>
              <a:avLst/>
              <a:gdLst/>
              <a:ahLst/>
              <a:cxnLst/>
              <a:rect l="l" t="t" r="r" b="b"/>
              <a:pathLst>
                <a:path w="358" h="370" extrusionOk="0">
                  <a:moveTo>
                    <a:pt x="179" y="1"/>
                  </a:moveTo>
                  <a:cubicBezTo>
                    <a:pt x="77" y="1"/>
                    <a:pt x="1" y="77"/>
                    <a:pt x="1" y="179"/>
                  </a:cubicBezTo>
                  <a:lnTo>
                    <a:pt x="1" y="192"/>
                  </a:lnTo>
                  <a:cubicBezTo>
                    <a:pt x="1" y="294"/>
                    <a:pt x="77" y="370"/>
                    <a:pt x="179" y="370"/>
                  </a:cubicBezTo>
                  <a:cubicBezTo>
                    <a:pt x="274" y="370"/>
                    <a:pt x="357" y="294"/>
                    <a:pt x="357" y="192"/>
                  </a:cubicBezTo>
                  <a:lnTo>
                    <a:pt x="357" y="179"/>
                  </a:lnTo>
                  <a:cubicBezTo>
                    <a:pt x="357" y="77"/>
                    <a:pt x="274" y="1"/>
                    <a:pt x="1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7" name="Google Shape;1877;p40"/>
          <p:cNvGrpSpPr/>
          <p:nvPr/>
        </p:nvGrpSpPr>
        <p:grpSpPr>
          <a:xfrm>
            <a:off x="4308548" y="2640973"/>
            <a:ext cx="377094" cy="377125"/>
            <a:chOff x="3988826" y="1587388"/>
            <a:chExt cx="366181" cy="366212"/>
          </a:xfrm>
        </p:grpSpPr>
        <p:sp>
          <p:nvSpPr>
            <p:cNvPr id="1878" name="Google Shape;1878;p40"/>
            <p:cNvSpPr/>
            <p:nvPr/>
          </p:nvSpPr>
          <p:spPr>
            <a:xfrm>
              <a:off x="4032390" y="1709325"/>
              <a:ext cx="272017" cy="191708"/>
            </a:xfrm>
            <a:custGeom>
              <a:avLst/>
              <a:gdLst/>
              <a:ahLst/>
              <a:cxnLst/>
              <a:rect l="l" t="t" r="r" b="b"/>
              <a:pathLst>
                <a:path w="8854" h="6240" extrusionOk="0">
                  <a:moveTo>
                    <a:pt x="4542" y="0"/>
                  </a:moveTo>
                  <a:cubicBezTo>
                    <a:pt x="3823" y="0"/>
                    <a:pt x="3200" y="382"/>
                    <a:pt x="2850" y="948"/>
                  </a:cubicBezTo>
                  <a:lnTo>
                    <a:pt x="1253" y="948"/>
                  </a:lnTo>
                  <a:lnTo>
                    <a:pt x="1" y="1838"/>
                  </a:lnTo>
                  <a:lnTo>
                    <a:pt x="1253" y="2621"/>
                  </a:lnTo>
                  <a:lnTo>
                    <a:pt x="1775" y="2621"/>
                  </a:lnTo>
                  <a:cubicBezTo>
                    <a:pt x="2843" y="2621"/>
                    <a:pt x="3702" y="3486"/>
                    <a:pt x="3702" y="4548"/>
                  </a:cubicBezTo>
                  <a:lnTo>
                    <a:pt x="3702" y="5197"/>
                  </a:lnTo>
                  <a:lnTo>
                    <a:pt x="4643" y="6240"/>
                  </a:lnTo>
                  <a:lnTo>
                    <a:pt x="5375" y="5197"/>
                  </a:lnTo>
                  <a:lnTo>
                    <a:pt x="5375" y="4548"/>
                  </a:lnTo>
                  <a:cubicBezTo>
                    <a:pt x="5375" y="3486"/>
                    <a:pt x="6240" y="2621"/>
                    <a:pt x="7302" y="2621"/>
                  </a:cubicBezTo>
                  <a:lnTo>
                    <a:pt x="7823" y="2621"/>
                  </a:lnTo>
                  <a:lnTo>
                    <a:pt x="8854" y="1934"/>
                  </a:lnTo>
                  <a:lnTo>
                    <a:pt x="7823" y="948"/>
                  </a:lnTo>
                  <a:lnTo>
                    <a:pt x="6233" y="948"/>
                  </a:lnTo>
                  <a:cubicBezTo>
                    <a:pt x="5884" y="382"/>
                    <a:pt x="5254" y="0"/>
                    <a:pt x="454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0"/>
            <p:cNvSpPr/>
            <p:nvPr/>
          </p:nvSpPr>
          <p:spPr>
            <a:xfrm>
              <a:off x="4039026" y="1867792"/>
              <a:ext cx="262247" cy="85808"/>
            </a:xfrm>
            <a:custGeom>
              <a:avLst/>
              <a:gdLst/>
              <a:ahLst/>
              <a:cxnLst/>
              <a:rect l="l" t="t" r="r" b="b"/>
              <a:pathLst>
                <a:path w="8536" h="2793" extrusionOk="0">
                  <a:moveTo>
                    <a:pt x="1" y="0"/>
                  </a:moveTo>
                  <a:lnTo>
                    <a:pt x="109" y="1043"/>
                  </a:lnTo>
                  <a:cubicBezTo>
                    <a:pt x="1190" y="2125"/>
                    <a:pt x="2678" y="2792"/>
                    <a:pt x="4326" y="2792"/>
                  </a:cubicBezTo>
                  <a:cubicBezTo>
                    <a:pt x="5966" y="2792"/>
                    <a:pt x="7461" y="2125"/>
                    <a:pt x="8536" y="1043"/>
                  </a:cubicBezTo>
                  <a:lnTo>
                    <a:pt x="8097" y="121"/>
                  </a:lnTo>
                  <a:lnTo>
                    <a:pt x="7537" y="51"/>
                  </a:lnTo>
                  <a:cubicBezTo>
                    <a:pt x="7156" y="427"/>
                    <a:pt x="6711" y="745"/>
                    <a:pt x="6215" y="967"/>
                  </a:cubicBezTo>
                  <a:lnTo>
                    <a:pt x="6215" y="795"/>
                  </a:lnTo>
                  <a:cubicBezTo>
                    <a:pt x="6215" y="382"/>
                    <a:pt x="5877" y="39"/>
                    <a:pt x="5458" y="39"/>
                  </a:cubicBezTo>
                  <a:lnTo>
                    <a:pt x="3187" y="39"/>
                  </a:lnTo>
                  <a:cubicBezTo>
                    <a:pt x="2774" y="39"/>
                    <a:pt x="2437" y="382"/>
                    <a:pt x="2437" y="795"/>
                  </a:cubicBezTo>
                  <a:lnTo>
                    <a:pt x="2437" y="967"/>
                  </a:lnTo>
                  <a:cubicBezTo>
                    <a:pt x="2367" y="935"/>
                    <a:pt x="2297" y="904"/>
                    <a:pt x="2227" y="872"/>
                  </a:cubicBezTo>
                  <a:cubicBezTo>
                    <a:pt x="1813" y="655"/>
                    <a:pt x="1438" y="376"/>
                    <a:pt x="1107" y="5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0"/>
            <p:cNvSpPr/>
            <p:nvPr/>
          </p:nvSpPr>
          <p:spPr>
            <a:xfrm>
              <a:off x="4042344" y="1587388"/>
              <a:ext cx="258929" cy="87190"/>
            </a:xfrm>
            <a:custGeom>
              <a:avLst/>
              <a:gdLst/>
              <a:ahLst/>
              <a:cxnLst/>
              <a:rect l="l" t="t" r="r" b="b"/>
              <a:pathLst>
                <a:path w="8428" h="2838" extrusionOk="0">
                  <a:moveTo>
                    <a:pt x="4218" y="1"/>
                  </a:moveTo>
                  <a:cubicBezTo>
                    <a:pt x="2570" y="1"/>
                    <a:pt x="1082" y="669"/>
                    <a:pt x="1" y="1750"/>
                  </a:cubicBezTo>
                  <a:lnTo>
                    <a:pt x="84" y="2818"/>
                  </a:lnTo>
                  <a:lnTo>
                    <a:pt x="999" y="2748"/>
                  </a:lnTo>
                  <a:cubicBezTo>
                    <a:pt x="1826" y="1922"/>
                    <a:pt x="2958" y="1413"/>
                    <a:pt x="4218" y="1413"/>
                  </a:cubicBezTo>
                  <a:cubicBezTo>
                    <a:pt x="5471" y="1413"/>
                    <a:pt x="6609" y="1922"/>
                    <a:pt x="7429" y="2748"/>
                  </a:cubicBezTo>
                  <a:lnTo>
                    <a:pt x="8383" y="2837"/>
                  </a:lnTo>
                  <a:lnTo>
                    <a:pt x="8428" y="1750"/>
                  </a:lnTo>
                  <a:cubicBezTo>
                    <a:pt x="7353" y="669"/>
                    <a:pt x="5858" y="1"/>
                    <a:pt x="42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0"/>
            <p:cNvSpPr/>
            <p:nvPr/>
          </p:nvSpPr>
          <p:spPr>
            <a:xfrm>
              <a:off x="4270582" y="1641121"/>
              <a:ext cx="84425" cy="258745"/>
            </a:xfrm>
            <a:custGeom>
              <a:avLst/>
              <a:gdLst/>
              <a:ahLst/>
              <a:cxnLst/>
              <a:rect l="l" t="t" r="r" b="b"/>
              <a:pathLst>
                <a:path w="2748" h="8422" extrusionOk="0">
                  <a:moveTo>
                    <a:pt x="999" y="1"/>
                  </a:moveTo>
                  <a:lnTo>
                    <a:pt x="318" y="681"/>
                  </a:lnTo>
                  <a:lnTo>
                    <a:pt x="0" y="993"/>
                  </a:lnTo>
                  <a:cubicBezTo>
                    <a:pt x="7" y="999"/>
                    <a:pt x="13" y="1006"/>
                    <a:pt x="13" y="1006"/>
                  </a:cubicBezTo>
                  <a:cubicBezTo>
                    <a:pt x="388" y="1387"/>
                    <a:pt x="700" y="1832"/>
                    <a:pt x="923" y="2322"/>
                  </a:cubicBezTo>
                  <a:lnTo>
                    <a:pt x="827" y="2322"/>
                  </a:lnTo>
                  <a:cubicBezTo>
                    <a:pt x="407" y="2322"/>
                    <a:pt x="70" y="2659"/>
                    <a:pt x="70" y="3079"/>
                  </a:cubicBezTo>
                  <a:lnTo>
                    <a:pt x="70" y="5343"/>
                  </a:lnTo>
                  <a:cubicBezTo>
                    <a:pt x="70" y="5763"/>
                    <a:pt x="407" y="6100"/>
                    <a:pt x="827" y="6100"/>
                  </a:cubicBezTo>
                  <a:lnTo>
                    <a:pt x="923" y="6100"/>
                  </a:lnTo>
                  <a:cubicBezTo>
                    <a:pt x="700" y="6590"/>
                    <a:pt x="388" y="7035"/>
                    <a:pt x="13" y="7410"/>
                  </a:cubicBezTo>
                  <a:cubicBezTo>
                    <a:pt x="13" y="7417"/>
                    <a:pt x="7" y="7423"/>
                    <a:pt x="0" y="7429"/>
                  </a:cubicBezTo>
                  <a:lnTo>
                    <a:pt x="999" y="8421"/>
                  </a:lnTo>
                  <a:cubicBezTo>
                    <a:pt x="2080" y="7347"/>
                    <a:pt x="2748" y="5858"/>
                    <a:pt x="2748" y="4211"/>
                  </a:cubicBezTo>
                  <a:cubicBezTo>
                    <a:pt x="2748" y="2564"/>
                    <a:pt x="2080" y="1076"/>
                    <a:pt x="99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0"/>
            <p:cNvSpPr/>
            <p:nvPr/>
          </p:nvSpPr>
          <p:spPr>
            <a:xfrm>
              <a:off x="3988826" y="1641121"/>
              <a:ext cx="84241" cy="258929"/>
            </a:xfrm>
            <a:custGeom>
              <a:avLst/>
              <a:gdLst/>
              <a:ahLst/>
              <a:cxnLst/>
              <a:rect l="l" t="t" r="r" b="b"/>
              <a:pathLst>
                <a:path w="2742" h="8428" extrusionOk="0">
                  <a:moveTo>
                    <a:pt x="1743" y="1"/>
                  </a:moveTo>
                  <a:cubicBezTo>
                    <a:pt x="668" y="1076"/>
                    <a:pt x="0" y="2570"/>
                    <a:pt x="0" y="4211"/>
                  </a:cubicBezTo>
                  <a:cubicBezTo>
                    <a:pt x="0" y="5858"/>
                    <a:pt x="668" y="7347"/>
                    <a:pt x="1743" y="8428"/>
                  </a:cubicBezTo>
                  <a:lnTo>
                    <a:pt x="2137" y="8033"/>
                  </a:lnTo>
                  <a:lnTo>
                    <a:pt x="2741" y="7429"/>
                  </a:lnTo>
                  <a:cubicBezTo>
                    <a:pt x="2360" y="7048"/>
                    <a:pt x="2048" y="6596"/>
                    <a:pt x="1819" y="6100"/>
                  </a:cubicBezTo>
                  <a:lnTo>
                    <a:pt x="1915" y="6100"/>
                  </a:lnTo>
                  <a:cubicBezTo>
                    <a:pt x="2334" y="6100"/>
                    <a:pt x="2671" y="5763"/>
                    <a:pt x="2671" y="5343"/>
                  </a:cubicBezTo>
                  <a:lnTo>
                    <a:pt x="2671" y="3079"/>
                  </a:lnTo>
                  <a:cubicBezTo>
                    <a:pt x="2671" y="2659"/>
                    <a:pt x="2334" y="2322"/>
                    <a:pt x="1915" y="2322"/>
                  </a:cubicBezTo>
                  <a:lnTo>
                    <a:pt x="1819" y="2322"/>
                  </a:lnTo>
                  <a:cubicBezTo>
                    <a:pt x="2048" y="1826"/>
                    <a:pt x="2360" y="1381"/>
                    <a:pt x="2741" y="999"/>
                  </a:cubicBezTo>
                  <a:lnTo>
                    <a:pt x="174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0"/>
            <p:cNvSpPr/>
            <p:nvPr/>
          </p:nvSpPr>
          <p:spPr>
            <a:xfrm>
              <a:off x="4135157" y="1733750"/>
              <a:ext cx="73519" cy="73488"/>
            </a:xfrm>
            <a:custGeom>
              <a:avLst/>
              <a:gdLst/>
              <a:ahLst/>
              <a:cxnLst/>
              <a:rect l="l" t="t" r="r" b="b"/>
              <a:pathLst>
                <a:path w="2393" h="2392" extrusionOk="0">
                  <a:moveTo>
                    <a:pt x="1197" y="0"/>
                  </a:moveTo>
                  <a:cubicBezTo>
                    <a:pt x="535" y="0"/>
                    <a:pt x="1" y="535"/>
                    <a:pt x="1" y="1196"/>
                  </a:cubicBezTo>
                  <a:cubicBezTo>
                    <a:pt x="1" y="1858"/>
                    <a:pt x="535" y="2392"/>
                    <a:pt x="1197" y="2392"/>
                  </a:cubicBezTo>
                  <a:cubicBezTo>
                    <a:pt x="1858" y="2392"/>
                    <a:pt x="2392" y="1858"/>
                    <a:pt x="2392" y="1196"/>
                  </a:cubicBezTo>
                  <a:cubicBezTo>
                    <a:pt x="2392" y="535"/>
                    <a:pt x="1858" y="0"/>
                    <a:pt x="119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0"/>
            <p:cNvSpPr/>
            <p:nvPr/>
          </p:nvSpPr>
          <p:spPr>
            <a:xfrm>
              <a:off x="4086892" y="1752890"/>
              <a:ext cx="22120" cy="22120"/>
            </a:xfrm>
            <a:custGeom>
              <a:avLst/>
              <a:gdLst/>
              <a:ahLst/>
              <a:cxnLst/>
              <a:rect l="l" t="t" r="r" b="b"/>
              <a:pathLst>
                <a:path w="720" h="720" extrusionOk="0">
                  <a:moveTo>
                    <a:pt x="357" y="1"/>
                  </a:moveTo>
                  <a:cubicBezTo>
                    <a:pt x="160" y="1"/>
                    <a:pt x="1" y="160"/>
                    <a:pt x="1" y="357"/>
                  </a:cubicBezTo>
                  <a:cubicBezTo>
                    <a:pt x="1" y="554"/>
                    <a:pt x="160" y="719"/>
                    <a:pt x="357" y="719"/>
                  </a:cubicBezTo>
                  <a:cubicBezTo>
                    <a:pt x="561" y="719"/>
                    <a:pt x="720" y="554"/>
                    <a:pt x="720" y="357"/>
                  </a:cubicBezTo>
                  <a:cubicBezTo>
                    <a:pt x="720" y="160"/>
                    <a:pt x="561" y="1"/>
                    <a:pt x="357" y="1"/>
                  </a:cubicBezTo>
                  <a:close/>
                </a:path>
              </a:pathLst>
            </a:custGeom>
            <a:solidFill>
              <a:srgbClr val="ADC9FA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0"/>
            <p:cNvSpPr/>
            <p:nvPr/>
          </p:nvSpPr>
          <p:spPr>
            <a:xfrm>
              <a:off x="4031991" y="1738819"/>
              <a:ext cx="22120" cy="22120"/>
            </a:xfrm>
            <a:custGeom>
              <a:avLst/>
              <a:gdLst/>
              <a:ahLst/>
              <a:cxnLst/>
              <a:rect l="l" t="t" r="r" b="b"/>
              <a:pathLst>
                <a:path w="720" h="720" extrusionOk="0">
                  <a:moveTo>
                    <a:pt x="363" y="1"/>
                  </a:moveTo>
                  <a:cubicBezTo>
                    <a:pt x="166" y="1"/>
                    <a:pt x="1" y="166"/>
                    <a:pt x="1" y="363"/>
                  </a:cubicBezTo>
                  <a:cubicBezTo>
                    <a:pt x="1" y="560"/>
                    <a:pt x="166" y="719"/>
                    <a:pt x="363" y="719"/>
                  </a:cubicBezTo>
                  <a:cubicBezTo>
                    <a:pt x="560" y="719"/>
                    <a:pt x="719" y="560"/>
                    <a:pt x="719" y="363"/>
                  </a:cubicBezTo>
                  <a:cubicBezTo>
                    <a:pt x="719" y="166"/>
                    <a:pt x="560" y="1"/>
                    <a:pt x="363" y="1"/>
                  </a:cubicBezTo>
                  <a:close/>
                </a:path>
              </a:pathLst>
            </a:custGeom>
            <a:solidFill>
              <a:srgbClr val="ADC9FA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0"/>
            <p:cNvSpPr/>
            <p:nvPr/>
          </p:nvSpPr>
          <p:spPr>
            <a:xfrm>
              <a:off x="4031991" y="1778697"/>
              <a:ext cx="22120" cy="21905"/>
            </a:xfrm>
            <a:custGeom>
              <a:avLst/>
              <a:gdLst/>
              <a:ahLst/>
              <a:cxnLst/>
              <a:rect l="l" t="t" r="r" b="b"/>
              <a:pathLst>
                <a:path w="720" h="713" extrusionOk="0">
                  <a:moveTo>
                    <a:pt x="363" y="0"/>
                  </a:moveTo>
                  <a:cubicBezTo>
                    <a:pt x="166" y="0"/>
                    <a:pt x="1" y="159"/>
                    <a:pt x="1" y="356"/>
                  </a:cubicBezTo>
                  <a:cubicBezTo>
                    <a:pt x="1" y="554"/>
                    <a:pt x="166" y="713"/>
                    <a:pt x="363" y="713"/>
                  </a:cubicBezTo>
                  <a:cubicBezTo>
                    <a:pt x="560" y="713"/>
                    <a:pt x="719" y="554"/>
                    <a:pt x="719" y="356"/>
                  </a:cubicBezTo>
                  <a:cubicBezTo>
                    <a:pt x="719" y="159"/>
                    <a:pt x="560" y="0"/>
                    <a:pt x="363" y="0"/>
                  </a:cubicBezTo>
                  <a:close/>
                </a:path>
              </a:pathLst>
            </a:custGeom>
            <a:solidFill>
              <a:srgbClr val="ADC9FA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0"/>
            <p:cNvSpPr/>
            <p:nvPr/>
          </p:nvSpPr>
          <p:spPr>
            <a:xfrm>
              <a:off x="4289537" y="1738819"/>
              <a:ext cx="22120" cy="22120"/>
            </a:xfrm>
            <a:custGeom>
              <a:avLst/>
              <a:gdLst/>
              <a:ahLst/>
              <a:cxnLst/>
              <a:rect l="l" t="t" r="r" b="b"/>
              <a:pathLst>
                <a:path w="720" h="720" extrusionOk="0">
                  <a:moveTo>
                    <a:pt x="363" y="1"/>
                  </a:moveTo>
                  <a:cubicBezTo>
                    <a:pt x="159" y="1"/>
                    <a:pt x="0" y="166"/>
                    <a:pt x="0" y="363"/>
                  </a:cubicBezTo>
                  <a:cubicBezTo>
                    <a:pt x="0" y="560"/>
                    <a:pt x="159" y="719"/>
                    <a:pt x="363" y="719"/>
                  </a:cubicBezTo>
                  <a:cubicBezTo>
                    <a:pt x="560" y="719"/>
                    <a:pt x="719" y="560"/>
                    <a:pt x="719" y="363"/>
                  </a:cubicBezTo>
                  <a:cubicBezTo>
                    <a:pt x="719" y="166"/>
                    <a:pt x="560" y="1"/>
                    <a:pt x="363" y="1"/>
                  </a:cubicBezTo>
                  <a:close/>
                </a:path>
              </a:pathLst>
            </a:custGeom>
            <a:solidFill>
              <a:srgbClr val="ADC9FA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0"/>
            <p:cNvSpPr/>
            <p:nvPr/>
          </p:nvSpPr>
          <p:spPr>
            <a:xfrm>
              <a:off x="4289537" y="1778697"/>
              <a:ext cx="22120" cy="21905"/>
            </a:xfrm>
            <a:custGeom>
              <a:avLst/>
              <a:gdLst/>
              <a:ahLst/>
              <a:cxnLst/>
              <a:rect l="l" t="t" r="r" b="b"/>
              <a:pathLst>
                <a:path w="720" h="713" extrusionOk="0">
                  <a:moveTo>
                    <a:pt x="363" y="0"/>
                  </a:moveTo>
                  <a:cubicBezTo>
                    <a:pt x="159" y="0"/>
                    <a:pt x="0" y="159"/>
                    <a:pt x="0" y="356"/>
                  </a:cubicBezTo>
                  <a:cubicBezTo>
                    <a:pt x="0" y="554"/>
                    <a:pt x="159" y="713"/>
                    <a:pt x="363" y="713"/>
                  </a:cubicBezTo>
                  <a:cubicBezTo>
                    <a:pt x="560" y="713"/>
                    <a:pt x="719" y="554"/>
                    <a:pt x="719" y="356"/>
                  </a:cubicBezTo>
                  <a:cubicBezTo>
                    <a:pt x="719" y="159"/>
                    <a:pt x="560" y="0"/>
                    <a:pt x="363" y="0"/>
                  </a:cubicBezTo>
                  <a:close/>
                </a:path>
              </a:pathLst>
            </a:custGeom>
            <a:solidFill>
              <a:srgbClr val="ADC9FA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0"/>
            <p:cNvSpPr/>
            <p:nvPr/>
          </p:nvSpPr>
          <p:spPr>
            <a:xfrm>
              <a:off x="4234821" y="1752890"/>
              <a:ext cx="22120" cy="22120"/>
            </a:xfrm>
            <a:custGeom>
              <a:avLst/>
              <a:gdLst/>
              <a:ahLst/>
              <a:cxnLst/>
              <a:rect l="l" t="t" r="r" b="b"/>
              <a:pathLst>
                <a:path w="720" h="720" extrusionOk="0">
                  <a:moveTo>
                    <a:pt x="357" y="1"/>
                  </a:moveTo>
                  <a:cubicBezTo>
                    <a:pt x="160" y="1"/>
                    <a:pt x="1" y="160"/>
                    <a:pt x="1" y="357"/>
                  </a:cubicBezTo>
                  <a:cubicBezTo>
                    <a:pt x="1" y="554"/>
                    <a:pt x="160" y="719"/>
                    <a:pt x="357" y="719"/>
                  </a:cubicBezTo>
                  <a:cubicBezTo>
                    <a:pt x="554" y="719"/>
                    <a:pt x="719" y="554"/>
                    <a:pt x="719" y="357"/>
                  </a:cubicBezTo>
                  <a:cubicBezTo>
                    <a:pt x="719" y="160"/>
                    <a:pt x="554" y="1"/>
                    <a:pt x="357" y="1"/>
                  </a:cubicBezTo>
                  <a:close/>
                </a:path>
              </a:pathLst>
            </a:custGeom>
            <a:solidFill>
              <a:srgbClr val="ADC9FA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0" name="Google Shape;1890;p40"/>
          <p:cNvGrpSpPr/>
          <p:nvPr/>
        </p:nvGrpSpPr>
        <p:grpSpPr>
          <a:xfrm>
            <a:off x="4308548" y="1577912"/>
            <a:ext cx="377094" cy="377125"/>
            <a:chOff x="3202360" y="1597557"/>
            <a:chExt cx="366181" cy="366212"/>
          </a:xfrm>
        </p:grpSpPr>
        <p:sp>
          <p:nvSpPr>
            <p:cNvPr id="1891" name="Google Shape;1891;p40"/>
            <p:cNvSpPr/>
            <p:nvPr/>
          </p:nvSpPr>
          <p:spPr>
            <a:xfrm>
              <a:off x="3202360" y="1597557"/>
              <a:ext cx="226486" cy="299974"/>
            </a:xfrm>
            <a:custGeom>
              <a:avLst/>
              <a:gdLst/>
              <a:ahLst/>
              <a:cxnLst/>
              <a:rect l="l" t="t" r="r" b="b"/>
              <a:pathLst>
                <a:path w="7372" h="9764" extrusionOk="0">
                  <a:moveTo>
                    <a:pt x="1075" y="0"/>
                  </a:moveTo>
                  <a:cubicBezTo>
                    <a:pt x="483" y="0"/>
                    <a:pt x="0" y="484"/>
                    <a:pt x="0" y="1075"/>
                  </a:cubicBezTo>
                  <a:lnTo>
                    <a:pt x="0" y="8695"/>
                  </a:lnTo>
                  <a:cubicBezTo>
                    <a:pt x="0" y="9286"/>
                    <a:pt x="483" y="9763"/>
                    <a:pt x="1075" y="9763"/>
                  </a:cubicBezTo>
                  <a:lnTo>
                    <a:pt x="6303" y="9763"/>
                  </a:lnTo>
                  <a:cubicBezTo>
                    <a:pt x="6894" y="9763"/>
                    <a:pt x="7371" y="9286"/>
                    <a:pt x="7371" y="8695"/>
                  </a:cubicBezTo>
                  <a:lnTo>
                    <a:pt x="7371" y="1075"/>
                  </a:lnTo>
                  <a:cubicBezTo>
                    <a:pt x="7371" y="484"/>
                    <a:pt x="6894" y="0"/>
                    <a:pt x="630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0"/>
            <p:cNvSpPr/>
            <p:nvPr/>
          </p:nvSpPr>
          <p:spPr>
            <a:xfrm>
              <a:off x="3224419" y="1619831"/>
              <a:ext cx="182338" cy="255611"/>
            </a:xfrm>
            <a:custGeom>
              <a:avLst/>
              <a:gdLst/>
              <a:ahLst/>
              <a:cxnLst/>
              <a:rect l="l" t="t" r="r" b="b"/>
              <a:pathLst>
                <a:path w="5935" h="8320" extrusionOk="0">
                  <a:moveTo>
                    <a:pt x="357" y="1"/>
                  </a:moveTo>
                  <a:cubicBezTo>
                    <a:pt x="160" y="1"/>
                    <a:pt x="1" y="153"/>
                    <a:pt x="1" y="350"/>
                  </a:cubicBezTo>
                  <a:lnTo>
                    <a:pt x="1" y="7970"/>
                  </a:lnTo>
                  <a:cubicBezTo>
                    <a:pt x="1" y="8160"/>
                    <a:pt x="160" y="8319"/>
                    <a:pt x="357" y="8319"/>
                  </a:cubicBezTo>
                  <a:lnTo>
                    <a:pt x="5585" y="8319"/>
                  </a:lnTo>
                  <a:cubicBezTo>
                    <a:pt x="5776" y="8319"/>
                    <a:pt x="5935" y="8160"/>
                    <a:pt x="5935" y="7970"/>
                  </a:cubicBezTo>
                  <a:lnTo>
                    <a:pt x="5935" y="350"/>
                  </a:lnTo>
                  <a:cubicBezTo>
                    <a:pt x="5935" y="153"/>
                    <a:pt x="5776" y="1"/>
                    <a:pt x="558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0"/>
            <p:cNvSpPr/>
            <p:nvPr/>
          </p:nvSpPr>
          <p:spPr>
            <a:xfrm>
              <a:off x="3373116" y="1768527"/>
              <a:ext cx="195426" cy="195241"/>
            </a:xfrm>
            <a:custGeom>
              <a:avLst/>
              <a:gdLst/>
              <a:ahLst/>
              <a:cxnLst/>
              <a:rect l="l" t="t" r="r" b="b"/>
              <a:pathLst>
                <a:path w="6361" h="6355" extrusionOk="0">
                  <a:moveTo>
                    <a:pt x="3181" y="2506"/>
                  </a:moveTo>
                  <a:cubicBezTo>
                    <a:pt x="3314" y="2506"/>
                    <a:pt x="3435" y="2545"/>
                    <a:pt x="3537" y="2608"/>
                  </a:cubicBezTo>
                  <a:cubicBezTo>
                    <a:pt x="3728" y="2729"/>
                    <a:pt x="3849" y="2939"/>
                    <a:pt x="3849" y="3174"/>
                  </a:cubicBezTo>
                  <a:cubicBezTo>
                    <a:pt x="3849" y="3543"/>
                    <a:pt x="3550" y="3842"/>
                    <a:pt x="3181" y="3842"/>
                  </a:cubicBezTo>
                  <a:cubicBezTo>
                    <a:pt x="2945" y="3842"/>
                    <a:pt x="2736" y="3721"/>
                    <a:pt x="2615" y="3530"/>
                  </a:cubicBezTo>
                  <a:cubicBezTo>
                    <a:pt x="2551" y="3429"/>
                    <a:pt x="2513" y="3308"/>
                    <a:pt x="2513" y="3174"/>
                  </a:cubicBezTo>
                  <a:cubicBezTo>
                    <a:pt x="2513" y="2805"/>
                    <a:pt x="2812" y="2506"/>
                    <a:pt x="3181" y="2506"/>
                  </a:cubicBezTo>
                  <a:close/>
                  <a:moveTo>
                    <a:pt x="3181" y="1"/>
                  </a:moveTo>
                  <a:cubicBezTo>
                    <a:pt x="1425" y="1"/>
                    <a:pt x="1" y="1425"/>
                    <a:pt x="1" y="3174"/>
                  </a:cubicBezTo>
                  <a:cubicBezTo>
                    <a:pt x="1" y="3301"/>
                    <a:pt x="7" y="3429"/>
                    <a:pt x="26" y="3549"/>
                  </a:cubicBezTo>
                  <a:cubicBezTo>
                    <a:pt x="103" y="4230"/>
                    <a:pt x="395" y="4840"/>
                    <a:pt x="828" y="5317"/>
                  </a:cubicBezTo>
                  <a:cubicBezTo>
                    <a:pt x="1107" y="5616"/>
                    <a:pt x="1438" y="5864"/>
                    <a:pt x="1807" y="6043"/>
                  </a:cubicBezTo>
                  <a:cubicBezTo>
                    <a:pt x="2112" y="6189"/>
                    <a:pt x="2449" y="6291"/>
                    <a:pt x="2799" y="6335"/>
                  </a:cubicBezTo>
                  <a:cubicBezTo>
                    <a:pt x="2926" y="6348"/>
                    <a:pt x="3054" y="6354"/>
                    <a:pt x="3181" y="6354"/>
                  </a:cubicBezTo>
                  <a:cubicBezTo>
                    <a:pt x="4936" y="6354"/>
                    <a:pt x="6354" y="4930"/>
                    <a:pt x="6354" y="3181"/>
                  </a:cubicBezTo>
                  <a:cubicBezTo>
                    <a:pt x="6361" y="3047"/>
                    <a:pt x="6354" y="2920"/>
                    <a:pt x="6335" y="2799"/>
                  </a:cubicBezTo>
                  <a:cubicBezTo>
                    <a:pt x="6297" y="2443"/>
                    <a:pt x="6195" y="2112"/>
                    <a:pt x="6049" y="1800"/>
                  </a:cubicBezTo>
                  <a:cubicBezTo>
                    <a:pt x="5871" y="1432"/>
                    <a:pt x="5623" y="1101"/>
                    <a:pt x="5324" y="827"/>
                  </a:cubicBezTo>
                  <a:cubicBezTo>
                    <a:pt x="4841" y="388"/>
                    <a:pt x="4230" y="102"/>
                    <a:pt x="3556" y="20"/>
                  </a:cubicBezTo>
                  <a:cubicBezTo>
                    <a:pt x="3435" y="7"/>
                    <a:pt x="3308" y="1"/>
                    <a:pt x="318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0"/>
            <p:cNvSpPr/>
            <p:nvPr/>
          </p:nvSpPr>
          <p:spPr>
            <a:xfrm>
              <a:off x="3373915" y="1769111"/>
              <a:ext cx="162799" cy="162799"/>
            </a:xfrm>
            <a:custGeom>
              <a:avLst/>
              <a:gdLst/>
              <a:ahLst/>
              <a:cxnLst/>
              <a:rect l="l" t="t" r="r" b="b"/>
              <a:pathLst>
                <a:path w="5299" h="5299" extrusionOk="0">
                  <a:moveTo>
                    <a:pt x="3530" y="1"/>
                  </a:moveTo>
                  <a:lnTo>
                    <a:pt x="0" y="3530"/>
                  </a:lnTo>
                  <a:cubicBezTo>
                    <a:pt x="77" y="4211"/>
                    <a:pt x="369" y="4821"/>
                    <a:pt x="802" y="5298"/>
                  </a:cubicBezTo>
                  <a:lnTo>
                    <a:pt x="2589" y="3511"/>
                  </a:lnTo>
                  <a:cubicBezTo>
                    <a:pt x="2525" y="3410"/>
                    <a:pt x="2487" y="3289"/>
                    <a:pt x="2487" y="3155"/>
                  </a:cubicBezTo>
                  <a:cubicBezTo>
                    <a:pt x="2487" y="2786"/>
                    <a:pt x="2786" y="2487"/>
                    <a:pt x="3155" y="2487"/>
                  </a:cubicBezTo>
                  <a:cubicBezTo>
                    <a:pt x="3288" y="2487"/>
                    <a:pt x="3409" y="2526"/>
                    <a:pt x="3511" y="2589"/>
                  </a:cubicBezTo>
                  <a:lnTo>
                    <a:pt x="5298" y="808"/>
                  </a:lnTo>
                  <a:cubicBezTo>
                    <a:pt x="4821" y="369"/>
                    <a:pt x="4204" y="83"/>
                    <a:pt x="353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0"/>
            <p:cNvSpPr/>
            <p:nvPr/>
          </p:nvSpPr>
          <p:spPr>
            <a:xfrm>
              <a:off x="3428631" y="1823828"/>
              <a:ext cx="139142" cy="139142"/>
            </a:xfrm>
            <a:custGeom>
              <a:avLst/>
              <a:gdLst/>
              <a:ahLst/>
              <a:cxnLst/>
              <a:rect l="l" t="t" r="r" b="b"/>
              <a:pathLst>
                <a:path w="4529" h="4529" extrusionOk="0">
                  <a:moveTo>
                    <a:pt x="4242" y="0"/>
                  </a:moveTo>
                  <a:lnTo>
                    <a:pt x="0" y="4243"/>
                  </a:lnTo>
                  <a:cubicBezTo>
                    <a:pt x="312" y="4389"/>
                    <a:pt x="642" y="4491"/>
                    <a:pt x="999" y="4529"/>
                  </a:cubicBezTo>
                  <a:lnTo>
                    <a:pt x="4528" y="999"/>
                  </a:lnTo>
                  <a:cubicBezTo>
                    <a:pt x="4490" y="643"/>
                    <a:pt x="4388" y="312"/>
                    <a:pt x="424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0"/>
            <p:cNvSpPr/>
            <p:nvPr/>
          </p:nvSpPr>
          <p:spPr>
            <a:xfrm>
              <a:off x="3444822" y="1840049"/>
              <a:ext cx="52013" cy="52198"/>
            </a:xfrm>
            <a:custGeom>
              <a:avLst/>
              <a:gdLst/>
              <a:ahLst/>
              <a:cxnLst/>
              <a:rect l="l" t="t" r="r" b="b"/>
              <a:pathLst>
                <a:path w="1693" h="1699" extrusionOk="0">
                  <a:moveTo>
                    <a:pt x="847" y="363"/>
                  </a:moveTo>
                  <a:cubicBezTo>
                    <a:pt x="1114" y="363"/>
                    <a:pt x="1337" y="579"/>
                    <a:pt x="1337" y="846"/>
                  </a:cubicBezTo>
                  <a:cubicBezTo>
                    <a:pt x="1337" y="1120"/>
                    <a:pt x="1120" y="1336"/>
                    <a:pt x="847" y="1336"/>
                  </a:cubicBezTo>
                  <a:cubicBezTo>
                    <a:pt x="580" y="1336"/>
                    <a:pt x="357" y="1120"/>
                    <a:pt x="357" y="846"/>
                  </a:cubicBezTo>
                  <a:cubicBezTo>
                    <a:pt x="357" y="579"/>
                    <a:pt x="580" y="363"/>
                    <a:pt x="847" y="363"/>
                  </a:cubicBezTo>
                  <a:close/>
                  <a:moveTo>
                    <a:pt x="847" y="0"/>
                  </a:moveTo>
                  <a:cubicBezTo>
                    <a:pt x="383" y="0"/>
                    <a:pt x="1" y="382"/>
                    <a:pt x="1" y="846"/>
                  </a:cubicBezTo>
                  <a:cubicBezTo>
                    <a:pt x="1" y="1317"/>
                    <a:pt x="383" y="1698"/>
                    <a:pt x="847" y="1698"/>
                  </a:cubicBezTo>
                  <a:cubicBezTo>
                    <a:pt x="1317" y="1698"/>
                    <a:pt x="1693" y="1317"/>
                    <a:pt x="1693" y="846"/>
                  </a:cubicBezTo>
                  <a:cubicBezTo>
                    <a:pt x="1693" y="382"/>
                    <a:pt x="1317" y="0"/>
                    <a:pt x="84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0"/>
            <p:cNvSpPr/>
            <p:nvPr/>
          </p:nvSpPr>
          <p:spPr>
            <a:xfrm>
              <a:off x="3249427" y="1645975"/>
              <a:ext cx="132506" cy="120371"/>
            </a:xfrm>
            <a:custGeom>
              <a:avLst/>
              <a:gdLst/>
              <a:ahLst/>
              <a:cxnLst/>
              <a:rect l="l" t="t" r="r" b="b"/>
              <a:pathLst>
                <a:path w="4313" h="3918" extrusionOk="0">
                  <a:moveTo>
                    <a:pt x="2151" y="1"/>
                  </a:moveTo>
                  <a:cubicBezTo>
                    <a:pt x="2008" y="1"/>
                    <a:pt x="1864" y="76"/>
                    <a:pt x="1788" y="224"/>
                  </a:cubicBezTo>
                  <a:lnTo>
                    <a:pt x="1476" y="867"/>
                  </a:lnTo>
                  <a:cubicBezTo>
                    <a:pt x="1419" y="988"/>
                    <a:pt x="1305" y="1070"/>
                    <a:pt x="1171" y="1089"/>
                  </a:cubicBezTo>
                  <a:lnTo>
                    <a:pt x="465" y="1191"/>
                  </a:lnTo>
                  <a:cubicBezTo>
                    <a:pt x="128" y="1242"/>
                    <a:pt x="1" y="1649"/>
                    <a:pt x="236" y="1884"/>
                  </a:cubicBezTo>
                  <a:lnTo>
                    <a:pt x="751" y="2380"/>
                  </a:lnTo>
                  <a:cubicBezTo>
                    <a:pt x="847" y="2476"/>
                    <a:pt x="891" y="2609"/>
                    <a:pt x="866" y="2737"/>
                  </a:cubicBezTo>
                  <a:lnTo>
                    <a:pt x="745" y="3443"/>
                  </a:lnTo>
                  <a:cubicBezTo>
                    <a:pt x="700" y="3704"/>
                    <a:pt x="908" y="3917"/>
                    <a:pt x="1145" y="3917"/>
                  </a:cubicBezTo>
                  <a:cubicBezTo>
                    <a:pt x="1208" y="3917"/>
                    <a:pt x="1274" y="3902"/>
                    <a:pt x="1336" y="3869"/>
                  </a:cubicBezTo>
                  <a:lnTo>
                    <a:pt x="1966" y="3538"/>
                  </a:lnTo>
                  <a:cubicBezTo>
                    <a:pt x="2023" y="3506"/>
                    <a:pt x="2089" y="3490"/>
                    <a:pt x="2154" y="3490"/>
                  </a:cubicBezTo>
                  <a:cubicBezTo>
                    <a:pt x="2219" y="3490"/>
                    <a:pt x="2284" y="3506"/>
                    <a:pt x="2341" y="3538"/>
                  </a:cubicBezTo>
                  <a:lnTo>
                    <a:pt x="2971" y="3869"/>
                  </a:lnTo>
                  <a:cubicBezTo>
                    <a:pt x="3034" y="3902"/>
                    <a:pt x="3099" y="3917"/>
                    <a:pt x="3162" y="3917"/>
                  </a:cubicBezTo>
                  <a:cubicBezTo>
                    <a:pt x="3399" y="3917"/>
                    <a:pt x="3608" y="3704"/>
                    <a:pt x="3562" y="3443"/>
                  </a:cubicBezTo>
                  <a:lnTo>
                    <a:pt x="3442" y="2737"/>
                  </a:lnTo>
                  <a:cubicBezTo>
                    <a:pt x="3423" y="2609"/>
                    <a:pt x="3461" y="2476"/>
                    <a:pt x="3556" y="2380"/>
                  </a:cubicBezTo>
                  <a:lnTo>
                    <a:pt x="4071" y="1884"/>
                  </a:lnTo>
                  <a:cubicBezTo>
                    <a:pt x="4313" y="1649"/>
                    <a:pt x="4179" y="1242"/>
                    <a:pt x="3842" y="1191"/>
                  </a:cubicBezTo>
                  <a:lnTo>
                    <a:pt x="3136" y="1089"/>
                  </a:lnTo>
                  <a:cubicBezTo>
                    <a:pt x="3009" y="1070"/>
                    <a:pt x="2895" y="988"/>
                    <a:pt x="2831" y="867"/>
                  </a:cubicBezTo>
                  <a:lnTo>
                    <a:pt x="2519" y="231"/>
                  </a:lnTo>
                  <a:cubicBezTo>
                    <a:pt x="2443" y="77"/>
                    <a:pt x="2297" y="1"/>
                    <a:pt x="215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0"/>
            <p:cNvSpPr/>
            <p:nvPr/>
          </p:nvSpPr>
          <p:spPr>
            <a:xfrm>
              <a:off x="3258613" y="1786899"/>
              <a:ext cx="113950" cy="10968"/>
            </a:xfrm>
            <a:custGeom>
              <a:avLst/>
              <a:gdLst/>
              <a:ahLst/>
              <a:cxnLst/>
              <a:rect l="l" t="t" r="r" b="b"/>
              <a:pathLst>
                <a:path w="3709" h="357" extrusionOk="0">
                  <a:moveTo>
                    <a:pt x="179" y="0"/>
                  </a:moveTo>
                  <a:cubicBezTo>
                    <a:pt x="83" y="0"/>
                    <a:pt x="1" y="77"/>
                    <a:pt x="1" y="178"/>
                  </a:cubicBezTo>
                  <a:cubicBezTo>
                    <a:pt x="1" y="274"/>
                    <a:pt x="83" y="357"/>
                    <a:pt x="179" y="357"/>
                  </a:cubicBezTo>
                  <a:lnTo>
                    <a:pt x="3531" y="357"/>
                  </a:lnTo>
                  <a:cubicBezTo>
                    <a:pt x="3632" y="357"/>
                    <a:pt x="3709" y="274"/>
                    <a:pt x="3709" y="178"/>
                  </a:cubicBezTo>
                  <a:cubicBezTo>
                    <a:pt x="3709" y="77"/>
                    <a:pt x="3632" y="0"/>
                    <a:pt x="353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0"/>
            <p:cNvSpPr/>
            <p:nvPr/>
          </p:nvSpPr>
          <p:spPr>
            <a:xfrm>
              <a:off x="3275418" y="1811324"/>
              <a:ext cx="80339" cy="10968"/>
            </a:xfrm>
            <a:custGeom>
              <a:avLst/>
              <a:gdLst/>
              <a:ahLst/>
              <a:cxnLst/>
              <a:rect l="l" t="t" r="r" b="b"/>
              <a:pathLst>
                <a:path w="2615" h="357" extrusionOk="0">
                  <a:moveTo>
                    <a:pt x="185" y="0"/>
                  </a:moveTo>
                  <a:cubicBezTo>
                    <a:pt x="83" y="0"/>
                    <a:pt x="1" y="83"/>
                    <a:pt x="1" y="178"/>
                  </a:cubicBezTo>
                  <a:cubicBezTo>
                    <a:pt x="1" y="280"/>
                    <a:pt x="83" y="357"/>
                    <a:pt x="185" y="357"/>
                  </a:cubicBezTo>
                  <a:lnTo>
                    <a:pt x="2437" y="357"/>
                  </a:lnTo>
                  <a:cubicBezTo>
                    <a:pt x="2538" y="357"/>
                    <a:pt x="2615" y="280"/>
                    <a:pt x="2615" y="178"/>
                  </a:cubicBezTo>
                  <a:cubicBezTo>
                    <a:pt x="2615" y="83"/>
                    <a:pt x="2538" y="0"/>
                    <a:pt x="243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0" name="Google Shape;1900;p40"/>
          <p:cNvGrpSpPr/>
          <p:nvPr/>
        </p:nvGrpSpPr>
        <p:grpSpPr>
          <a:xfrm>
            <a:off x="1327366" y="1220605"/>
            <a:ext cx="937571" cy="1036462"/>
            <a:chOff x="3989349" y="2108989"/>
            <a:chExt cx="341084" cy="377087"/>
          </a:xfrm>
        </p:grpSpPr>
        <p:sp>
          <p:nvSpPr>
            <p:cNvPr id="1901" name="Google Shape;1901;p40"/>
            <p:cNvSpPr/>
            <p:nvPr/>
          </p:nvSpPr>
          <p:spPr>
            <a:xfrm>
              <a:off x="4006655" y="2108989"/>
              <a:ext cx="306662" cy="377087"/>
            </a:xfrm>
            <a:custGeom>
              <a:avLst/>
              <a:gdLst/>
              <a:ahLst/>
              <a:cxnLst/>
              <a:rect l="l" t="t" r="r" b="b"/>
              <a:pathLst>
                <a:path w="9693" h="11919" extrusionOk="0">
                  <a:moveTo>
                    <a:pt x="1342" y="0"/>
                  </a:moveTo>
                  <a:cubicBezTo>
                    <a:pt x="604" y="0"/>
                    <a:pt x="0" y="604"/>
                    <a:pt x="0" y="1342"/>
                  </a:cubicBezTo>
                  <a:lnTo>
                    <a:pt x="0" y="11919"/>
                  </a:lnTo>
                  <a:lnTo>
                    <a:pt x="9693" y="11919"/>
                  </a:lnTo>
                  <a:lnTo>
                    <a:pt x="9693" y="1342"/>
                  </a:lnTo>
                  <a:cubicBezTo>
                    <a:pt x="9693" y="604"/>
                    <a:pt x="9089" y="0"/>
                    <a:pt x="835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0"/>
            <p:cNvSpPr/>
            <p:nvPr/>
          </p:nvSpPr>
          <p:spPr>
            <a:xfrm>
              <a:off x="4036425" y="2148408"/>
              <a:ext cx="246931" cy="141103"/>
            </a:xfrm>
            <a:custGeom>
              <a:avLst/>
              <a:gdLst/>
              <a:ahLst/>
              <a:cxnLst/>
              <a:rect l="l" t="t" r="r" b="b"/>
              <a:pathLst>
                <a:path w="7805" h="4460" extrusionOk="0">
                  <a:moveTo>
                    <a:pt x="528" y="1"/>
                  </a:moveTo>
                  <a:cubicBezTo>
                    <a:pt x="242" y="1"/>
                    <a:pt x="1" y="236"/>
                    <a:pt x="1" y="529"/>
                  </a:cubicBezTo>
                  <a:lnTo>
                    <a:pt x="1" y="3931"/>
                  </a:lnTo>
                  <a:cubicBezTo>
                    <a:pt x="1" y="4224"/>
                    <a:pt x="236" y="4459"/>
                    <a:pt x="528" y="4459"/>
                  </a:cubicBezTo>
                  <a:lnTo>
                    <a:pt x="7283" y="4459"/>
                  </a:lnTo>
                  <a:cubicBezTo>
                    <a:pt x="7416" y="4459"/>
                    <a:pt x="7544" y="4408"/>
                    <a:pt x="7633" y="4319"/>
                  </a:cubicBezTo>
                  <a:cubicBezTo>
                    <a:pt x="7741" y="4224"/>
                    <a:pt x="7804" y="4084"/>
                    <a:pt x="7804" y="3931"/>
                  </a:cubicBezTo>
                  <a:lnTo>
                    <a:pt x="7804" y="529"/>
                  </a:lnTo>
                  <a:cubicBezTo>
                    <a:pt x="7804" y="421"/>
                    <a:pt x="7772" y="325"/>
                    <a:pt x="7722" y="243"/>
                  </a:cubicBezTo>
                  <a:cubicBezTo>
                    <a:pt x="7633" y="96"/>
                    <a:pt x="7467" y="1"/>
                    <a:pt x="728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0"/>
            <p:cNvSpPr/>
            <p:nvPr/>
          </p:nvSpPr>
          <p:spPr>
            <a:xfrm>
              <a:off x="4073250" y="2169352"/>
              <a:ext cx="133447" cy="99215"/>
            </a:xfrm>
            <a:custGeom>
              <a:avLst/>
              <a:gdLst/>
              <a:ahLst/>
              <a:cxnLst/>
              <a:rect l="l" t="t" r="r" b="b"/>
              <a:pathLst>
                <a:path w="4218" h="3136" extrusionOk="0">
                  <a:moveTo>
                    <a:pt x="369" y="0"/>
                  </a:moveTo>
                  <a:cubicBezTo>
                    <a:pt x="166" y="0"/>
                    <a:pt x="0" y="166"/>
                    <a:pt x="0" y="369"/>
                  </a:cubicBezTo>
                  <a:lnTo>
                    <a:pt x="0" y="2767"/>
                  </a:lnTo>
                  <a:cubicBezTo>
                    <a:pt x="0" y="2970"/>
                    <a:pt x="166" y="3136"/>
                    <a:pt x="369" y="3136"/>
                  </a:cubicBezTo>
                  <a:lnTo>
                    <a:pt x="2608" y="3136"/>
                  </a:lnTo>
                  <a:lnTo>
                    <a:pt x="4217" y="2226"/>
                  </a:lnTo>
                  <a:lnTo>
                    <a:pt x="4058" y="821"/>
                  </a:lnTo>
                  <a:lnTo>
                    <a:pt x="300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0"/>
            <p:cNvSpPr/>
            <p:nvPr/>
          </p:nvSpPr>
          <p:spPr>
            <a:xfrm>
              <a:off x="4138232" y="2169352"/>
              <a:ext cx="108485" cy="99215"/>
            </a:xfrm>
            <a:custGeom>
              <a:avLst/>
              <a:gdLst/>
              <a:ahLst/>
              <a:cxnLst/>
              <a:rect l="l" t="t" r="r" b="b"/>
              <a:pathLst>
                <a:path w="3429" h="3136" extrusionOk="0">
                  <a:moveTo>
                    <a:pt x="955" y="0"/>
                  </a:moveTo>
                  <a:lnTo>
                    <a:pt x="1" y="1654"/>
                  </a:lnTo>
                  <a:lnTo>
                    <a:pt x="1374" y="1654"/>
                  </a:lnTo>
                  <a:lnTo>
                    <a:pt x="554" y="3136"/>
                  </a:lnTo>
                  <a:lnTo>
                    <a:pt x="3060" y="3136"/>
                  </a:lnTo>
                  <a:cubicBezTo>
                    <a:pt x="3263" y="3136"/>
                    <a:pt x="3429" y="2970"/>
                    <a:pt x="3429" y="2767"/>
                  </a:cubicBezTo>
                  <a:lnTo>
                    <a:pt x="3429" y="369"/>
                  </a:lnTo>
                  <a:cubicBezTo>
                    <a:pt x="3429" y="166"/>
                    <a:pt x="3263" y="0"/>
                    <a:pt x="306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0"/>
            <p:cNvSpPr/>
            <p:nvPr/>
          </p:nvSpPr>
          <p:spPr>
            <a:xfrm>
              <a:off x="4069612" y="2284636"/>
              <a:ext cx="18160" cy="51759"/>
            </a:xfrm>
            <a:custGeom>
              <a:avLst/>
              <a:gdLst/>
              <a:ahLst/>
              <a:cxnLst/>
              <a:rect l="l" t="t" r="r" b="b"/>
              <a:pathLst>
                <a:path w="574" h="1636" extrusionOk="0">
                  <a:moveTo>
                    <a:pt x="1" y="1"/>
                  </a:moveTo>
                  <a:lnTo>
                    <a:pt x="1" y="1635"/>
                  </a:lnTo>
                  <a:lnTo>
                    <a:pt x="573" y="1635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0"/>
            <p:cNvSpPr/>
            <p:nvPr/>
          </p:nvSpPr>
          <p:spPr>
            <a:xfrm>
              <a:off x="4039430" y="2330920"/>
              <a:ext cx="78714" cy="22146"/>
            </a:xfrm>
            <a:custGeom>
              <a:avLst/>
              <a:gdLst/>
              <a:ahLst/>
              <a:cxnLst/>
              <a:rect l="l" t="t" r="r" b="b"/>
              <a:pathLst>
                <a:path w="2488" h="700" extrusionOk="0">
                  <a:moveTo>
                    <a:pt x="351" y="0"/>
                  </a:moveTo>
                  <a:cubicBezTo>
                    <a:pt x="154" y="0"/>
                    <a:pt x="1" y="153"/>
                    <a:pt x="1" y="350"/>
                  </a:cubicBezTo>
                  <a:cubicBezTo>
                    <a:pt x="1" y="541"/>
                    <a:pt x="154" y="700"/>
                    <a:pt x="351" y="700"/>
                  </a:cubicBezTo>
                  <a:lnTo>
                    <a:pt x="2138" y="700"/>
                  </a:lnTo>
                  <a:cubicBezTo>
                    <a:pt x="2329" y="700"/>
                    <a:pt x="2488" y="541"/>
                    <a:pt x="2488" y="350"/>
                  </a:cubicBezTo>
                  <a:cubicBezTo>
                    <a:pt x="2488" y="153"/>
                    <a:pt x="2329" y="0"/>
                    <a:pt x="213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0"/>
            <p:cNvSpPr/>
            <p:nvPr/>
          </p:nvSpPr>
          <p:spPr>
            <a:xfrm>
              <a:off x="4057970" y="2263123"/>
              <a:ext cx="41477" cy="41255"/>
            </a:xfrm>
            <a:custGeom>
              <a:avLst/>
              <a:gdLst/>
              <a:ahLst/>
              <a:cxnLst/>
              <a:rect l="l" t="t" r="r" b="b"/>
              <a:pathLst>
                <a:path w="1311" h="1304" extrusionOk="0">
                  <a:moveTo>
                    <a:pt x="655" y="0"/>
                  </a:moveTo>
                  <a:cubicBezTo>
                    <a:pt x="293" y="0"/>
                    <a:pt x="0" y="293"/>
                    <a:pt x="0" y="649"/>
                  </a:cubicBezTo>
                  <a:cubicBezTo>
                    <a:pt x="0" y="1011"/>
                    <a:pt x="293" y="1304"/>
                    <a:pt x="655" y="1304"/>
                  </a:cubicBezTo>
                  <a:cubicBezTo>
                    <a:pt x="1018" y="1304"/>
                    <a:pt x="1310" y="1011"/>
                    <a:pt x="1310" y="649"/>
                  </a:cubicBezTo>
                  <a:cubicBezTo>
                    <a:pt x="1310" y="293"/>
                    <a:pt x="1018" y="0"/>
                    <a:pt x="65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0"/>
            <p:cNvSpPr/>
            <p:nvPr/>
          </p:nvSpPr>
          <p:spPr>
            <a:xfrm>
              <a:off x="4232004" y="2284636"/>
              <a:ext cx="18350" cy="51759"/>
            </a:xfrm>
            <a:custGeom>
              <a:avLst/>
              <a:gdLst/>
              <a:ahLst/>
              <a:cxnLst/>
              <a:rect l="l" t="t" r="r" b="b"/>
              <a:pathLst>
                <a:path w="580" h="1636" extrusionOk="0">
                  <a:moveTo>
                    <a:pt x="0" y="1"/>
                  </a:moveTo>
                  <a:lnTo>
                    <a:pt x="0" y="1635"/>
                  </a:lnTo>
                  <a:lnTo>
                    <a:pt x="579" y="1635"/>
                  </a:lnTo>
                  <a:lnTo>
                    <a:pt x="5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0"/>
            <p:cNvSpPr/>
            <p:nvPr/>
          </p:nvSpPr>
          <p:spPr>
            <a:xfrm>
              <a:off x="4201822" y="2330920"/>
              <a:ext cx="78714" cy="22146"/>
            </a:xfrm>
            <a:custGeom>
              <a:avLst/>
              <a:gdLst/>
              <a:ahLst/>
              <a:cxnLst/>
              <a:rect l="l" t="t" r="r" b="b"/>
              <a:pathLst>
                <a:path w="2488" h="700" extrusionOk="0">
                  <a:moveTo>
                    <a:pt x="350" y="0"/>
                  </a:moveTo>
                  <a:cubicBezTo>
                    <a:pt x="159" y="0"/>
                    <a:pt x="0" y="153"/>
                    <a:pt x="0" y="350"/>
                  </a:cubicBezTo>
                  <a:cubicBezTo>
                    <a:pt x="0" y="541"/>
                    <a:pt x="159" y="700"/>
                    <a:pt x="350" y="700"/>
                  </a:cubicBezTo>
                  <a:lnTo>
                    <a:pt x="2137" y="700"/>
                  </a:lnTo>
                  <a:cubicBezTo>
                    <a:pt x="2328" y="700"/>
                    <a:pt x="2487" y="541"/>
                    <a:pt x="2487" y="350"/>
                  </a:cubicBezTo>
                  <a:cubicBezTo>
                    <a:pt x="2487" y="153"/>
                    <a:pt x="2328" y="0"/>
                    <a:pt x="213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0"/>
            <p:cNvSpPr/>
            <p:nvPr/>
          </p:nvSpPr>
          <p:spPr>
            <a:xfrm>
              <a:off x="4220520" y="2263123"/>
              <a:ext cx="41287" cy="41255"/>
            </a:xfrm>
            <a:custGeom>
              <a:avLst/>
              <a:gdLst/>
              <a:ahLst/>
              <a:cxnLst/>
              <a:rect l="l" t="t" r="r" b="b"/>
              <a:pathLst>
                <a:path w="1305" h="1304" extrusionOk="0">
                  <a:moveTo>
                    <a:pt x="650" y="0"/>
                  </a:moveTo>
                  <a:cubicBezTo>
                    <a:pt x="294" y="0"/>
                    <a:pt x="1" y="293"/>
                    <a:pt x="1" y="649"/>
                  </a:cubicBezTo>
                  <a:cubicBezTo>
                    <a:pt x="1" y="1011"/>
                    <a:pt x="294" y="1304"/>
                    <a:pt x="650" y="1304"/>
                  </a:cubicBezTo>
                  <a:cubicBezTo>
                    <a:pt x="1012" y="1304"/>
                    <a:pt x="1305" y="1011"/>
                    <a:pt x="1305" y="649"/>
                  </a:cubicBezTo>
                  <a:cubicBezTo>
                    <a:pt x="1305" y="293"/>
                    <a:pt x="1012" y="0"/>
                    <a:pt x="65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0"/>
            <p:cNvSpPr/>
            <p:nvPr/>
          </p:nvSpPr>
          <p:spPr>
            <a:xfrm>
              <a:off x="3989349" y="2353034"/>
              <a:ext cx="341084" cy="48532"/>
            </a:xfrm>
            <a:custGeom>
              <a:avLst/>
              <a:gdLst/>
              <a:ahLst/>
              <a:cxnLst/>
              <a:rect l="l" t="t" r="r" b="b"/>
              <a:pathLst>
                <a:path w="10781" h="1534" extrusionOk="0">
                  <a:moveTo>
                    <a:pt x="585" y="1"/>
                  </a:moveTo>
                  <a:cubicBezTo>
                    <a:pt x="261" y="1"/>
                    <a:pt x="0" y="262"/>
                    <a:pt x="0" y="580"/>
                  </a:cubicBezTo>
                  <a:lnTo>
                    <a:pt x="0" y="955"/>
                  </a:lnTo>
                  <a:cubicBezTo>
                    <a:pt x="0" y="1273"/>
                    <a:pt x="261" y="1534"/>
                    <a:pt x="585" y="1534"/>
                  </a:cubicBezTo>
                  <a:lnTo>
                    <a:pt x="10202" y="1534"/>
                  </a:lnTo>
                  <a:cubicBezTo>
                    <a:pt x="10520" y="1534"/>
                    <a:pt x="10781" y="1273"/>
                    <a:pt x="10781" y="955"/>
                  </a:cubicBezTo>
                  <a:lnTo>
                    <a:pt x="10781" y="580"/>
                  </a:lnTo>
                  <a:cubicBezTo>
                    <a:pt x="10781" y="262"/>
                    <a:pt x="10520" y="1"/>
                    <a:pt x="10202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0"/>
            <p:cNvSpPr/>
            <p:nvPr/>
          </p:nvSpPr>
          <p:spPr>
            <a:xfrm>
              <a:off x="4222956" y="2429911"/>
              <a:ext cx="69033" cy="23159"/>
            </a:xfrm>
            <a:custGeom>
              <a:avLst/>
              <a:gdLst/>
              <a:ahLst/>
              <a:cxnLst/>
              <a:rect l="l" t="t" r="r" b="b"/>
              <a:pathLst>
                <a:path w="2182" h="732" extrusionOk="0">
                  <a:moveTo>
                    <a:pt x="363" y="0"/>
                  </a:moveTo>
                  <a:cubicBezTo>
                    <a:pt x="166" y="0"/>
                    <a:pt x="0" y="166"/>
                    <a:pt x="0" y="369"/>
                  </a:cubicBezTo>
                  <a:cubicBezTo>
                    <a:pt x="0" y="567"/>
                    <a:pt x="166" y="732"/>
                    <a:pt x="363" y="732"/>
                  </a:cubicBezTo>
                  <a:lnTo>
                    <a:pt x="1819" y="732"/>
                  </a:lnTo>
                  <a:cubicBezTo>
                    <a:pt x="2016" y="732"/>
                    <a:pt x="2182" y="573"/>
                    <a:pt x="2182" y="369"/>
                  </a:cubicBezTo>
                  <a:cubicBezTo>
                    <a:pt x="2182" y="166"/>
                    <a:pt x="2016" y="0"/>
                    <a:pt x="181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3" name="Google Shape;1913;p40"/>
          <p:cNvGrpSpPr/>
          <p:nvPr/>
        </p:nvGrpSpPr>
        <p:grpSpPr>
          <a:xfrm rot="1101966">
            <a:off x="1120549" y="2249421"/>
            <a:ext cx="819882" cy="819882"/>
            <a:chOff x="410325" y="170950"/>
            <a:chExt cx="819850" cy="819850"/>
          </a:xfrm>
        </p:grpSpPr>
        <p:sp>
          <p:nvSpPr>
            <p:cNvPr id="1914" name="Google Shape;1914;p40"/>
            <p:cNvSpPr/>
            <p:nvPr/>
          </p:nvSpPr>
          <p:spPr>
            <a:xfrm>
              <a:off x="643175" y="170950"/>
              <a:ext cx="587000" cy="468050"/>
            </a:xfrm>
            <a:custGeom>
              <a:avLst/>
              <a:gdLst/>
              <a:ahLst/>
              <a:cxnLst/>
              <a:rect l="l" t="t" r="r" b="b"/>
              <a:pathLst>
                <a:path w="23480" h="18722" extrusionOk="0">
                  <a:moveTo>
                    <a:pt x="7080" y="0"/>
                  </a:moveTo>
                  <a:lnTo>
                    <a:pt x="7080" y="5447"/>
                  </a:lnTo>
                  <a:lnTo>
                    <a:pt x="2594" y="5447"/>
                  </a:lnTo>
                  <a:cubicBezTo>
                    <a:pt x="1163" y="5447"/>
                    <a:pt x="0" y="6609"/>
                    <a:pt x="0" y="8043"/>
                  </a:cubicBezTo>
                  <a:cubicBezTo>
                    <a:pt x="0" y="9474"/>
                    <a:pt x="1163" y="10637"/>
                    <a:pt x="2594" y="10637"/>
                  </a:cubicBezTo>
                  <a:lnTo>
                    <a:pt x="7080" y="10637"/>
                  </a:lnTo>
                  <a:lnTo>
                    <a:pt x="7080" y="16397"/>
                  </a:lnTo>
                  <a:lnTo>
                    <a:pt x="12843" y="18721"/>
                  </a:lnTo>
                  <a:lnTo>
                    <a:pt x="18033" y="18721"/>
                  </a:lnTo>
                  <a:lnTo>
                    <a:pt x="23479" y="16397"/>
                  </a:lnTo>
                  <a:lnTo>
                    <a:pt x="23479" y="4047"/>
                  </a:lnTo>
                  <a:cubicBezTo>
                    <a:pt x="23479" y="1813"/>
                    <a:pt x="21667" y="0"/>
                    <a:pt x="1942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0"/>
            <p:cNvSpPr/>
            <p:nvPr/>
          </p:nvSpPr>
          <p:spPr>
            <a:xfrm>
              <a:off x="643175" y="307100"/>
              <a:ext cx="95675" cy="129775"/>
            </a:xfrm>
            <a:custGeom>
              <a:avLst/>
              <a:gdLst/>
              <a:ahLst/>
              <a:cxnLst/>
              <a:rect l="l" t="t" r="r" b="b"/>
              <a:pathLst>
                <a:path w="3827" h="5191" extrusionOk="0">
                  <a:moveTo>
                    <a:pt x="2594" y="1"/>
                  </a:moveTo>
                  <a:cubicBezTo>
                    <a:pt x="1163" y="1"/>
                    <a:pt x="0" y="1163"/>
                    <a:pt x="0" y="2597"/>
                  </a:cubicBezTo>
                  <a:cubicBezTo>
                    <a:pt x="0" y="4028"/>
                    <a:pt x="1163" y="5191"/>
                    <a:pt x="2594" y="5191"/>
                  </a:cubicBezTo>
                  <a:lnTo>
                    <a:pt x="3827" y="5191"/>
                  </a:lnTo>
                  <a:cubicBezTo>
                    <a:pt x="2392" y="5191"/>
                    <a:pt x="1233" y="4028"/>
                    <a:pt x="1233" y="2597"/>
                  </a:cubicBezTo>
                  <a:cubicBezTo>
                    <a:pt x="1233" y="1163"/>
                    <a:pt x="2392" y="1"/>
                    <a:pt x="382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0"/>
            <p:cNvSpPr/>
            <p:nvPr/>
          </p:nvSpPr>
          <p:spPr>
            <a:xfrm>
              <a:off x="820225" y="170950"/>
              <a:ext cx="30775" cy="136175"/>
            </a:xfrm>
            <a:custGeom>
              <a:avLst/>
              <a:gdLst/>
              <a:ahLst/>
              <a:cxnLst/>
              <a:rect l="l" t="t" r="r" b="b"/>
              <a:pathLst>
                <a:path w="1231" h="5447" extrusionOk="0">
                  <a:moveTo>
                    <a:pt x="1" y="0"/>
                  </a:moveTo>
                  <a:lnTo>
                    <a:pt x="1" y="5447"/>
                  </a:lnTo>
                  <a:lnTo>
                    <a:pt x="1230" y="5447"/>
                  </a:lnTo>
                  <a:lnTo>
                    <a:pt x="123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0"/>
            <p:cNvSpPr/>
            <p:nvPr/>
          </p:nvSpPr>
          <p:spPr>
            <a:xfrm>
              <a:off x="820225" y="436850"/>
              <a:ext cx="174775" cy="202075"/>
            </a:xfrm>
            <a:custGeom>
              <a:avLst/>
              <a:gdLst/>
              <a:ahLst/>
              <a:cxnLst/>
              <a:rect l="l" t="t" r="r" b="b"/>
              <a:pathLst>
                <a:path w="6991" h="8083" extrusionOk="0">
                  <a:moveTo>
                    <a:pt x="1" y="1"/>
                  </a:moveTo>
                  <a:lnTo>
                    <a:pt x="1" y="5761"/>
                  </a:lnTo>
                  <a:lnTo>
                    <a:pt x="5761" y="8082"/>
                  </a:lnTo>
                  <a:lnTo>
                    <a:pt x="6990" y="8082"/>
                  </a:lnTo>
                  <a:lnTo>
                    <a:pt x="1230" y="5761"/>
                  </a:lnTo>
                  <a:lnTo>
                    <a:pt x="1230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0"/>
            <p:cNvSpPr/>
            <p:nvPr/>
          </p:nvSpPr>
          <p:spPr>
            <a:xfrm>
              <a:off x="410325" y="580850"/>
              <a:ext cx="672875" cy="409950"/>
            </a:xfrm>
            <a:custGeom>
              <a:avLst/>
              <a:gdLst/>
              <a:ahLst/>
              <a:cxnLst/>
              <a:rect l="l" t="t" r="r" b="b"/>
              <a:pathLst>
                <a:path w="26915" h="16398" extrusionOk="0">
                  <a:moveTo>
                    <a:pt x="0" y="1"/>
                  </a:moveTo>
                  <a:lnTo>
                    <a:pt x="0" y="12350"/>
                  </a:lnTo>
                  <a:cubicBezTo>
                    <a:pt x="0" y="14585"/>
                    <a:pt x="1813" y="16397"/>
                    <a:pt x="4047" y="16397"/>
                  </a:cubicBezTo>
                  <a:lnTo>
                    <a:pt x="16397" y="16397"/>
                  </a:lnTo>
                  <a:cubicBezTo>
                    <a:pt x="16397" y="16397"/>
                    <a:pt x="26915" y="9789"/>
                    <a:pt x="26915" y="8358"/>
                  </a:cubicBezTo>
                  <a:cubicBezTo>
                    <a:pt x="26915" y="6923"/>
                    <a:pt x="16397" y="1"/>
                    <a:pt x="16394" y="1"/>
                  </a:cubicBezTo>
                  <a:lnTo>
                    <a:pt x="10634" y="1"/>
                  </a:lnTo>
                  <a:lnTo>
                    <a:pt x="10634" y="4490"/>
                  </a:lnTo>
                  <a:cubicBezTo>
                    <a:pt x="10634" y="5921"/>
                    <a:pt x="9471" y="7083"/>
                    <a:pt x="8040" y="7083"/>
                  </a:cubicBezTo>
                  <a:cubicBezTo>
                    <a:pt x="6606" y="7083"/>
                    <a:pt x="5443" y="5921"/>
                    <a:pt x="5443" y="4490"/>
                  </a:cubicBezTo>
                  <a:lnTo>
                    <a:pt x="544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0"/>
            <p:cNvSpPr/>
            <p:nvPr/>
          </p:nvSpPr>
          <p:spPr>
            <a:xfrm>
              <a:off x="410325" y="580850"/>
              <a:ext cx="136350" cy="409950"/>
            </a:xfrm>
            <a:custGeom>
              <a:avLst/>
              <a:gdLst/>
              <a:ahLst/>
              <a:cxnLst/>
              <a:rect l="l" t="t" r="r" b="b"/>
              <a:pathLst>
                <a:path w="5454" h="16398" extrusionOk="0">
                  <a:moveTo>
                    <a:pt x="0" y="1"/>
                  </a:moveTo>
                  <a:lnTo>
                    <a:pt x="0" y="12350"/>
                  </a:lnTo>
                  <a:cubicBezTo>
                    <a:pt x="0" y="14585"/>
                    <a:pt x="1813" y="16397"/>
                    <a:pt x="4047" y="16397"/>
                  </a:cubicBezTo>
                  <a:lnTo>
                    <a:pt x="5453" y="16397"/>
                  </a:lnTo>
                  <a:cubicBezTo>
                    <a:pt x="3218" y="16397"/>
                    <a:pt x="1406" y="14585"/>
                    <a:pt x="1406" y="12350"/>
                  </a:cubicBezTo>
                  <a:lnTo>
                    <a:pt x="140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0"/>
            <p:cNvSpPr/>
            <p:nvPr/>
          </p:nvSpPr>
          <p:spPr>
            <a:xfrm>
              <a:off x="820225" y="403800"/>
              <a:ext cx="409950" cy="587000"/>
            </a:xfrm>
            <a:custGeom>
              <a:avLst/>
              <a:gdLst/>
              <a:ahLst/>
              <a:cxnLst/>
              <a:rect l="l" t="t" r="r" b="b"/>
              <a:pathLst>
                <a:path w="16398" h="23480" extrusionOk="0">
                  <a:moveTo>
                    <a:pt x="8354" y="0"/>
                  </a:moveTo>
                  <a:cubicBezTo>
                    <a:pt x="6923" y="0"/>
                    <a:pt x="5761" y="1163"/>
                    <a:pt x="5761" y="2597"/>
                  </a:cubicBezTo>
                  <a:lnTo>
                    <a:pt x="5761" y="7083"/>
                  </a:lnTo>
                  <a:lnTo>
                    <a:pt x="1" y="7083"/>
                  </a:lnTo>
                  <a:lnTo>
                    <a:pt x="1" y="12846"/>
                  </a:lnTo>
                  <a:lnTo>
                    <a:pt x="4487" y="12846"/>
                  </a:lnTo>
                  <a:cubicBezTo>
                    <a:pt x="5918" y="12846"/>
                    <a:pt x="7080" y="14005"/>
                    <a:pt x="7080" y="15440"/>
                  </a:cubicBezTo>
                  <a:cubicBezTo>
                    <a:pt x="7080" y="16871"/>
                    <a:pt x="5918" y="18033"/>
                    <a:pt x="4487" y="18033"/>
                  </a:cubicBezTo>
                  <a:lnTo>
                    <a:pt x="1" y="18033"/>
                  </a:lnTo>
                  <a:lnTo>
                    <a:pt x="1" y="23479"/>
                  </a:lnTo>
                  <a:lnTo>
                    <a:pt x="12347" y="23479"/>
                  </a:lnTo>
                  <a:cubicBezTo>
                    <a:pt x="14582" y="23479"/>
                    <a:pt x="16397" y="21667"/>
                    <a:pt x="16397" y="19432"/>
                  </a:cubicBezTo>
                  <a:lnTo>
                    <a:pt x="16397" y="7083"/>
                  </a:lnTo>
                  <a:lnTo>
                    <a:pt x="10951" y="7083"/>
                  </a:lnTo>
                  <a:lnTo>
                    <a:pt x="10951" y="2597"/>
                  </a:lnTo>
                  <a:cubicBezTo>
                    <a:pt x="10951" y="1163"/>
                    <a:pt x="9789" y="0"/>
                    <a:pt x="835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0"/>
            <p:cNvSpPr/>
            <p:nvPr/>
          </p:nvSpPr>
          <p:spPr>
            <a:xfrm>
              <a:off x="964225" y="403800"/>
              <a:ext cx="80250" cy="177075"/>
            </a:xfrm>
            <a:custGeom>
              <a:avLst/>
              <a:gdLst/>
              <a:ahLst/>
              <a:cxnLst/>
              <a:rect l="l" t="t" r="r" b="b"/>
              <a:pathLst>
                <a:path w="3210" h="7083" extrusionOk="0">
                  <a:moveTo>
                    <a:pt x="2594" y="0"/>
                  </a:moveTo>
                  <a:cubicBezTo>
                    <a:pt x="1163" y="0"/>
                    <a:pt x="1" y="1163"/>
                    <a:pt x="1" y="2597"/>
                  </a:cubicBezTo>
                  <a:lnTo>
                    <a:pt x="1" y="7083"/>
                  </a:lnTo>
                  <a:lnTo>
                    <a:pt x="1227" y="7083"/>
                  </a:lnTo>
                  <a:lnTo>
                    <a:pt x="1227" y="2597"/>
                  </a:lnTo>
                  <a:cubicBezTo>
                    <a:pt x="1227" y="1374"/>
                    <a:pt x="2073" y="353"/>
                    <a:pt x="3209" y="74"/>
                  </a:cubicBezTo>
                  <a:cubicBezTo>
                    <a:pt x="3011" y="29"/>
                    <a:pt x="2806" y="0"/>
                    <a:pt x="25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0"/>
            <p:cNvSpPr/>
            <p:nvPr/>
          </p:nvSpPr>
          <p:spPr>
            <a:xfrm>
              <a:off x="932375" y="724950"/>
              <a:ext cx="95525" cy="129700"/>
            </a:xfrm>
            <a:custGeom>
              <a:avLst/>
              <a:gdLst/>
              <a:ahLst/>
              <a:cxnLst/>
              <a:rect l="l" t="t" r="r" b="b"/>
              <a:pathLst>
                <a:path w="3821" h="5188" extrusionOk="0">
                  <a:moveTo>
                    <a:pt x="1" y="0"/>
                  </a:moveTo>
                  <a:cubicBezTo>
                    <a:pt x="1432" y="0"/>
                    <a:pt x="2594" y="1159"/>
                    <a:pt x="2594" y="2594"/>
                  </a:cubicBezTo>
                  <a:cubicBezTo>
                    <a:pt x="2594" y="4025"/>
                    <a:pt x="1432" y="5187"/>
                    <a:pt x="1" y="5187"/>
                  </a:cubicBezTo>
                  <a:lnTo>
                    <a:pt x="1227" y="5187"/>
                  </a:lnTo>
                  <a:cubicBezTo>
                    <a:pt x="2658" y="5187"/>
                    <a:pt x="3820" y="4025"/>
                    <a:pt x="3820" y="2594"/>
                  </a:cubicBezTo>
                  <a:cubicBezTo>
                    <a:pt x="3820" y="1159"/>
                    <a:pt x="2658" y="0"/>
                    <a:pt x="122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0"/>
            <p:cNvSpPr/>
            <p:nvPr/>
          </p:nvSpPr>
          <p:spPr>
            <a:xfrm>
              <a:off x="820225" y="580850"/>
              <a:ext cx="30600" cy="144025"/>
            </a:xfrm>
            <a:custGeom>
              <a:avLst/>
              <a:gdLst/>
              <a:ahLst/>
              <a:cxnLst/>
              <a:rect l="l" t="t" r="r" b="b"/>
              <a:pathLst>
                <a:path w="1224" h="5761" extrusionOk="0">
                  <a:moveTo>
                    <a:pt x="1" y="1"/>
                  </a:moveTo>
                  <a:lnTo>
                    <a:pt x="1" y="5761"/>
                  </a:lnTo>
                  <a:lnTo>
                    <a:pt x="1224" y="5761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0"/>
            <p:cNvSpPr/>
            <p:nvPr/>
          </p:nvSpPr>
          <p:spPr>
            <a:xfrm>
              <a:off x="820225" y="854625"/>
              <a:ext cx="30600" cy="136175"/>
            </a:xfrm>
            <a:custGeom>
              <a:avLst/>
              <a:gdLst/>
              <a:ahLst/>
              <a:cxnLst/>
              <a:rect l="l" t="t" r="r" b="b"/>
              <a:pathLst>
                <a:path w="1224" h="5447" extrusionOk="0">
                  <a:moveTo>
                    <a:pt x="1" y="0"/>
                  </a:moveTo>
                  <a:lnTo>
                    <a:pt x="1" y="5446"/>
                  </a:lnTo>
                  <a:lnTo>
                    <a:pt x="1224" y="5446"/>
                  </a:lnTo>
                  <a:lnTo>
                    <a:pt x="122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5" name="Google Shape;1925;p40"/>
          <p:cNvSpPr/>
          <p:nvPr/>
        </p:nvSpPr>
        <p:spPr>
          <a:xfrm rot="-187724">
            <a:off x="2074722" y="2656901"/>
            <a:ext cx="599880" cy="581285"/>
          </a:xfrm>
          <a:custGeom>
            <a:avLst/>
            <a:gdLst/>
            <a:ahLst/>
            <a:cxnLst/>
            <a:rect l="l" t="t" r="r" b="b"/>
            <a:pathLst>
              <a:path w="33841" h="32792" extrusionOk="0">
                <a:moveTo>
                  <a:pt x="17208" y="1"/>
                </a:moveTo>
                <a:cubicBezTo>
                  <a:pt x="15383" y="1"/>
                  <a:pt x="13556" y="717"/>
                  <a:pt x="12164" y="2150"/>
                </a:cubicBezTo>
                <a:lnTo>
                  <a:pt x="3917" y="10638"/>
                </a:lnTo>
                <a:cubicBezTo>
                  <a:pt x="270" y="14390"/>
                  <a:pt x="1" y="20506"/>
                  <a:pt x="3516" y="24390"/>
                </a:cubicBezTo>
                <a:cubicBezTo>
                  <a:pt x="3571" y="24450"/>
                  <a:pt x="3625" y="24508"/>
                  <a:pt x="3680" y="24566"/>
                </a:cubicBezTo>
                <a:cubicBezTo>
                  <a:pt x="3699" y="24585"/>
                  <a:pt x="3718" y="24604"/>
                  <a:pt x="3734" y="24623"/>
                </a:cubicBezTo>
                <a:cubicBezTo>
                  <a:pt x="3773" y="24662"/>
                  <a:pt x="3811" y="24700"/>
                  <a:pt x="3849" y="24739"/>
                </a:cubicBezTo>
                <a:cubicBezTo>
                  <a:pt x="3872" y="24761"/>
                  <a:pt x="3891" y="24783"/>
                  <a:pt x="3913" y="24806"/>
                </a:cubicBezTo>
                <a:cubicBezTo>
                  <a:pt x="3949" y="24838"/>
                  <a:pt x="3984" y="24873"/>
                  <a:pt x="4019" y="24908"/>
                </a:cubicBezTo>
                <a:cubicBezTo>
                  <a:pt x="4045" y="24931"/>
                  <a:pt x="4067" y="24950"/>
                  <a:pt x="4093" y="24972"/>
                </a:cubicBezTo>
                <a:cubicBezTo>
                  <a:pt x="4125" y="25008"/>
                  <a:pt x="4160" y="25040"/>
                  <a:pt x="4195" y="25072"/>
                </a:cubicBezTo>
                <a:cubicBezTo>
                  <a:pt x="4221" y="25091"/>
                  <a:pt x="4243" y="25113"/>
                  <a:pt x="4269" y="25136"/>
                </a:cubicBezTo>
                <a:cubicBezTo>
                  <a:pt x="4304" y="25168"/>
                  <a:pt x="4342" y="25200"/>
                  <a:pt x="4378" y="25232"/>
                </a:cubicBezTo>
                <a:cubicBezTo>
                  <a:pt x="4400" y="25251"/>
                  <a:pt x="4422" y="25270"/>
                  <a:pt x="4448" y="25289"/>
                </a:cubicBezTo>
                <a:cubicBezTo>
                  <a:pt x="4487" y="25324"/>
                  <a:pt x="4525" y="25357"/>
                  <a:pt x="4567" y="25389"/>
                </a:cubicBezTo>
                <a:cubicBezTo>
                  <a:pt x="4586" y="25405"/>
                  <a:pt x="4608" y="25424"/>
                  <a:pt x="4627" y="25440"/>
                </a:cubicBezTo>
                <a:cubicBezTo>
                  <a:pt x="4682" y="25485"/>
                  <a:pt x="4736" y="25526"/>
                  <a:pt x="4787" y="25568"/>
                </a:cubicBezTo>
                <a:cubicBezTo>
                  <a:pt x="4797" y="25571"/>
                  <a:pt x="4803" y="25577"/>
                  <a:pt x="4813" y="25584"/>
                </a:cubicBezTo>
                <a:cubicBezTo>
                  <a:pt x="4874" y="25632"/>
                  <a:pt x="4935" y="25677"/>
                  <a:pt x="4999" y="25725"/>
                </a:cubicBezTo>
                <a:cubicBezTo>
                  <a:pt x="5018" y="25738"/>
                  <a:pt x="5037" y="25754"/>
                  <a:pt x="5060" y="25766"/>
                </a:cubicBezTo>
                <a:cubicBezTo>
                  <a:pt x="5101" y="25798"/>
                  <a:pt x="5143" y="25827"/>
                  <a:pt x="5188" y="25856"/>
                </a:cubicBezTo>
                <a:cubicBezTo>
                  <a:pt x="5210" y="25875"/>
                  <a:pt x="5236" y="25891"/>
                  <a:pt x="5261" y="25907"/>
                </a:cubicBezTo>
                <a:cubicBezTo>
                  <a:pt x="5300" y="25933"/>
                  <a:pt x="5338" y="25962"/>
                  <a:pt x="5377" y="25987"/>
                </a:cubicBezTo>
                <a:cubicBezTo>
                  <a:pt x="5405" y="26003"/>
                  <a:pt x="5431" y="26019"/>
                  <a:pt x="5457" y="26039"/>
                </a:cubicBezTo>
                <a:cubicBezTo>
                  <a:pt x="5495" y="26061"/>
                  <a:pt x="5534" y="26087"/>
                  <a:pt x="5572" y="26109"/>
                </a:cubicBezTo>
                <a:cubicBezTo>
                  <a:pt x="5601" y="26128"/>
                  <a:pt x="5626" y="26144"/>
                  <a:pt x="5655" y="26160"/>
                </a:cubicBezTo>
                <a:cubicBezTo>
                  <a:pt x="5694" y="26183"/>
                  <a:pt x="5732" y="26205"/>
                  <a:pt x="5770" y="26231"/>
                </a:cubicBezTo>
                <a:cubicBezTo>
                  <a:pt x="5796" y="26247"/>
                  <a:pt x="5825" y="26263"/>
                  <a:pt x="5850" y="26275"/>
                </a:cubicBezTo>
                <a:cubicBezTo>
                  <a:pt x="5892" y="26301"/>
                  <a:pt x="5934" y="26323"/>
                  <a:pt x="5975" y="26346"/>
                </a:cubicBezTo>
                <a:cubicBezTo>
                  <a:pt x="6001" y="26359"/>
                  <a:pt x="6023" y="26375"/>
                  <a:pt x="6049" y="26388"/>
                </a:cubicBezTo>
                <a:cubicBezTo>
                  <a:pt x="6100" y="26416"/>
                  <a:pt x="6151" y="26442"/>
                  <a:pt x="6203" y="26468"/>
                </a:cubicBezTo>
                <a:cubicBezTo>
                  <a:pt x="6219" y="26477"/>
                  <a:pt x="6235" y="26487"/>
                  <a:pt x="6251" y="26493"/>
                </a:cubicBezTo>
                <a:cubicBezTo>
                  <a:pt x="6318" y="26528"/>
                  <a:pt x="6382" y="26560"/>
                  <a:pt x="6449" y="26592"/>
                </a:cubicBezTo>
                <a:cubicBezTo>
                  <a:pt x="6472" y="26602"/>
                  <a:pt x="6497" y="26615"/>
                  <a:pt x="6520" y="26624"/>
                </a:cubicBezTo>
                <a:cubicBezTo>
                  <a:pt x="6564" y="26647"/>
                  <a:pt x="6609" y="26666"/>
                  <a:pt x="6654" y="26688"/>
                </a:cubicBezTo>
                <a:cubicBezTo>
                  <a:pt x="6683" y="26701"/>
                  <a:pt x="6712" y="26714"/>
                  <a:pt x="6737" y="26724"/>
                </a:cubicBezTo>
                <a:cubicBezTo>
                  <a:pt x="6779" y="26743"/>
                  <a:pt x="6821" y="26759"/>
                  <a:pt x="6859" y="26778"/>
                </a:cubicBezTo>
                <a:cubicBezTo>
                  <a:pt x="6891" y="26791"/>
                  <a:pt x="6920" y="26804"/>
                  <a:pt x="6952" y="26817"/>
                </a:cubicBezTo>
                <a:cubicBezTo>
                  <a:pt x="6990" y="26833"/>
                  <a:pt x="7029" y="26845"/>
                  <a:pt x="7067" y="26861"/>
                </a:cubicBezTo>
                <a:cubicBezTo>
                  <a:pt x="7099" y="26874"/>
                  <a:pt x="7131" y="26887"/>
                  <a:pt x="7160" y="26900"/>
                </a:cubicBezTo>
                <a:cubicBezTo>
                  <a:pt x="7202" y="26913"/>
                  <a:pt x="7240" y="26929"/>
                  <a:pt x="7279" y="26941"/>
                </a:cubicBezTo>
                <a:cubicBezTo>
                  <a:pt x="7311" y="26954"/>
                  <a:pt x="7339" y="26964"/>
                  <a:pt x="7371" y="26977"/>
                </a:cubicBezTo>
                <a:cubicBezTo>
                  <a:pt x="7413" y="26989"/>
                  <a:pt x="7451" y="27005"/>
                  <a:pt x="7493" y="27018"/>
                </a:cubicBezTo>
                <a:cubicBezTo>
                  <a:pt x="7522" y="27028"/>
                  <a:pt x="7554" y="27037"/>
                  <a:pt x="7583" y="27047"/>
                </a:cubicBezTo>
                <a:cubicBezTo>
                  <a:pt x="7628" y="27063"/>
                  <a:pt x="7672" y="27076"/>
                  <a:pt x="7717" y="27092"/>
                </a:cubicBezTo>
                <a:cubicBezTo>
                  <a:pt x="7743" y="27098"/>
                  <a:pt x="7768" y="27108"/>
                  <a:pt x="7794" y="27114"/>
                </a:cubicBezTo>
                <a:cubicBezTo>
                  <a:pt x="7861" y="27137"/>
                  <a:pt x="7932" y="27156"/>
                  <a:pt x="7999" y="27175"/>
                </a:cubicBezTo>
                <a:cubicBezTo>
                  <a:pt x="8028" y="27182"/>
                  <a:pt x="8057" y="27191"/>
                  <a:pt x="8085" y="27198"/>
                </a:cubicBezTo>
                <a:cubicBezTo>
                  <a:pt x="8130" y="27207"/>
                  <a:pt x="8172" y="27220"/>
                  <a:pt x="8213" y="27230"/>
                </a:cubicBezTo>
                <a:cubicBezTo>
                  <a:pt x="8245" y="27239"/>
                  <a:pt x="8281" y="27246"/>
                  <a:pt x="8313" y="27255"/>
                </a:cubicBezTo>
                <a:cubicBezTo>
                  <a:pt x="8351" y="27265"/>
                  <a:pt x="8390" y="27274"/>
                  <a:pt x="8428" y="27281"/>
                </a:cubicBezTo>
                <a:cubicBezTo>
                  <a:pt x="8463" y="27290"/>
                  <a:pt x="8498" y="27297"/>
                  <a:pt x="8534" y="27303"/>
                </a:cubicBezTo>
                <a:cubicBezTo>
                  <a:pt x="8569" y="27313"/>
                  <a:pt x="8607" y="27319"/>
                  <a:pt x="8642" y="27329"/>
                </a:cubicBezTo>
                <a:cubicBezTo>
                  <a:pt x="8678" y="27335"/>
                  <a:pt x="8713" y="27342"/>
                  <a:pt x="8751" y="27348"/>
                </a:cubicBezTo>
                <a:cubicBezTo>
                  <a:pt x="8787" y="27354"/>
                  <a:pt x="8822" y="27361"/>
                  <a:pt x="8860" y="27367"/>
                </a:cubicBezTo>
                <a:cubicBezTo>
                  <a:pt x="8895" y="27374"/>
                  <a:pt x="8931" y="27380"/>
                  <a:pt x="8969" y="27386"/>
                </a:cubicBezTo>
                <a:cubicBezTo>
                  <a:pt x="9004" y="27393"/>
                  <a:pt x="9040" y="27399"/>
                  <a:pt x="9078" y="27406"/>
                </a:cubicBezTo>
                <a:cubicBezTo>
                  <a:pt x="9113" y="27409"/>
                  <a:pt x="9148" y="27415"/>
                  <a:pt x="9187" y="27422"/>
                </a:cubicBezTo>
                <a:cubicBezTo>
                  <a:pt x="9222" y="27425"/>
                  <a:pt x="9257" y="27431"/>
                  <a:pt x="9296" y="27434"/>
                </a:cubicBezTo>
                <a:cubicBezTo>
                  <a:pt x="9331" y="27441"/>
                  <a:pt x="9366" y="27444"/>
                  <a:pt x="9405" y="27451"/>
                </a:cubicBezTo>
                <a:cubicBezTo>
                  <a:pt x="9449" y="27454"/>
                  <a:pt x="9494" y="27460"/>
                  <a:pt x="9542" y="27463"/>
                </a:cubicBezTo>
                <a:cubicBezTo>
                  <a:pt x="9603" y="27470"/>
                  <a:pt x="9664" y="27476"/>
                  <a:pt x="9725" y="27479"/>
                </a:cubicBezTo>
                <a:cubicBezTo>
                  <a:pt x="9760" y="27483"/>
                  <a:pt x="9792" y="27486"/>
                  <a:pt x="9827" y="27489"/>
                </a:cubicBezTo>
                <a:cubicBezTo>
                  <a:pt x="9866" y="27492"/>
                  <a:pt x="9907" y="27492"/>
                  <a:pt x="9946" y="27495"/>
                </a:cubicBezTo>
                <a:cubicBezTo>
                  <a:pt x="9978" y="27499"/>
                  <a:pt x="10013" y="27499"/>
                  <a:pt x="10045" y="27502"/>
                </a:cubicBezTo>
                <a:cubicBezTo>
                  <a:pt x="10083" y="27505"/>
                  <a:pt x="10125" y="27505"/>
                  <a:pt x="10163" y="27505"/>
                </a:cubicBezTo>
                <a:cubicBezTo>
                  <a:pt x="10199" y="27508"/>
                  <a:pt x="10231" y="27508"/>
                  <a:pt x="10263" y="27508"/>
                </a:cubicBezTo>
                <a:cubicBezTo>
                  <a:pt x="10301" y="27511"/>
                  <a:pt x="10343" y="27511"/>
                  <a:pt x="10384" y="27511"/>
                </a:cubicBezTo>
                <a:lnTo>
                  <a:pt x="10602" y="27511"/>
                </a:lnTo>
                <a:cubicBezTo>
                  <a:pt x="10634" y="27511"/>
                  <a:pt x="10663" y="27508"/>
                  <a:pt x="10695" y="27508"/>
                </a:cubicBezTo>
                <a:cubicBezTo>
                  <a:pt x="10736" y="27508"/>
                  <a:pt x="10778" y="27508"/>
                  <a:pt x="10823" y="27505"/>
                </a:cubicBezTo>
                <a:cubicBezTo>
                  <a:pt x="10849" y="27505"/>
                  <a:pt x="10877" y="27502"/>
                  <a:pt x="10903" y="27502"/>
                </a:cubicBezTo>
                <a:cubicBezTo>
                  <a:pt x="11069" y="27492"/>
                  <a:pt x="11233" y="27483"/>
                  <a:pt x="11396" y="27467"/>
                </a:cubicBezTo>
                <a:cubicBezTo>
                  <a:pt x="11415" y="27463"/>
                  <a:pt x="11434" y="27463"/>
                  <a:pt x="11457" y="27460"/>
                </a:cubicBezTo>
                <a:cubicBezTo>
                  <a:pt x="11502" y="27457"/>
                  <a:pt x="11547" y="27451"/>
                  <a:pt x="11595" y="27444"/>
                </a:cubicBezTo>
                <a:cubicBezTo>
                  <a:pt x="11620" y="27441"/>
                  <a:pt x="11646" y="27438"/>
                  <a:pt x="11671" y="27434"/>
                </a:cubicBezTo>
                <a:cubicBezTo>
                  <a:pt x="11716" y="27428"/>
                  <a:pt x="11761" y="27422"/>
                  <a:pt x="11806" y="27415"/>
                </a:cubicBezTo>
                <a:cubicBezTo>
                  <a:pt x="11831" y="27412"/>
                  <a:pt x="11860" y="27409"/>
                  <a:pt x="11886" y="27406"/>
                </a:cubicBezTo>
                <a:cubicBezTo>
                  <a:pt x="11931" y="27396"/>
                  <a:pt x="11976" y="27390"/>
                  <a:pt x="12020" y="27383"/>
                </a:cubicBezTo>
                <a:cubicBezTo>
                  <a:pt x="12046" y="27377"/>
                  <a:pt x="12075" y="27374"/>
                  <a:pt x="12100" y="27370"/>
                </a:cubicBezTo>
                <a:cubicBezTo>
                  <a:pt x="12145" y="27361"/>
                  <a:pt x="12190" y="27351"/>
                  <a:pt x="12235" y="27345"/>
                </a:cubicBezTo>
                <a:cubicBezTo>
                  <a:pt x="12261" y="27338"/>
                  <a:pt x="12286" y="27335"/>
                  <a:pt x="12309" y="27329"/>
                </a:cubicBezTo>
                <a:cubicBezTo>
                  <a:pt x="12357" y="27319"/>
                  <a:pt x="12405" y="27310"/>
                  <a:pt x="12449" y="27300"/>
                </a:cubicBezTo>
                <a:cubicBezTo>
                  <a:pt x="12469" y="27297"/>
                  <a:pt x="12491" y="27290"/>
                  <a:pt x="12510" y="27287"/>
                </a:cubicBezTo>
                <a:cubicBezTo>
                  <a:pt x="12693" y="27246"/>
                  <a:pt x="12872" y="27201"/>
                  <a:pt x="13051" y="27150"/>
                </a:cubicBezTo>
                <a:cubicBezTo>
                  <a:pt x="13055" y="27146"/>
                  <a:pt x="13058" y="27146"/>
                  <a:pt x="13061" y="27146"/>
                </a:cubicBezTo>
                <a:cubicBezTo>
                  <a:pt x="13112" y="27130"/>
                  <a:pt x="13163" y="27114"/>
                  <a:pt x="13215" y="27098"/>
                </a:cubicBezTo>
                <a:cubicBezTo>
                  <a:pt x="13234" y="27095"/>
                  <a:pt x="13253" y="27089"/>
                  <a:pt x="13272" y="27082"/>
                </a:cubicBezTo>
                <a:cubicBezTo>
                  <a:pt x="13320" y="27066"/>
                  <a:pt x="13368" y="27050"/>
                  <a:pt x="13413" y="27037"/>
                </a:cubicBezTo>
                <a:lnTo>
                  <a:pt x="13480" y="27015"/>
                </a:lnTo>
                <a:cubicBezTo>
                  <a:pt x="13525" y="26999"/>
                  <a:pt x="13573" y="26983"/>
                  <a:pt x="13618" y="26967"/>
                </a:cubicBezTo>
                <a:cubicBezTo>
                  <a:pt x="13641" y="26957"/>
                  <a:pt x="13663" y="26951"/>
                  <a:pt x="13685" y="26941"/>
                </a:cubicBezTo>
                <a:cubicBezTo>
                  <a:pt x="13730" y="26925"/>
                  <a:pt x="13778" y="26906"/>
                  <a:pt x="13823" y="26890"/>
                </a:cubicBezTo>
                <a:cubicBezTo>
                  <a:pt x="13845" y="26881"/>
                  <a:pt x="13865" y="26874"/>
                  <a:pt x="13884" y="26865"/>
                </a:cubicBezTo>
                <a:cubicBezTo>
                  <a:pt x="13932" y="26845"/>
                  <a:pt x="13980" y="26826"/>
                  <a:pt x="14028" y="26807"/>
                </a:cubicBezTo>
                <a:cubicBezTo>
                  <a:pt x="14044" y="26801"/>
                  <a:pt x="14060" y="26794"/>
                  <a:pt x="14076" y="26788"/>
                </a:cubicBezTo>
                <a:cubicBezTo>
                  <a:pt x="14310" y="26688"/>
                  <a:pt x="14540" y="26583"/>
                  <a:pt x="14764" y="26464"/>
                </a:cubicBezTo>
                <a:cubicBezTo>
                  <a:pt x="14780" y="26458"/>
                  <a:pt x="14793" y="26452"/>
                  <a:pt x="14806" y="26445"/>
                </a:cubicBezTo>
                <a:cubicBezTo>
                  <a:pt x="14854" y="26420"/>
                  <a:pt x="14902" y="26394"/>
                  <a:pt x="14947" y="26368"/>
                </a:cubicBezTo>
                <a:cubicBezTo>
                  <a:pt x="14966" y="26359"/>
                  <a:pt x="14985" y="26349"/>
                  <a:pt x="15001" y="26336"/>
                </a:cubicBezTo>
                <a:cubicBezTo>
                  <a:pt x="15049" y="26311"/>
                  <a:pt x="15094" y="26285"/>
                  <a:pt x="15139" y="26259"/>
                </a:cubicBezTo>
                <a:lnTo>
                  <a:pt x="15197" y="26227"/>
                </a:lnTo>
                <a:cubicBezTo>
                  <a:pt x="15241" y="26202"/>
                  <a:pt x="15286" y="26173"/>
                  <a:pt x="15328" y="26147"/>
                </a:cubicBezTo>
                <a:cubicBezTo>
                  <a:pt x="15347" y="26135"/>
                  <a:pt x="15366" y="26125"/>
                  <a:pt x="15386" y="26112"/>
                </a:cubicBezTo>
                <a:cubicBezTo>
                  <a:pt x="15430" y="26083"/>
                  <a:pt x="15475" y="26058"/>
                  <a:pt x="15520" y="26026"/>
                </a:cubicBezTo>
                <a:cubicBezTo>
                  <a:pt x="15536" y="26016"/>
                  <a:pt x="15549" y="26006"/>
                  <a:pt x="15565" y="25997"/>
                </a:cubicBezTo>
                <a:cubicBezTo>
                  <a:pt x="15613" y="25968"/>
                  <a:pt x="15661" y="25936"/>
                  <a:pt x="15709" y="25901"/>
                </a:cubicBezTo>
                <a:lnTo>
                  <a:pt x="15709" y="25901"/>
                </a:lnTo>
                <a:lnTo>
                  <a:pt x="12546" y="29909"/>
                </a:lnTo>
                <a:cubicBezTo>
                  <a:pt x="11627" y="31075"/>
                  <a:pt x="12456" y="32791"/>
                  <a:pt x="13945" y="32791"/>
                </a:cubicBezTo>
                <a:lnTo>
                  <a:pt x="20470" y="32791"/>
                </a:lnTo>
                <a:cubicBezTo>
                  <a:pt x="21956" y="32791"/>
                  <a:pt x="22788" y="31075"/>
                  <a:pt x="21866" y="29909"/>
                </a:cubicBezTo>
                <a:lnTo>
                  <a:pt x="18706" y="25901"/>
                </a:lnTo>
                <a:lnTo>
                  <a:pt x="18706" y="25901"/>
                </a:lnTo>
                <a:cubicBezTo>
                  <a:pt x="18751" y="25933"/>
                  <a:pt x="18799" y="25965"/>
                  <a:pt x="18847" y="25997"/>
                </a:cubicBezTo>
                <a:cubicBezTo>
                  <a:pt x="18863" y="26006"/>
                  <a:pt x="18879" y="26016"/>
                  <a:pt x="18895" y="26026"/>
                </a:cubicBezTo>
                <a:cubicBezTo>
                  <a:pt x="18940" y="26055"/>
                  <a:pt x="18984" y="26083"/>
                  <a:pt x="19026" y="26112"/>
                </a:cubicBezTo>
                <a:cubicBezTo>
                  <a:pt x="19045" y="26122"/>
                  <a:pt x="19064" y="26135"/>
                  <a:pt x="19084" y="26147"/>
                </a:cubicBezTo>
                <a:cubicBezTo>
                  <a:pt x="19128" y="26173"/>
                  <a:pt x="19173" y="26199"/>
                  <a:pt x="19215" y="26224"/>
                </a:cubicBezTo>
                <a:lnTo>
                  <a:pt x="19276" y="26259"/>
                </a:lnTo>
                <a:cubicBezTo>
                  <a:pt x="19321" y="26285"/>
                  <a:pt x="19365" y="26311"/>
                  <a:pt x="19410" y="26336"/>
                </a:cubicBezTo>
                <a:cubicBezTo>
                  <a:pt x="19429" y="26346"/>
                  <a:pt x="19449" y="26355"/>
                  <a:pt x="19468" y="26368"/>
                </a:cubicBezTo>
                <a:cubicBezTo>
                  <a:pt x="19513" y="26394"/>
                  <a:pt x="19561" y="26416"/>
                  <a:pt x="19606" y="26442"/>
                </a:cubicBezTo>
                <a:cubicBezTo>
                  <a:pt x="19622" y="26448"/>
                  <a:pt x="19638" y="26458"/>
                  <a:pt x="19650" y="26464"/>
                </a:cubicBezTo>
                <a:cubicBezTo>
                  <a:pt x="19874" y="26583"/>
                  <a:pt x="20105" y="26688"/>
                  <a:pt x="20336" y="26785"/>
                </a:cubicBezTo>
                <a:cubicBezTo>
                  <a:pt x="20352" y="26791"/>
                  <a:pt x="20368" y="26801"/>
                  <a:pt x="20387" y="26807"/>
                </a:cubicBezTo>
                <a:cubicBezTo>
                  <a:pt x="20432" y="26826"/>
                  <a:pt x="20480" y="26845"/>
                  <a:pt x="20528" y="26865"/>
                </a:cubicBezTo>
                <a:cubicBezTo>
                  <a:pt x="20547" y="26871"/>
                  <a:pt x="20569" y="26881"/>
                  <a:pt x="20592" y="26887"/>
                </a:cubicBezTo>
                <a:cubicBezTo>
                  <a:pt x="20637" y="26906"/>
                  <a:pt x="20681" y="26922"/>
                  <a:pt x="20729" y="26938"/>
                </a:cubicBezTo>
                <a:cubicBezTo>
                  <a:pt x="20752" y="26948"/>
                  <a:pt x="20774" y="26957"/>
                  <a:pt x="20797" y="26964"/>
                </a:cubicBezTo>
                <a:cubicBezTo>
                  <a:pt x="20841" y="26980"/>
                  <a:pt x="20886" y="26996"/>
                  <a:pt x="20934" y="27012"/>
                </a:cubicBezTo>
                <a:cubicBezTo>
                  <a:pt x="20957" y="27021"/>
                  <a:pt x="20979" y="27028"/>
                  <a:pt x="21002" y="27034"/>
                </a:cubicBezTo>
                <a:cubicBezTo>
                  <a:pt x="21050" y="27050"/>
                  <a:pt x="21094" y="27066"/>
                  <a:pt x="21142" y="27082"/>
                </a:cubicBezTo>
                <a:cubicBezTo>
                  <a:pt x="21162" y="27089"/>
                  <a:pt x="21181" y="27092"/>
                  <a:pt x="21200" y="27098"/>
                </a:cubicBezTo>
                <a:cubicBezTo>
                  <a:pt x="21251" y="27114"/>
                  <a:pt x="21302" y="27130"/>
                  <a:pt x="21351" y="27143"/>
                </a:cubicBezTo>
                <a:cubicBezTo>
                  <a:pt x="21357" y="27146"/>
                  <a:pt x="21360" y="27146"/>
                  <a:pt x="21367" y="27150"/>
                </a:cubicBezTo>
                <a:cubicBezTo>
                  <a:pt x="21543" y="27201"/>
                  <a:pt x="21722" y="27246"/>
                  <a:pt x="21901" y="27284"/>
                </a:cubicBezTo>
                <a:lnTo>
                  <a:pt x="21965" y="27300"/>
                </a:lnTo>
                <a:cubicBezTo>
                  <a:pt x="22010" y="27310"/>
                  <a:pt x="22055" y="27319"/>
                  <a:pt x="22103" y="27329"/>
                </a:cubicBezTo>
                <a:cubicBezTo>
                  <a:pt x="22129" y="27332"/>
                  <a:pt x="22154" y="27338"/>
                  <a:pt x="22180" y="27345"/>
                </a:cubicBezTo>
                <a:cubicBezTo>
                  <a:pt x="22225" y="27351"/>
                  <a:pt x="22266" y="27361"/>
                  <a:pt x="22311" y="27367"/>
                </a:cubicBezTo>
                <a:cubicBezTo>
                  <a:pt x="22340" y="27374"/>
                  <a:pt x="22365" y="27377"/>
                  <a:pt x="22394" y="27383"/>
                </a:cubicBezTo>
                <a:cubicBezTo>
                  <a:pt x="22439" y="27390"/>
                  <a:pt x="22481" y="27396"/>
                  <a:pt x="22526" y="27402"/>
                </a:cubicBezTo>
                <a:cubicBezTo>
                  <a:pt x="22554" y="27409"/>
                  <a:pt x="22580" y="27412"/>
                  <a:pt x="22609" y="27415"/>
                </a:cubicBezTo>
                <a:cubicBezTo>
                  <a:pt x="22654" y="27422"/>
                  <a:pt x="22695" y="27428"/>
                  <a:pt x="22740" y="27434"/>
                </a:cubicBezTo>
                <a:cubicBezTo>
                  <a:pt x="22769" y="27438"/>
                  <a:pt x="22795" y="27441"/>
                  <a:pt x="22823" y="27444"/>
                </a:cubicBezTo>
                <a:cubicBezTo>
                  <a:pt x="22868" y="27451"/>
                  <a:pt x="22913" y="27454"/>
                  <a:pt x="22958" y="27460"/>
                </a:cubicBezTo>
                <a:cubicBezTo>
                  <a:pt x="22980" y="27463"/>
                  <a:pt x="23003" y="27463"/>
                  <a:pt x="23025" y="27467"/>
                </a:cubicBezTo>
                <a:cubicBezTo>
                  <a:pt x="23134" y="27476"/>
                  <a:pt x="23243" y="27486"/>
                  <a:pt x="23352" y="27492"/>
                </a:cubicBezTo>
                <a:lnTo>
                  <a:pt x="23374" y="27492"/>
                </a:lnTo>
                <a:cubicBezTo>
                  <a:pt x="23416" y="27495"/>
                  <a:pt x="23461" y="27499"/>
                  <a:pt x="23505" y="27499"/>
                </a:cubicBezTo>
                <a:cubicBezTo>
                  <a:pt x="23534" y="27502"/>
                  <a:pt x="23563" y="27502"/>
                  <a:pt x="23592" y="27505"/>
                </a:cubicBezTo>
                <a:cubicBezTo>
                  <a:pt x="23633" y="27505"/>
                  <a:pt x="23675" y="27505"/>
                  <a:pt x="23717" y="27508"/>
                </a:cubicBezTo>
                <a:lnTo>
                  <a:pt x="23810" y="27508"/>
                </a:lnTo>
                <a:cubicBezTo>
                  <a:pt x="23851" y="27511"/>
                  <a:pt x="23893" y="27511"/>
                  <a:pt x="23931" y="27511"/>
                </a:cubicBezTo>
                <a:cubicBezTo>
                  <a:pt x="23963" y="27511"/>
                  <a:pt x="23998" y="27511"/>
                  <a:pt x="24030" y="27508"/>
                </a:cubicBezTo>
                <a:lnTo>
                  <a:pt x="24149" y="27508"/>
                </a:lnTo>
                <a:cubicBezTo>
                  <a:pt x="24184" y="27508"/>
                  <a:pt x="24216" y="27505"/>
                  <a:pt x="24248" y="27505"/>
                </a:cubicBezTo>
                <a:cubicBezTo>
                  <a:pt x="24290" y="27505"/>
                  <a:pt x="24328" y="27502"/>
                  <a:pt x="24367" y="27502"/>
                </a:cubicBezTo>
                <a:cubicBezTo>
                  <a:pt x="24402" y="27499"/>
                  <a:pt x="24437" y="27495"/>
                  <a:pt x="24469" y="27495"/>
                </a:cubicBezTo>
                <a:cubicBezTo>
                  <a:pt x="24508" y="27492"/>
                  <a:pt x="24546" y="27489"/>
                  <a:pt x="24584" y="27489"/>
                </a:cubicBezTo>
                <a:cubicBezTo>
                  <a:pt x="24620" y="27486"/>
                  <a:pt x="24658" y="27483"/>
                  <a:pt x="24693" y="27479"/>
                </a:cubicBezTo>
                <a:cubicBezTo>
                  <a:pt x="24732" y="27476"/>
                  <a:pt x="24770" y="27473"/>
                  <a:pt x="24808" y="27470"/>
                </a:cubicBezTo>
                <a:cubicBezTo>
                  <a:pt x="24876" y="27463"/>
                  <a:pt x="24943" y="27457"/>
                  <a:pt x="25010" y="27447"/>
                </a:cubicBezTo>
                <a:cubicBezTo>
                  <a:pt x="25042" y="27444"/>
                  <a:pt x="25077" y="27441"/>
                  <a:pt x="25113" y="27434"/>
                </a:cubicBezTo>
                <a:cubicBezTo>
                  <a:pt x="25151" y="27431"/>
                  <a:pt x="25190" y="27425"/>
                  <a:pt x="25228" y="27422"/>
                </a:cubicBezTo>
                <a:cubicBezTo>
                  <a:pt x="25263" y="27415"/>
                  <a:pt x="25298" y="27409"/>
                  <a:pt x="25334" y="27406"/>
                </a:cubicBezTo>
                <a:cubicBezTo>
                  <a:pt x="25369" y="27399"/>
                  <a:pt x="25407" y="27393"/>
                  <a:pt x="25446" y="27386"/>
                </a:cubicBezTo>
                <a:cubicBezTo>
                  <a:pt x="25481" y="27380"/>
                  <a:pt x="25516" y="27374"/>
                  <a:pt x="25551" y="27370"/>
                </a:cubicBezTo>
                <a:cubicBezTo>
                  <a:pt x="25590" y="27361"/>
                  <a:pt x="25625" y="27354"/>
                  <a:pt x="25663" y="27348"/>
                </a:cubicBezTo>
                <a:cubicBezTo>
                  <a:pt x="25699" y="27342"/>
                  <a:pt x="25734" y="27335"/>
                  <a:pt x="25766" y="27329"/>
                </a:cubicBezTo>
                <a:cubicBezTo>
                  <a:pt x="25804" y="27319"/>
                  <a:pt x="25843" y="27313"/>
                  <a:pt x="25881" y="27303"/>
                </a:cubicBezTo>
                <a:cubicBezTo>
                  <a:pt x="25916" y="27297"/>
                  <a:pt x="25948" y="27290"/>
                  <a:pt x="25984" y="27281"/>
                </a:cubicBezTo>
                <a:cubicBezTo>
                  <a:pt x="26022" y="27271"/>
                  <a:pt x="26064" y="27265"/>
                  <a:pt x="26102" y="27255"/>
                </a:cubicBezTo>
                <a:cubicBezTo>
                  <a:pt x="26134" y="27246"/>
                  <a:pt x="26166" y="27239"/>
                  <a:pt x="26198" y="27230"/>
                </a:cubicBezTo>
                <a:cubicBezTo>
                  <a:pt x="26243" y="27220"/>
                  <a:pt x="26288" y="27207"/>
                  <a:pt x="26333" y="27194"/>
                </a:cubicBezTo>
                <a:cubicBezTo>
                  <a:pt x="26358" y="27188"/>
                  <a:pt x="26384" y="27182"/>
                  <a:pt x="26413" y="27175"/>
                </a:cubicBezTo>
                <a:cubicBezTo>
                  <a:pt x="26480" y="27156"/>
                  <a:pt x="26550" y="27137"/>
                  <a:pt x="26621" y="27114"/>
                </a:cubicBezTo>
                <a:cubicBezTo>
                  <a:pt x="26643" y="27108"/>
                  <a:pt x="26666" y="27102"/>
                  <a:pt x="26688" y="27092"/>
                </a:cubicBezTo>
                <a:cubicBezTo>
                  <a:pt x="26736" y="27079"/>
                  <a:pt x="26784" y="27063"/>
                  <a:pt x="26832" y="27047"/>
                </a:cubicBezTo>
                <a:cubicBezTo>
                  <a:pt x="26861" y="27037"/>
                  <a:pt x="26890" y="27028"/>
                  <a:pt x="26918" y="27018"/>
                </a:cubicBezTo>
                <a:cubicBezTo>
                  <a:pt x="26960" y="27005"/>
                  <a:pt x="27002" y="26989"/>
                  <a:pt x="27043" y="26977"/>
                </a:cubicBezTo>
                <a:cubicBezTo>
                  <a:pt x="27072" y="26964"/>
                  <a:pt x="27104" y="26954"/>
                  <a:pt x="27133" y="26941"/>
                </a:cubicBezTo>
                <a:cubicBezTo>
                  <a:pt x="27175" y="26929"/>
                  <a:pt x="27213" y="26913"/>
                  <a:pt x="27255" y="26897"/>
                </a:cubicBezTo>
                <a:cubicBezTo>
                  <a:pt x="27284" y="26887"/>
                  <a:pt x="27312" y="26874"/>
                  <a:pt x="27344" y="26861"/>
                </a:cubicBezTo>
                <a:cubicBezTo>
                  <a:pt x="27383" y="26845"/>
                  <a:pt x="27424" y="26829"/>
                  <a:pt x="27466" y="26813"/>
                </a:cubicBezTo>
                <a:cubicBezTo>
                  <a:pt x="27495" y="26801"/>
                  <a:pt x="27524" y="26791"/>
                  <a:pt x="27552" y="26778"/>
                </a:cubicBezTo>
                <a:cubicBezTo>
                  <a:pt x="27594" y="26759"/>
                  <a:pt x="27636" y="26743"/>
                  <a:pt x="27677" y="26724"/>
                </a:cubicBezTo>
                <a:cubicBezTo>
                  <a:pt x="27703" y="26711"/>
                  <a:pt x="27732" y="26701"/>
                  <a:pt x="27757" y="26688"/>
                </a:cubicBezTo>
                <a:cubicBezTo>
                  <a:pt x="27805" y="26666"/>
                  <a:pt x="27853" y="26644"/>
                  <a:pt x="27898" y="26621"/>
                </a:cubicBezTo>
                <a:cubicBezTo>
                  <a:pt x="27921" y="26612"/>
                  <a:pt x="27943" y="26602"/>
                  <a:pt x="27962" y="26592"/>
                </a:cubicBezTo>
                <a:cubicBezTo>
                  <a:pt x="28030" y="26560"/>
                  <a:pt x="28097" y="26528"/>
                  <a:pt x="28164" y="26493"/>
                </a:cubicBezTo>
                <a:cubicBezTo>
                  <a:pt x="28177" y="26487"/>
                  <a:pt x="28190" y="26480"/>
                  <a:pt x="28202" y="26474"/>
                </a:cubicBezTo>
                <a:cubicBezTo>
                  <a:pt x="28257" y="26445"/>
                  <a:pt x="28311" y="26416"/>
                  <a:pt x="28366" y="26388"/>
                </a:cubicBezTo>
                <a:cubicBezTo>
                  <a:pt x="28388" y="26375"/>
                  <a:pt x="28411" y="26362"/>
                  <a:pt x="28436" y="26349"/>
                </a:cubicBezTo>
                <a:cubicBezTo>
                  <a:pt x="28478" y="26323"/>
                  <a:pt x="28523" y="26301"/>
                  <a:pt x="28564" y="26275"/>
                </a:cubicBezTo>
                <a:cubicBezTo>
                  <a:pt x="28590" y="26263"/>
                  <a:pt x="28615" y="26247"/>
                  <a:pt x="28641" y="26231"/>
                </a:cubicBezTo>
                <a:cubicBezTo>
                  <a:pt x="28683" y="26208"/>
                  <a:pt x="28721" y="26183"/>
                  <a:pt x="28763" y="26160"/>
                </a:cubicBezTo>
                <a:cubicBezTo>
                  <a:pt x="28788" y="26144"/>
                  <a:pt x="28814" y="26128"/>
                  <a:pt x="28840" y="26112"/>
                </a:cubicBezTo>
                <a:cubicBezTo>
                  <a:pt x="28881" y="26087"/>
                  <a:pt x="28920" y="26061"/>
                  <a:pt x="28958" y="26035"/>
                </a:cubicBezTo>
                <a:cubicBezTo>
                  <a:pt x="28984" y="26019"/>
                  <a:pt x="29009" y="26003"/>
                  <a:pt x="29035" y="25987"/>
                </a:cubicBezTo>
                <a:cubicBezTo>
                  <a:pt x="29077" y="25962"/>
                  <a:pt x="29115" y="25933"/>
                  <a:pt x="29157" y="25907"/>
                </a:cubicBezTo>
                <a:cubicBezTo>
                  <a:pt x="29179" y="25891"/>
                  <a:pt x="29205" y="25875"/>
                  <a:pt x="29227" y="25859"/>
                </a:cubicBezTo>
                <a:cubicBezTo>
                  <a:pt x="29272" y="25827"/>
                  <a:pt x="29317" y="25795"/>
                  <a:pt x="29361" y="25763"/>
                </a:cubicBezTo>
                <a:cubicBezTo>
                  <a:pt x="29381" y="25750"/>
                  <a:pt x="29397" y="25738"/>
                  <a:pt x="29416" y="25725"/>
                </a:cubicBezTo>
                <a:cubicBezTo>
                  <a:pt x="29480" y="25680"/>
                  <a:pt x="29541" y="25632"/>
                  <a:pt x="29605" y="25584"/>
                </a:cubicBezTo>
                <a:cubicBezTo>
                  <a:pt x="29608" y="25581"/>
                  <a:pt x="29614" y="25577"/>
                  <a:pt x="29618" y="25571"/>
                </a:cubicBezTo>
                <a:cubicBezTo>
                  <a:pt x="29675" y="25529"/>
                  <a:pt x="29730" y="25485"/>
                  <a:pt x="29787" y="25440"/>
                </a:cubicBezTo>
                <a:cubicBezTo>
                  <a:pt x="29807" y="25424"/>
                  <a:pt x="29826" y="25408"/>
                  <a:pt x="29848" y="25392"/>
                </a:cubicBezTo>
                <a:cubicBezTo>
                  <a:pt x="29887" y="25357"/>
                  <a:pt x="29928" y="25324"/>
                  <a:pt x="29970" y="25289"/>
                </a:cubicBezTo>
                <a:cubicBezTo>
                  <a:pt x="29992" y="25270"/>
                  <a:pt x="30015" y="25251"/>
                  <a:pt x="30037" y="25232"/>
                </a:cubicBezTo>
                <a:cubicBezTo>
                  <a:pt x="30072" y="25200"/>
                  <a:pt x="30111" y="25168"/>
                  <a:pt x="30149" y="25136"/>
                </a:cubicBezTo>
                <a:cubicBezTo>
                  <a:pt x="30172" y="25113"/>
                  <a:pt x="30194" y="25091"/>
                  <a:pt x="30216" y="25072"/>
                </a:cubicBezTo>
                <a:cubicBezTo>
                  <a:pt x="30255" y="25040"/>
                  <a:pt x="30290" y="25004"/>
                  <a:pt x="30325" y="24972"/>
                </a:cubicBezTo>
                <a:cubicBezTo>
                  <a:pt x="30348" y="24950"/>
                  <a:pt x="30370" y="24931"/>
                  <a:pt x="30392" y="24908"/>
                </a:cubicBezTo>
                <a:cubicBezTo>
                  <a:pt x="30431" y="24873"/>
                  <a:pt x="30466" y="24838"/>
                  <a:pt x="30501" y="24803"/>
                </a:cubicBezTo>
                <a:cubicBezTo>
                  <a:pt x="30524" y="24783"/>
                  <a:pt x="30543" y="24761"/>
                  <a:pt x="30565" y="24739"/>
                </a:cubicBezTo>
                <a:cubicBezTo>
                  <a:pt x="30604" y="24700"/>
                  <a:pt x="30642" y="24662"/>
                  <a:pt x="30681" y="24623"/>
                </a:cubicBezTo>
                <a:cubicBezTo>
                  <a:pt x="30700" y="24604"/>
                  <a:pt x="30716" y="24585"/>
                  <a:pt x="30735" y="24566"/>
                </a:cubicBezTo>
                <a:cubicBezTo>
                  <a:pt x="30790" y="24508"/>
                  <a:pt x="30847" y="24450"/>
                  <a:pt x="30902" y="24390"/>
                </a:cubicBezTo>
                <a:cubicBezTo>
                  <a:pt x="31017" y="24258"/>
                  <a:pt x="31129" y="24127"/>
                  <a:pt x="31238" y="23993"/>
                </a:cubicBezTo>
                <a:cubicBezTo>
                  <a:pt x="33271" y="21486"/>
                  <a:pt x="33841" y="18168"/>
                  <a:pt x="33047" y="15159"/>
                </a:cubicBezTo>
                <a:cubicBezTo>
                  <a:pt x="32608" y="13497"/>
                  <a:pt x="31753" y="11928"/>
                  <a:pt x="30498" y="10638"/>
                </a:cubicBezTo>
                <a:cubicBezTo>
                  <a:pt x="25945" y="5950"/>
                  <a:pt x="23787" y="3696"/>
                  <a:pt x="22612" y="2521"/>
                </a:cubicBezTo>
                <a:lnTo>
                  <a:pt x="22253" y="2150"/>
                </a:lnTo>
                <a:cubicBezTo>
                  <a:pt x="22033" y="1926"/>
                  <a:pt x="21802" y="1718"/>
                  <a:pt x="21562" y="1525"/>
                </a:cubicBezTo>
                <a:cubicBezTo>
                  <a:pt x="21226" y="1244"/>
                  <a:pt x="21018" y="1122"/>
                  <a:pt x="20691" y="933"/>
                </a:cubicBezTo>
                <a:cubicBezTo>
                  <a:pt x="19613" y="311"/>
                  <a:pt x="18411" y="1"/>
                  <a:pt x="17208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6" name="Google Shape;1926;p40"/>
          <p:cNvGrpSpPr/>
          <p:nvPr/>
        </p:nvGrpSpPr>
        <p:grpSpPr>
          <a:xfrm>
            <a:off x="2690024" y="3254118"/>
            <a:ext cx="535479" cy="840321"/>
            <a:chOff x="2408012" y="2108989"/>
            <a:chExt cx="240287" cy="377079"/>
          </a:xfrm>
        </p:grpSpPr>
        <p:sp>
          <p:nvSpPr>
            <p:cNvPr id="1927" name="Google Shape;1927;p40"/>
            <p:cNvSpPr/>
            <p:nvPr/>
          </p:nvSpPr>
          <p:spPr>
            <a:xfrm>
              <a:off x="2510642" y="2304567"/>
              <a:ext cx="35054" cy="87541"/>
            </a:xfrm>
            <a:custGeom>
              <a:avLst/>
              <a:gdLst/>
              <a:ahLst/>
              <a:cxnLst/>
              <a:rect l="l" t="t" r="r" b="b"/>
              <a:pathLst>
                <a:path w="1108" h="2767" extrusionOk="0">
                  <a:moveTo>
                    <a:pt x="0" y="0"/>
                  </a:moveTo>
                  <a:lnTo>
                    <a:pt x="0" y="2767"/>
                  </a:lnTo>
                  <a:lnTo>
                    <a:pt x="1107" y="2767"/>
                  </a:lnTo>
                  <a:lnTo>
                    <a:pt x="1107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0"/>
            <p:cNvSpPr/>
            <p:nvPr/>
          </p:nvSpPr>
          <p:spPr>
            <a:xfrm>
              <a:off x="2497544" y="2108989"/>
              <a:ext cx="98045" cy="33441"/>
            </a:xfrm>
            <a:custGeom>
              <a:avLst/>
              <a:gdLst/>
              <a:ahLst/>
              <a:cxnLst/>
              <a:rect l="l" t="t" r="r" b="b"/>
              <a:pathLst>
                <a:path w="3099" h="1057" extrusionOk="0">
                  <a:moveTo>
                    <a:pt x="535" y="0"/>
                  </a:moveTo>
                  <a:cubicBezTo>
                    <a:pt x="236" y="0"/>
                    <a:pt x="1" y="242"/>
                    <a:pt x="1" y="535"/>
                  </a:cubicBezTo>
                  <a:lnTo>
                    <a:pt x="1" y="1056"/>
                  </a:lnTo>
                  <a:lnTo>
                    <a:pt x="3098" y="1056"/>
                  </a:lnTo>
                  <a:lnTo>
                    <a:pt x="3098" y="535"/>
                  </a:lnTo>
                  <a:cubicBezTo>
                    <a:pt x="3098" y="242"/>
                    <a:pt x="2863" y="0"/>
                    <a:pt x="256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0"/>
            <p:cNvSpPr/>
            <p:nvPr/>
          </p:nvSpPr>
          <p:spPr>
            <a:xfrm>
              <a:off x="2455499" y="2131704"/>
              <a:ext cx="182960" cy="189382"/>
            </a:xfrm>
            <a:custGeom>
              <a:avLst/>
              <a:gdLst/>
              <a:ahLst/>
              <a:cxnLst/>
              <a:rect l="l" t="t" r="r" b="b"/>
              <a:pathLst>
                <a:path w="5783" h="5986" extrusionOk="0">
                  <a:moveTo>
                    <a:pt x="1355" y="1"/>
                  </a:moveTo>
                  <a:cubicBezTo>
                    <a:pt x="611" y="1"/>
                    <a:pt x="1" y="605"/>
                    <a:pt x="1" y="1356"/>
                  </a:cubicBezTo>
                  <a:lnTo>
                    <a:pt x="1" y="4924"/>
                  </a:lnTo>
                  <a:cubicBezTo>
                    <a:pt x="1" y="5509"/>
                    <a:pt x="478" y="5986"/>
                    <a:pt x="1063" y="5986"/>
                  </a:cubicBezTo>
                  <a:lnTo>
                    <a:pt x="3906" y="5986"/>
                  </a:lnTo>
                  <a:cubicBezTo>
                    <a:pt x="4300" y="5986"/>
                    <a:pt x="4631" y="5674"/>
                    <a:pt x="4644" y="5280"/>
                  </a:cubicBezTo>
                  <a:cubicBezTo>
                    <a:pt x="4650" y="4873"/>
                    <a:pt x="4326" y="4542"/>
                    <a:pt x="3919" y="4542"/>
                  </a:cubicBezTo>
                  <a:cubicBezTo>
                    <a:pt x="4319" y="4542"/>
                    <a:pt x="4644" y="4218"/>
                    <a:pt x="4644" y="3817"/>
                  </a:cubicBezTo>
                  <a:cubicBezTo>
                    <a:pt x="4644" y="3416"/>
                    <a:pt x="4319" y="3092"/>
                    <a:pt x="3919" y="3092"/>
                  </a:cubicBezTo>
                  <a:cubicBezTo>
                    <a:pt x="4319" y="3092"/>
                    <a:pt x="4644" y="2774"/>
                    <a:pt x="4644" y="2373"/>
                  </a:cubicBezTo>
                  <a:cubicBezTo>
                    <a:pt x="4644" y="1973"/>
                    <a:pt x="4319" y="1648"/>
                    <a:pt x="3919" y="1648"/>
                  </a:cubicBezTo>
                  <a:lnTo>
                    <a:pt x="4955" y="1648"/>
                  </a:lnTo>
                  <a:cubicBezTo>
                    <a:pt x="5407" y="1648"/>
                    <a:pt x="5782" y="1279"/>
                    <a:pt x="5782" y="821"/>
                  </a:cubicBezTo>
                  <a:cubicBezTo>
                    <a:pt x="5782" y="370"/>
                    <a:pt x="5407" y="1"/>
                    <a:pt x="495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0"/>
            <p:cNvSpPr/>
            <p:nvPr/>
          </p:nvSpPr>
          <p:spPr>
            <a:xfrm>
              <a:off x="2480650" y="2378185"/>
              <a:ext cx="95229" cy="70868"/>
            </a:xfrm>
            <a:custGeom>
              <a:avLst/>
              <a:gdLst/>
              <a:ahLst/>
              <a:cxnLst/>
              <a:rect l="l" t="t" r="r" b="b"/>
              <a:pathLst>
                <a:path w="3010" h="2240" extrusionOk="0">
                  <a:moveTo>
                    <a:pt x="535" y="1"/>
                  </a:moveTo>
                  <a:cubicBezTo>
                    <a:pt x="236" y="1"/>
                    <a:pt x="1" y="236"/>
                    <a:pt x="1" y="535"/>
                  </a:cubicBezTo>
                  <a:cubicBezTo>
                    <a:pt x="1" y="828"/>
                    <a:pt x="236" y="1069"/>
                    <a:pt x="535" y="1069"/>
                  </a:cubicBezTo>
                  <a:lnTo>
                    <a:pt x="1502" y="2240"/>
                  </a:lnTo>
                  <a:lnTo>
                    <a:pt x="2468" y="1069"/>
                  </a:lnTo>
                  <a:cubicBezTo>
                    <a:pt x="2767" y="1069"/>
                    <a:pt x="3009" y="828"/>
                    <a:pt x="3003" y="535"/>
                  </a:cubicBezTo>
                  <a:cubicBezTo>
                    <a:pt x="3003" y="236"/>
                    <a:pt x="2767" y="1"/>
                    <a:pt x="24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0"/>
            <p:cNvSpPr/>
            <p:nvPr/>
          </p:nvSpPr>
          <p:spPr>
            <a:xfrm>
              <a:off x="2408012" y="2412005"/>
              <a:ext cx="240287" cy="74063"/>
            </a:xfrm>
            <a:custGeom>
              <a:avLst/>
              <a:gdLst/>
              <a:ahLst/>
              <a:cxnLst/>
              <a:rect l="l" t="t" r="r" b="b"/>
              <a:pathLst>
                <a:path w="7595" h="2341" extrusionOk="0">
                  <a:moveTo>
                    <a:pt x="1196" y="0"/>
                  </a:moveTo>
                  <a:cubicBezTo>
                    <a:pt x="535" y="0"/>
                    <a:pt x="1" y="535"/>
                    <a:pt x="1" y="1196"/>
                  </a:cubicBezTo>
                  <a:lnTo>
                    <a:pt x="1" y="2341"/>
                  </a:lnTo>
                  <a:lnTo>
                    <a:pt x="7595" y="2341"/>
                  </a:lnTo>
                  <a:lnTo>
                    <a:pt x="7595" y="1196"/>
                  </a:lnTo>
                  <a:cubicBezTo>
                    <a:pt x="7595" y="535"/>
                    <a:pt x="7060" y="0"/>
                    <a:pt x="6399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2" name="Google Shape;1932;p40"/>
          <p:cNvGrpSpPr/>
          <p:nvPr/>
        </p:nvGrpSpPr>
        <p:grpSpPr>
          <a:xfrm rot="-2155399">
            <a:off x="2968033" y="1784149"/>
            <a:ext cx="637427" cy="382360"/>
            <a:chOff x="4215542" y="4377214"/>
            <a:chExt cx="637429" cy="382361"/>
          </a:xfrm>
        </p:grpSpPr>
        <p:sp>
          <p:nvSpPr>
            <p:cNvPr id="1933" name="Google Shape;1933;p40"/>
            <p:cNvSpPr/>
            <p:nvPr/>
          </p:nvSpPr>
          <p:spPr>
            <a:xfrm>
              <a:off x="4215542" y="4377214"/>
              <a:ext cx="637429" cy="382361"/>
            </a:xfrm>
            <a:custGeom>
              <a:avLst/>
              <a:gdLst/>
              <a:ahLst/>
              <a:cxnLst/>
              <a:rect l="l" t="t" r="r" b="b"/>
              <a:pathLst>
                <a:path w="10596" h="6356" extrusionOk="0">
                  <a:moveTo>
                    <a:pt x="455" y="0"/>
                  </a:moveTo>
                  <a:cubicBezTo>
                    <a:pt x="202" y="0"/>
                    <a:pt x="1" y="202"/>
                    <a:pt x="1" y="455"/>
                  </a:cubicBezTo>
                  <a:lnTo>
                    <a:pt x="1" y="5901"/>
                  </a:lnTo>
                  <a:cubicBezTo>
                    <a:pt x="1" y="6151"/>
                    <a:pt x="202" y="6356"/>
                    <a:pt x="455" y="6356"/>
                  </a:cubicBezTo>
                  <a:lnTo>
                    <a:pt x="10141" y="6356"/>
                  </a:lnTo>
                  <a:cubicBezTo>
                    <a:pt x="10390" y="6356"/>
                    <a:pt x="10595" y="6151"/>
                    <a:pt x="10595" y="5901"/>
                  </a:cubicBezTo>
                  <a:lnTo>
                    <a:pt x="10595" y="455"/>
                  </a:lnTo>
                  <a:cubicBezTo>
                    <a:pt x="10595" y="202"/>
                    <a:pt x="10390" y="0"/>
                    <a:pt x="1014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0"/>
            <p:cNvSpPr/>
            <p:nvPr/>
          </p:nvSpPr>
          <p:spPr>
            <a:xfrm>
              <a:off x="4528181" y="4415714"/>
              <a:ext cx="12152" cy="305179"/>
            </a:xfrm>
            <a:custGeom>
              <a:avLst/>
              <a:gdLst/>
              <a:ahLst/>
              <a:cxnLst/>
              <a:rect l="l" t="t" r="r" b="b"/>
              <a:pathLst>
                <a:path w="202" h="5073" extrusionOk="0">
                  <a:moveTo>
                    <a:pt x="99" y="1"/>
                  </a:moveTo>
                  <a:cubicBezTo>
                    <a:pt x="45" y="1"/>
                    <a:pt x="0" y="45"/>
                    <a:pt x="0" y="103"/>
                  </a:cubicBezTo>
                  <a:lnTo>
                    <a:pt x="0" y="4973"/>
                  </a:lnTo>
                  <a:cubicBezTo>
                    <a:pt x="0" y="5027"/>
                    <a:pt x="45" y="5072"/>
                    <a:pt x="99" y="5072"/>
                  </a:cubicBezTo>
                  <a:cubicBezTo>
                    <a:pt x="157" y="5072"/>
                    <a:pt x="202" y="5027"/>
                    <a:pt x="202" y="4973"/>
                  </a:cubicBezTo>
                  <a:lnTo>
                    <a:pt x="202" y="103"/>
                  </a:lnTo>
                  <a:cubicBezTo>
                    <a:pt x="202" y="49"/>
                    <a:pt x="157" y="1"/>
                    <a:pt x="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0"/>
            <p:cNvSpPr/>
            <p:nvPr/>
          </p:nvSpPr>
          <p:spPr>
            <a:xfrm>
              <a:off x="4737529" y="443538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0" y="211"/>
                    <a:pt x="0" y="471"/>
                  </a:cubicBezTo>
                  <a:cubicBezTo>
                    <a:pt x="0" y="730"/>
                    <a:pt x="212" y="938"/>
                    <a:pt x="471" y="938"/>
                  </a:cubicBezTo>
                  <a:cubicBezTo>
                    <a:pt x="727" y="938"/>
                    <a:pt x="939" y="730"/>
                    <a:pt x="939" y="471"/>
                  </a:cubicBezTo>
                  <a:cubicBezTo>
                    <a:pt x="939" y="211"/>
                    <a:pt x="727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0"/>
            <p:cNvSpPr/>
            <p:nvPr/>
          </p:nvSpPr>
          <p:spPr>
            <a:xfrm>
              <a:off x="4737529" y="4644734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1"/>
                  </a:moveTo>
                  <a:cubicBezTo>
                    <a:pt x="212" y="1"/>
                    <a:pt x="0" y="212"/>
                    <a:pt x="0" y="471"/>
                  </a:cubicBezTo>
                  <a:cubicBezTo>
                    <a:pt x="0" y="731"/>
                    <a:pt x="212" y="939"/>
                    <a:pt x="471" y="939"/>
                  </a:cubicBezTo>
                  <a:cubicBezTo>
                    <a:pt x="727" y="939"/>
                    <a:pt x="939" y="731"/>
                    <a:pt x="939" y="471"/>
                  </a:cubicBezTo>
                  <a:cubicBezTo>
                    <a:pt x="939" y="212"/>
                    <a:pt x="727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0"/>
            <p:cNvSpPr/>
            <p:nvPr/>
          </p:nvSpPr>
          <p:spPr>
            <a:xfrm>
              <a:off x="4600791" y="443538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1" y="0"/>
                    <a:pt x="0" y="211"/>
                    <a:pt x="0" y="471"/>
                  </a:cubicBezTo>
                  <a:cubicBezTo>
                    <a:pt x="0" y="730"/>
                    <a:pt x="211" y="938"/>
                    <a:pt x="471" y="938"/>
                  </a:cubicBezTo>
                  <a:cubicBezTo>
                    <a:pt x="730" y="938"/>
                    <a:pt x="938" y="730"/>
                    <a:pt x="938" y="471"/>
                  </a:cubicBezTo>
                  <a:cubicBezTo>
                    <a:pt x="938" y="211"/>
                    <a:pt x="730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0"/>
            <p:cNvSpPr/>
            <p:nvPr/>
          </p:nvSpPr>
          <p:spPr>
            <a:xfrm>
              <a:off x="4600791" y="4644734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1"/>
                  </a:moveTo>
                  <a:cubicBezTo>
                    <a:pt x="211" y="1"/>
                    <a:pt x="0" y="212"/>
                    <a:pt x="0" y="471"/>
                  </a:cubicBezTo>
                  <a:cubicBezTo>
                    <a:pt x="0" y="731"/>
                    <a:pt x="211" y="939"/>
                    <a:pt x="471" y="939"/>
                  </a:cubicBezTo>
                  <a:cubicBezTo>
                    <a:pt x="730" y="939"/>
                    <a:pt x="938" y="731"/>
                    <a:pt x="938" y="471"/>
                  </a:cubicBezTo>
                  <a:cubicBezTo>
                    <a:pt x="938" y="212"/>
                    <a:pt x="730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0"/>
            <p:cNvSpPr/>
            <p:nvPr/>
          </p:nvSpPr>
          <p:spPr>
            <a:xfrm>
              <a:off x="4347889" y="4551430"/>
              <a:ext cx="64549" cy="56428"/>
            </a:xfrm>
            <a:custGeom>
              <a:avLst/>
              <a:gdLst/>
              <a:ahLst/>
              <a:cxnLst/>
              <a:rect l="l" t="t" r="r" b="b"/>
              <a:pathLst>
                <a:path w="1073" h="938" extrusionOk="0">
                  <a:moveTo>
                    <a:pt x="534" y="0"/>
                  </a:moveTo>
                  <a:cubicBezTo>
                    <a:pt x="452" y="0"/>
                    <a:pt x="370" y="21"/>
                    <a:pt x="295" y="66"/>
                  </a:cubicBezTo>
                  <a:cubicBezTo>
                    <a:pt x="74" y="200"/>
                    <a:pt x="0" y="489"/>
                    <a:pt x="135" y="709"/>
                  </a:cubicBezTo>
                  <a:cubicBezTo>
                    <a:pt x="223" y="857"/>
                    <a:pt x="378" y="938"/>
                    <a:pt x="536" y="938"/>
                  </a:cubicBezTo>
                  <a:cubicBezTo>
                    <a:pt x="619" y="938"/>
                    <a:pt x="702" y="916"/>
                    <a:pt x="778" y="870"/>
                  </a:cubicBezTo>
                  <a:cubicBezTo>
                    <a:pt x="999" y="738"/>
                    <a:pt x="1073" y="450"/>
                    <a:pt x="938" y="229"/>
                  </a:cubicBezTo>
                  <a:cubicBezTo>
                    <a:pt x="849" y="81"/>
                    <a:pt x="693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0"/>
            <p:cNvSpPr/>
            <p:nvPr/>
          </p:nvSpPr>
          <p:spPr>
            <a:xfrm>
              <a:off x="4276782" y="4648765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12" y="1"/>
                    <a:pt x="1" y="212"/>
                    <a:pt x="1" y="471"/>
                  </a:cubicBezTo>
                  <a:cubicBezTo>
                    <a:pt x="1" y="731"/>
                    <a:pt x="212" y="939"/>
                    <a:pt x="468" y="939"/>
                  </a:cubicBezTo>
                  <a:cubicBezTo>
                    <a:pt x="728" y="939"/>
                    <a:pt x="939" y="731"/>
                    <a:pt x="939" y="471"/>
                  </a:cubicBezTo>
                  <a:cubicBezTo>
                    <a:pt x="939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0"/>
            <p:cNvSpPr/>
            <p:nvPr/>
          </p:nvSpPr>
          <p:spPr>
            <a:xfrm>
              <a:off x="4276782" y="4439417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12" y="0"/>
                    <a:pt x="1" y="212"/>
                    <a:pt x="1" y="471"/>
                  </a:cubicBezTo>
                  <a:cubicBezTo>
                    <a:pt x="1" y="730"/>
                    <a:pt x="212" y="939"/>
                    <a:pt x="468" y="939"/>
                  </a:cubicBezTo>
                  <a:cubicBezTo>
                    <a:pt x="728" y="939"/>
                    <a:pt x="939" y="730"/>
                    <a:pt x="939" y="471"/>
                  </a:cubicBezTo>
                  <a:cubicBezTo>
                    <a:pt x="939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0"/>
            <p:cNvSpPr/>
            <p:nvPr/>
          </p:nvSpPr>
          <p:spPr>
            <a:xfrm>
              <a:off x="4413520" y="4648765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1"/>
                  </a:moveTo>
                  <a:cubicBezTo>
                    <a:pt x="209" y="1"/>
                    <a:pt x="1" y="212"/>
                    <a:pt x="1" y="471"/>
                  </a:cubicBezTo>
                  <a:cubicBezTo>
                    <a:pt x="1" y="731"/>
                    <a:pt x="209" y="939"/>
                    <a:pt x="468" y="939"/>
                  </a:cubicBezTo>
                  <a:cubicBezTo>
                    <a:pt x="728" y="939"/>
                    <a:pt x="936" y="731"/>
                    <a:pt x="936" y="471"/>
                  </a:cubicBezTo>
                  <a:cubicBezTo>
                    <a:pt x="936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0"/>
            <p:cNvSpPr/>
            <p:nvPr/>
          </p:nvSpPr>
          <p:spPr>
            <a:xfrm>
              <a:off x="4413520" y="4439417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0"/>
                  </a:moveTo>
                  <a:cubicBezTo>
                    <a:pt x="209" y="0"/>
                    <a:pt x="1" y="212"/>
                    <a:pt x="1" y="471"/>
                  </a:cubicBezTo>
                  <a:cubicBezTo>
                    <a:pt x="1" y="730"/>
                    <a:pt x="209" y="939"/>
                    <a:pt x="468" y="939"/>
                  </a:cubicBezTo>
                  <a:cubicBezTo>
                    <a:pt x="728" y="939"/>
                    <a:pt x="936" y="730"/>
                    <a:pt x="936" y="471"/>
                  </a:cubicBezTo>
                  <a:cubicBezTo>
                    <a:pt x="936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4" name="Google Shape;1944;p40"/>
          <p:cNvGrpSpPr/>
          <p:nvPr/>
        </p:nvGrpSpPr>
        <p:grpSpPr>
          <a:xfrm>
            <a:off x="1097686" y="1030091"/>
            <a:ext cx="425228" cy="425228"/>
            <a:chOff x="7879273" y="4810679"/>
            <a:chExt cx="425228" cy="425228"/>
          </a:xfrm>
        </p:grpSpPr>
        <p:sp>
          <p:nvSpPr>
            <p:cNvPr id="1945" name="Google Shape;1945;p40"/>
            <p:cNvSpPr/>
            <p:nvPr/>
          </p:nvSpPr>
          <p:spPr>
            <a:xfrm rot="-1596938">
              <a:off x="7933461" y="4864866"/>
              <a:ext cx="316853" cy="316853"/>
            </a:xfrm>
            <a:custGeom>
              <a:avLst/>
              <a:gdLst/>
              <a:ahLst/>
              <a:cxnLst/>
              <a:rect l="l" t="t" r="r" b="b"/>
              <a:pathLst>
                <a:path w="6584" h="6584" extrusionOk="0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4970" y="6584"/>
                  </a:lnTo>
                  <a:cubicBezTo>
                    <a:pt x="5860" y="6584"/>
                    <a:pt x="6581" y="5860"/>
                    <a:pt x="6584" y="4970"/>
                  </a:cubicBezTo>
                  <a:lnTo>
                    <a:pt x="6584" y="1611"/>
                  </a:lnTo>
                  <a:cubicBezTo>
                    <a:pt x="6584" y="721"/>
                    <a:pt x="5860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0"/>
            <p:cNvSpPr/>
            <p:nvPr/>
          </p:nvSpPr>
          <p:spPr>
            <a:xfrm rot="-1596938">
              <a:off x="7943566" y="4907588"/>
              <a:ext cx="126135" cy="316853"/>
            </a:xfrm>
            <a:custGeom>
              <a:avLst/>
              <a:gdLst/>
              <a:ahLst/>
              <a:cxnLst/>
              <a:rect l="l" t="t" r="r" b="b"/>
              <a:pathLst>
                <a:path w="2621" h="6584" extrusionOk="0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2620" y="6584"/>
                  </a:lnTo>
                  <a:cubicBezTo>
                    <a:pt x="1730" y="6584"/>
                    <a:pt x="1010" y="5860"/>
                    <a:pt x="1010" y="4970"/>
                  </a:cubicBezTo>
                  <a:lnTo>
                    <a:pt x="1010" y="1611"/>
                  </a:lnTo>
                  <a:cubicBezTo>
                    <a:pt x="1010" y="721"/>
                    <a:pt x="1730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0"/>
            <p:cNvSpPr/>
            <p:nvPr/>
          </p:nvSpPr>
          <p:spPr>
            <a:xfrm rot="-1596938">
              <a:off x="8084615" y="4989440"/>
              <a:ext cx="47643" cy="49232"/>
            </a:xfrm>
            <a:custGeom>
              <a:avLst/>
              <a:gdLst/>
              <a:ahLst/>
              <a:cxnLst/>
              <a:rect l="l" t="t" r="r" b="b"/>
              <a:pathLst>
                <a:path w="990" h="1023" extrusionOk="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8" name="Google Shape;1948;p40"/>
          <p:cNvGrpSpPr/>
          <p:nvPr/>
        </p:nvGrpSpPr>
        <p:grpSpPr>
          <a:xfrm>
            <a:off x="1264133" y="3850239"/>
            <a:ext cx="446959" cy="446955"/>
            <a:chOff x="1264133" y="3850239"/>
            <a:chExt cx="446959" cy="446955"/>
          </a:xfrm>
        </p:grpSpPr>
        <p:sp>
          <p:nvSpPr>
            <p:cNvPr id="1949" name="Google Shape;1949;p40"/>
            <p:cNvSpPr/>
            <p:nvPr/>
          </p:nvSpPr>
          <p:spPr>
            <a:xfrm rot="2454053">
              <a:off x="1329186" y="3915288"/>
              <a:ext cx="316855" cy="316855"/>
            </a:xfrm>
            <a:custGeom>
              <a:avLst/>
              <a:gdLst/>
              <a:ahLst/>
              <a:cxnLst/>
              <a:rect l="l" t="t" r="r" b="b"/>
              <a:pathLst>
                <a:path w="6584" h="6584" extrusionOk="0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4970" y="6584"/>
                  </a:lnTo>
                  <a:cubicBezTo>
                    <a:pt x="5860" y="6584"/>
                    <a:pt x="6581" y="5860"/>
                    <a:pt x="6584" y="4970"/>
                  </a:cubicBezTo>
                  <a:lnTo>
                    <a:pt x="6584" y="1611"/>
                  </a:lnTo>
                  <a:cubicBezTo>
                    <a:pt x="6584" y="721"/>
                    <a:pt x="5860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0"/>
            <p:cNvSpPr/>
            <p:nvPr/>
          </p:nvSpPr>
          <p:spPr>
            <a:xfrm rot="2454121">
              <a:off x="1352466" y="3852850"/>
              <a:ext cx="126135" cy="316854"/>
            </a:xfrm>
            <a:custGeom>
              <a:avLst/>
              <a:gdLst/>
              <a:ahLst/>
              <a:cxnLst/>
              <a:rect l="l" t="t" r="r" b="b"/>
              <a:pathLst>
                <a:path w="2621" h="6584" extrusionOk="0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2620" y="6584"/>
                  </a:lnTo>
                  <a:cubicBezTo>
                    <a:pt x="1730" y="6584"/>
                    <a:pt x="1010" y="5860"/>
                    <a:pt x="1010" y="4970"/>
                  </a:cubicBezTo>
                  <a:lnTo>
                    <a:pt x="1010" y="1611"/>
                  </a:lnTo>
                  <a:cubicBezTo>
                    <a:pt x="1010" y="721"/>
                    <a:pt x="1730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0"/>
            <p:cNvSpPr/>
            <p:nvPr/>
          </p:nvSpPr>
          <p:spPr>
            <a:xfrm rot="2454053">
              <a:off x="1570077" y="4049109"/>
              <a:ext cx="47644" cy="49232"/>
            </a:xfrm>
            <a:custGeom>
              <a:avLst/>
              <a:gdLst/>
              <a:ahLst/>
              <a:cxnLst/>
              <a:rect l="l" t="t" r="r" b="b"/>
              <a:pathLst>
                <a:path w="990" h="1023" extrusionOk="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0"/>
            <p:cNvSpPr/>
            <p:nvPr/>
          </p:nvSpPr>
          <p:spPr>
            <a:xfrm rot="2454053">
              <a:off x="1478652" y="3986671"/>
              <a:ext cx="47644" cy="49232"/>
            </a:xfrm>
            <a:custGeom>
              <a:avLst/>
              <a:gdLst/>
              <a:ahLst/>
              <a:cxnLst/>
              <a:rect l="l" t="t" r="r" b="b"/>
              <a:pathLst>
                <a:path w="990" h="1023" extrusionOk="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0"/>
            <p:cNvSpPr/>
            <p:nvPr/>
          </p:nvSpPr>
          <p:spPr>
            <a:xfrm rot="2454053">
              <a:off x="1493877" y="4131559"/>
              <a:ext cx="47644" cy="49232"/>
            </a:xfrm>
            <a:custGeom>
              <a:avLst/>
              <a:gdLst/>
              <a:ahLst/>
              <a:cxnLst/>
              <a:rect l="l" t="t" r="r" b="b"/>
              <a:pathLst>
                <a:path w="990" h="1023" extrusionOk="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0"/>
            <p:cNvSpPr/>
            <p:nvPr/>
          </p:nvSpPr>
          <p:spPr>
            <a:xfrm rot="2454053">
              <a:off x="1402452" y="4069121"/>
              <a:ext cx="47644" cy="49232"/>
            </a:xfrm>
            <a:custGeom>
              <a:avLst/>
              <a:gdLst/>
              <a:ahLst/>
              <a:cxnLst/>
              <a:rect l="l" t="t" r="r" b="b"/>
              <a:pathLst>
                <a:path w="990" h="1023" extrusionOk="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5" name="Google Shape;1135;p35"/>
          <p:cNvGrpSpPr/>
          <p:nvPr/>
        </p:nvGrpSpPr>
        <p:grpSpPr>
          <a:xfrm rot="-900010">
            <a:off x="6415213" y="2974054"/>
            <a:ext cx="1673645" cy="1673645"/>
            <a:chOff x="1233725" y="3010438"/>
            <a:chExt cx="1436736" cy="1436736"/>
          </a:xfrm>
        </p:grpSpPr>
        <p:sp>
          <p:nvSpPr>
            <p:cNvPr id="1136" name="Google Shape;1136;p35"/>
            <p:cNvSpPr/>
            <p:nvPr/>
          </p:nvSpPr>
          <p:spPr>
            <a:xfrm>
              <a:off x="1233725" y="3010438"/>
              <a:ext cx="1436736" cy="1436736"/>
            </a:xfrm>
            <a:custGeom>
              <a:avLst/>
              <a:gdLst/>
              <a:ahLst/>
              <a:cxnLst/>
              <a:rect l="l" t="t" r="r" b="b"/>
              <a:pathLst>
                <a:path w="41247" h="41247" extrusionOk="0">
                  <a:moveTo>
                    <a:pt x="1" y="1"/>
                  </a:moveTo>
                  <a:lnTo>
                    <a:pt x="1" y="41246"/>
                  </a:lnTo>
                  <a:lnTo>
                    <a:pt x="41247" y="41246"/>
                  </a:lnTo>
                  <a:lnTo>
                    <a:pt x="4124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5"/>
            <p:cNvSpPr/>
            <p:nvPr/>
          </p:nvSpPr>
          <p:spPr>
            <a:xfrm>
              <a:off x="1295307" y="3072020"/>
              <a:ext cx="1313708" cy="1313708"/>
            </a:xfrm>
            <a:custGeom>
              <a:avLst/>
              <a:gdLst/>
              <a:ahLst/>
              <a:cxnLst/>
              <a:rect l="l" t="t" r="r" b="b"/>
              <a:pathLst>
                <a:path w="37715" h="37715" extrusionOk="0">
                  <a:moveTo>
                    <a:pt x="0" y="0"/>
                  </a:moveTo>
                  <a:lnTo>
                    <a:pt x="0" y="37714"/>
                  </a:lnTo>
                  <a:lnTo>
                    <a:pt x="37715" y="37714"/>
                  </a:lnTo>
                  <a:lnTo>
                    <a:pt x="3771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5"/>
            <p:cNvSpPr/>
            <p:nvPr/>
          </p:nvSpPr>
          <p:spPr>
            <a:xfrm>
              <a:off x="1317600" y="3094312"/>
              <a:ext cx="1269122" cy="1268983"/>
            </a:xfrm>
            <a:custGeom>
              <a:avLst/>
              <a:gdLst/>
              <a:ahLst/>
              <a:cxnLst/>
              <a:rect l="l" t="t" r="r" b="b"/>
              <a:pathLst>
                <a:path w="36435" h="36431" extrusionOk="0">
                  <a:moveTo>
                    <a:pt x="1" y="0"/>
                  </a:moveTo>
                  <a:lnTo>
                    <a:pt x="1" y="36431"/>
                  </a:lnTo>
                  <a:lnTo>
                    <a:pt x="36434" y="36431"/>
                  </a:lnTo>
                  <a:lnTo>
                    <a:pt x="36434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5"/>
            <p:cNvSpPr/>
            <p:nvPr/>
          </p:nvSpPr>
          <p:spPr>
            <a:xfrm>
              <a:off x="2428276" y="3101766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5"/>
            <p:cNvSpPr/>
            <p:nvPr/>
          </p:nvSpPr>
          <p:spPr>
            <a:xfrm>
              <a:off x="2110890" y="3101766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5"/>
            <p:cNvSpPr/>
            <p:nvPr/>
          </p:nvSpPr>
          <p:spPr>
            <a:xfrm>
              <a:off x="1793609" y="3101766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5"/>
            <p:cNvSpPr/>
            <p:nvPr/>
          </p:nvSpPr>
          <p:spPr>
            <a:xfrm>
              <a:off x="1476292" y="3101766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8"/>
                  </a:lnTo>
                  <a:lnTo>
                    <a:pt x="4548" y="4548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5"/>
            <p:cNvSpPr/>
            <p:nvPr/>
          </p:nvSpPr>
          <p:spPr>
            <a:xfrm>
              <a:off x="2269583" y="3258265"/>
              <a:ext cx="158418" cy="158383"/>
            </a:xfrm>
            <a:custGeom>
              <a:avLst/>
              <a:gdLst/>
              <a:ahLst/>
              <a:cxnLst/>
              <a:rect l="l" t="t" r="r" b="b"/>
              <a:pathLst>
                <a:path w="4548" h="4547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5"/>
            <p:cNvSpPr/>
            <p:nvPr/>
          </p:nvSpPr>
          <p:spPr>
            <a:xfrm>
              <a:off x="1952301" y="3258265"/>
              <a:ext cx="158383" cy="158383"/>
            </a:xfrm>
            <a:custGeom>
              <a:avLst/>
              <a:gdLst/>
              <a:ahLst/>
              <a:cxnLst/>
              <a:rect l="l" t="t" r="r" b="b"/>
              <a:pathLst>
                <a:path w="4547" h="4547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5"/>
            <p:cNvSpPr/>
            <p:nvPr/>
          </p:nvSpPr>
          <p:spPr>
            <a:xfrm>
              <a:off x="1635020" y="3258265"/>
              <a:ext cx="158279" cy="158383"/>
            </a:xfrm>
            <a:custGeom>
              <a:avLst/>
              <a:gdLst/>
              <a:ahLst/>
              <a:cxnLst/>
              <a:rect l="l" t="t" r="r" b="b"/>
              <a:pathLst>
                <a:path w="4544" h="4547" extrusionOk="0">
                  <a:moveTo>
                    <a:pt x="0" y="0"/>
                  </a:moveTo>
                  <a:lnTo>
                    <a:pt x="0" y="4547"/>
                  </a:lnTo>
                  <a:lnTo>
                    <a:pt x="4544" y="4547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5"/>
            <p:cNvSpPr/>
            <p:nvPr/>
          </p:nvSpPr>
          <p:spPr>
            <a:xfrm>
              <a:off x="1317600" y="3258265"/>
              <a:ext cx="158418" cy="158383"/>
            </a:xfrm>
            <a:custGeom>
              <a:avLst/>
              <a:gdLst/>
              <a:ahLst/>
              <a:cxnLst/>
              <a:rect l="l" t="t" r="r" b="b"/>
              <a:pathLst>
                <a:path w="4548" h="4547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5"/>
            <p:cNvSpPr/>
            <p:nvPr/>
          </p:nvSpPr>
          <p:spPr>
            <a:xfrm>
              <a:off x="2428276" y="3414833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5"/>
            <p:cNvSpPr/>
            <p:nvPr/>
          </p:nvSpPr>
          <p:spPr>
            <a:xfrm>
              <a:off x="2110890" y="3414833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1793609" y="3414833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1476292" y="3414833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0"/>
                  </a:moveTo>
                  <a:lnTo>
                    <a:pt x="1" y="4547"/>
                  </a:lnTo>
                  <a:lnTo>
                    <a:pt x="4548" y="4547"/>
                  </a:lnTo>
                  <a:lnTo>
                    <a:pt x="4548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2269583" y="3571296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1952301" y="3571296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1635020" y="3571296"/>
              <a:ext cx="158279" cy="158418"/>
            </a:xfrm>
            <a:custGeom>
              <a:avLst/>
              <a:gdLst/>
              <a:ahLst/>
              <a:cxnLst/>
              <a:rect l="l" t="t" r="r" b="b"/>
              <a:pathLst>
                <a:path w="4544" h="4548" extrusionOk="0">
                  <a:moveTo>
                    <a:pt x="0" y="1"/>
                  </a:moveTo>
                  <a:lnTo>
                    <a:pt x="0" y="4547"/>
                  </a:lnTo>
                  <a:lnTo>
                    <a:pt x="4544" y="4547"/>
                  </a:lnTo>
                  <a:lnTo>
                    <a:pt x="454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1317600" y="3571296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2428276" y="3727864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2110890" y="3727864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1793609" y="3727864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1476292" y="3727864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8"/>
                  </a:lnTo>
                  <a:lnTo>
                    <a:pt x="4548" y="4548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2269583" y="3884363"/>
              <a:ext cx="158418" cy="158383"/>
            </a:xfrm>
            <a:custGeom>
              <a:avLst/>
              <a:gdLst/>
              <a:ahLst/>
              <a:cxnLst/>
              <a:rect l="l" t="t" r="r" b="b"/>
              <a:pathLst>
                <a:path w="4548" h="4547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1952301" y="3884363"/>
              <a:ext cx="158383" cy="158383"/>
            </a:xfrm>
            <a:custGeom>
              <a:avLst/>
              <a:gdLst/>
              <a:ahLst/>
              <a:cxnLst/>
              <a:rect l="l" t="t" r="r" b="b"/>
              <a:pathLst>
                <a:path w="4547" h="4547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1635020" y="3884363"/>
              <a:ext cx="158279" cy="158383"/>
            </a:xfrm>
            <a:custGeom>
              <a:avLst/>
              <a:gdLst/>
              <a:ahLst/>
              <a:cxnLst/>
              <a:rect l="l" t="t" r="r" b="b"/>
              <a:pathLst>
                <a:path w="4544" h="4547" extrusionOk="0">
                  <a:moveTo>
                    <a:pt x="0" y="0"/>
                  </a:moveTo>
                  <a:lnTo>
                    <a:pt x="0" y="4547"/>
                  </a:lnTo>
                  <a:lnTo>
                    <a:pt x="4544" y="4547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1317600" y="3884363"/>
              <a:ext cx="158418" cy="158383"/>
            </a:xfrm>
            <a:custGeom>
              <a:avLst/>
              <a:gdLst/>
              <a:ahLst/>
              <a:cxnLst/>
              <a:rect l="l" t="t" r="r" b="b"/>
              <a:pathLst>
                <a:path w="4548" h="4547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2428276" y="4040931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2110890" y="4040931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1793609" y="4040931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1476292" y="4040931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0"/>
                  </a:moveTo>
                  <a:lnTo>
                    <a:pt x="1" y="4547"/>
                  </a:lnTo>
                  <a:lnTo>
                    <a:pt x="4548" y="4547"/>
                  </a:lnTo>
                  <a:lnTo>
                    <a:pt x="4548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2269583" y="4197499"/>
              <a:ext cx="158418" cy="158314"/>
            </a:xfrm>
            <a:custGeom>
              <a:avLst/>
              <a:gdLst/>
              <a:ahLst/>
              <a:cxnLst/>
              <a:rect l="l" t="t" r="r" b="b"/>
              <a:pathLst>
                <a:path w="4548" h="4545" extrusionOk="0">
                  <a:moveTo>
                    <a:pt x="1" y="1"/>
                  </a:moveTo>
                  <a:lnTo>
                    <a:pt x="1" y="4544"/>
                  </a:lnTo>
                  <a:lnTo>
                    <a:pt x="4547" y="4544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1952301" y="4197499"/>
              <a:ext cx="158383" cy="158314"/>
            </a:xfrm>
            <a:custGeom>
              <a:avLst/>
              <a:gdLst/>
              <a:ahLst/>
              <a:cxnLst/>
              <a:rect l="l" t="t" r="r" b="b"/>
              <a:pathLst>
                <a:path w="4547" h="4545" extrusionOk="0">
                  <a:moveTo>
                    <a:pt x="0" y="1"/>
                  </a:moveTo>
                  <a:lnTo>
                    <a:pt x="0" y="4544"/>
                  </a:lnTo>
                  <a:lnTo>
                    <a:pt x="4547" y="4544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1635020" y="4197499"/>
              <a:ext cx="158279" cy="158314"/>
            </a:xfrm>
            <a:custGeom>
              <a:avLst/>
              <a:gdLst/>
              <a:ahLst/>
              <a:cxnLst/>
              <a:rect l="l" t="t" r="r" b="b"/>
              <a:pathLst>
                <a:path w="4544" h="4545" extrusionOk="0">
                  <a:moveTo>
                    <a:pt x="0" y="1"/>
                  </a:moveTo>
                  <a:lnTo>
                    <a:pt x="0" y="4544"/>
                  </a:lnTo>
                  <a:lnTo>
                    <a:pt x="4544" y="4544"/>
                  </a:lnTo>
                  <a:lnTo>
                    <a:pt x="454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1317600" y="4197499"/>
              <a:ext cx="158418" cy="158314"/>
            </a:xfrm>
            <a:custGeom>
              <a:avLst/>
              <a:gdLst/>
              <a:ahLst/>
              <a:cxnLst/>
              <a:rect l="l" t="t" r="r" b="b"/>
              <a:pathLst>
                <a:path w="4548" h="4545" extrusionOk="0">
                  <a:moveTo>
                    <a:pt x="1" y="1"/>
                  </a:moveTo>
                  <a:lnTo>
                    <a:pt x="1" y="4544"/>
                  </a:lnTo>
                  <a:lnTo>
                    <a:pt x="4547" y="4544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1" name="Google Shape;1171;p35"/>
          <p:cNvGrpSpPr/>
          <p:nvPr/>
        </p:nvGrpSpPr>
        <p:grpSpPr>
          <a:xfrm>
            <a:off x="5259391" y="795221"/>
            <a:ext cx="1867084" cy="2049723"/>
            <a:chOff x="6688125" y="661290"/>
            <a:chExt cx="1376094" cy="1510704"/>
          </a:xfrm>
        </p:grpSpPr>
        <p:sp>
          <p:nvSpPr>
            <p:cNvPr id="1172" name="Google Shape;1172;p35"/>
            <p:cNvSpPr/>
            <p:nvPr/>
          </p:nvSpPr>
          <p:spPr>
            <a:xfrm>
              <a:off x="6688125" y="795900"/>
              <a:ext cx="1376094" cy="1376094"/>
            </a:xfrm>
            <a:custGeom>
              <a:avLst/>
              <a:gdLst/>
              <a:ahLst/>
              <a:cxnLst/>
              <a:rect l="l" t="t" r="r" b="b"/>
              <a:pathLst>
                <a:path w="34308" h="34308" extrusionOk="0">
                  <a:moveTo>
                    <a:pt x="378" y="0"/>
                  </a:moveTo>
                  <a:cubicBezTo>
                    <a:pt x="170" y="0"/>
                    <a:pt x="0" y="170"/>
                    <a:pt x="0" y="378"/>
                  </a:cubicBezTo>
                  <a:lnTo>
                    <a:pt x="0" y="33930"/>
                  </a:lnTo>
                  <a:cubicBezTo>
                    <a:pt x="0" y="34141"/>
                    <a:pt x="170" y="34308"/>
                    <a:pt x="378" y="34308"/>
                  </a:cubicBezTo>
                  <a:lnTo>
                    <a:pt x="33930" y="34308"/>
                  </a:lnTo>
                  <a:cubicBezTo>
                    <a:pt x="34138" y="34308"/>
                    <a:pt x="34308" y="34141"/>
                    <a:pt x="34308" y="33930"/>
                  </a:cubicBezTo>
                  <a:lnTo>
                    <a:pt x="34308" y="378"/>
                  </a:lnTo>
                  <a:cubicBezTo>
                    <a:pt x="34308" y="170"/>
                    <a:pt x="34138" y="0"/>
                    <a:pt x="33930" y="0"/>
                  </a:cubicBezTo>
                  <a:lnTo>
                    <a:pt x="8770" y="0"/>
                  </a:lnTo>
                  <a:cubicBezTo>
                    <a:pt x="8405" y="397"/>
                    <a:pt x="7883" y="644"/>
                    <a:pt x="7303" y="644"/>
                  </a:cubicBezTo>
                  <a:cubicBezTo>
                    <a:pt x="6724" y="644"/>
                    <a:pt x="6199" y="397"/>
                    <a:pt x="58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6786355" y="894130"/>
              <a:ext cx="1179635" cy="1179635"/>
            </a:xfrm>
            <a:custGeom>
              <a:avLst/>
              <a:gdLst/>
              <a:ahLst/>
              <a:cxnLst/>
              <a:rect l="l" t="t" r="r" b="b"/>
              <a:pathLst>
                <a:path w="29410" h="29410" extrusionOk="0">
                  <a:moveTo>
                    <a:pt x="0" y="1"/>
                  </a:moveTo>
                  <a:lnTo>
                    <a:pt x="0" y="12859"/>
                  </a:lnTo>
                  <a:cubicBezTo>
                    <a:pt x="314" y="12677"/>
                    <a:pt x="676" y="12574"/>
                    <a:pt x="1063" y="12574"/>
                  </a:cubicBezTo>
                  <a:cubicBezTo>
                    <a:pt x="2235" y="12574"/>
                    <a:pt x="3186" y="13525"/>
                    <a:pt x="3186" y="14697"/>
                  </a:cubicBezTo>
                  <a:cubicBezTo>
                    <a:pt x="3186" y="15869"/>
                    <a:pt x="2235" y="16817"/>
                    <a:pt x="1063" y="16817"/>
                  </a:cubicBezTo>
                  <a:cubicBezTo>
                    <a:pt x="676" y="16817"/>
                    <a:pt x="314" y="16714"/>
                    <a:pt x="0" y="16532"/>
                  </a:cubicBezTo>
                  <a:lnTo>
                    <a:pt x="0" y="29409"/>
                  </a:lnTo>
                  <a:lnTo>
                    <a:pt x="12846" y="29409"/>
                  </a:lnTo>
                  <a:cubicBezTo>
                    <a:pt x="12632" y="29080"/>
                    <a:pt x="12507" y="28683"/>
                    <a:pt x="12507" y="28260"/>
                  </a:cubicBezTo>
                  <a:cubicBezTo>
                    <a:pt x="12507" y="27088"/>
                    <a:pt x="13458" y="26137"/>
                    <a:pt x="14630" y="26137"/>
                  </a:cubicBezTo>
                  <a:cubicBezTo>
                    <a:pt x="15801" y="26137"/>
                    <a:pt x="16752" y="27088"/>
                    <a:pt x="16752" y="28260"/>
                  </a:cubicBezTo>
                  <a:cubicBezTo>
                    <a:pt x="16752" y="28683"/>
                    <a:pt x="16628" y="29080"/>
                    <a:pt x="16413" y="29409"/>
                  </a:cubicBezTo>
                  <a:lnTo>
                    <a:pt x="29409" y="29409"/>
                  </a:lnTo>
                  <a:lnTo>
                    <a:pt x="29409" y="4877"/>
                  </a:lnTo>
                  <a:cubicBezTo>
                    <a:pt x="28775" y="5700"/>
                    <a:pt x="27776" y="6232"/>
                    <a:pt x="26656" y="6232"/>
                  </a:cubicBezTo>
                  <a:cubicBezTo>
                    <a:pt x="24735" y="6232"/>
                    <a:pt x="23178" y="4675"/>
                    <a:pt x="23178" y="2758"/>
                  </a:cubicBezTo>
                  <a:cubicBezTo>
                    <a:pt x="23178" y="1634"/>
                    <a:pt x="23710" y="638"/>
                    <a:pt x="24536" y="4"/>
                  </a:cubicBezTo>
                  <a:lnTo>
                    <a:pt x="6548" y="4"/>
                  </a:lnTo>
                  <a:lnTo>
                    <a:pt x="7355" y="1890"/>
                  </a:lnTo>
                  <a:lnTo>
                    <a:pt x="2354" y="1890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7069132" y="1583905"/>
              <a:ext cx="167780" cy="170227"/>
            </a:xfrm>
            <a:custGeom>
              <a:avLst/>
              <a:gdLst/>
              <a:ahLst/>
              <a:cxnLst/>
              <a:rect l="l" t="t" r="r" b="b"/>
              <a:pathLst>
                <a:path w="4183" h="4244" extrusionOk="0">
                  <a:moveTo>
                    <a:pt x="2124" y="1"/>
                  </a:moveTo>
                  <a:cubicBezTo>
                    <a:pt x="952" y="1"/>
                    <a:pt x="1" y="948"/>
                    <a:pt x="1" y="2120"/>
                  </a:cubicBezTo>
                  <a:cubicBezTo>
                    <a:pt x="1" y="3292"/>
                    <a:pt x="952" y="4243"/>
                    <a:pt x="2124" y="4243"/>
                  </a:cubicBezTo>
                  <a:cubicBezTo>
                    <a:pt x="3116" y="4243"/>
                    <a:pt x="3952" y="3558"/>
                    <a:pt x="4182" y="2636"/>
                  </a:cubicBezTo>
                  <a:lnTo>
                    <a:pt x="3312" y="2636"/>
                  </a:lnTo>
                  <a:cubicBezTo>
                    <a:pt x="3071" y="2636"/>
                    <a:pt x="2876" y="2441"/>
                    <a:pt x="2876" y="2200"/>
                  </a:cubicBezTo>
                  <a:lnTo>
                    <a:pt x="2876" y="138"/>
                  </a:lnTo>
                  <a:cubicBezTo>
                    <a:pt x="2642" y="49"/>
                    <a:pt x="2389" y="1"/>
                    <a:pt x="212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7069132" y="1583905"/>
              <a:ext cx="121654" cy="170227"/>
            </a:xfrm>
            <a:custGeom>
              <a:avLst/>
              <a:gdLst/>
              <a:ahLst/>
              <a:cxnLst/>
              <a:rect l="l" t="t" r="r" b="b"/>
              <a:pathLst>
                <a:path w="3033" h="4244" extrusionOk="0">
                  <a:moveTo>
                    <a:pt x="2124" y="1"/>
                  </a:moveTo>
                  <a:cubicBezTo>
                    <a:pt x="952" y="1"/>
                    <a:pt x="1" y="948"/>
                    <a:pt x="1" y="2120"/>
                  </a:cubicBezTo>
                  <a:cubicBezTo>
                    <a:pt x="1" y="3292"/>
                    <a:pt x="952" y="4243"/>
                    <a:pt x="2124" y="4243"/>
                  </a:cubicBezTo>
                  <a:cubicBezTo>
                    <a:pt x="2447" y="4243"/>
                    <a:pt x="2758" y="4170"/>
                    <a:pt x="3033" y="4038"/>
                  </a:cubicBezTo>
                  <a:cubicBezTo>
                    <a:pt x="2316" y="3699"/>
                    <a:pt x="1819" y="2969"/>
                    <a:pt x="1819" y="2120"/>
                  </a:cubicBezTo>
                  <a:cubicBezTo>
                    <a:pt x="1819" y="1339"/>
                    <a:pt x="2245" y="654"/>
                    <a:pt x="2876" y="289"/>
                  </a:cubicBezTo>
                  <a:lnTo>
                    <a:pt x="2876" y="138"/>
                  </a:lnTo>
                  <a:cubicBezTo>
                    <a:pt x="2642" y="49"/>
                    <a:pt x="2389" y="1"/>
                    <a:pt x="212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678635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890"/>
                  </a:lnTo>
                  <a:lnTo>
                    <a:pt x="2354" y="1890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698297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1646" y="1"/>
                  </a:moveTo>
                  <a:lnTo>
                    <a:pt x="2453" y="1890"/>
                  </a:lnTo>
                  <a:lnTo>
                    <a:pt x="0" y="1890"/>
                  </a:ln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717959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7376215" y="89413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899" y="4903"/>
                  </a:lnTo>
                  <a:lnTo>
                    <a:pt x="489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7572835" y="89413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313" y="4903"/>
                  </a:lnTo>
                  <a:cubicBezTo>
                    <a:pt x="3849" y="4314"/>
                    <a:pt x="3570" y="3568"/>
                    <a:pt x="3570" y="2758"/>
                  </a:cubicBezTo>
                  <a:cubicBezTo>
                    <a:pt x="3570" y="1647"/>
                    <a:pt x="4092" y="660"/>
                    <a:pt x="4899" y="23"/>
                  </a:cubicBezTo>
                  <a:lnTo>
                    <a:pt x="489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6786355" y="109075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7769335" y="109075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4880" y="1"/>
                  </a:moveTo>
                  <a:cubicBezTo>
                    <a:pt x="4243" y="811"/>
                    <a:pt x="3256" y="1330"/>
                    <a:pt x="2149" y="1330"/>
                  </a:cubicBezTo>
                  <a:cubicBezTo>
                    <a:pt x="1339" y="1330"/>
                    <a:pt x="593" y="1054"/>
                    <a:pt x="0" y="587"/>
                  </a:cubicBez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6786355" y="128737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3055"/>
                  </a:lnTo>
                  <a:cubicBezTo>
                    <a:pt x="314" y="2876"/>
                    <a:pt x="676" y="2770"/>
                    <a:pt x="1063" y="2770"/>
                  </a:cubicBezTo>
                  <a:cubicBezTo>
                    <a:pt x="2235" y="2770"/>
                    <a:pt x="3186" y="3721"/>
                    <a:pt x="3186" y="4893"/>
                  </a:cubicBezTo>
                  <a:cubicBezTo>
                    <a:pt x="3186" y="4896"/>
                    <a:pt x="3186" y="4900"/>
                    <a:pt x="3186" y="4903"/>
                  </a:cubicBez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7769335" y="128737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6786355" y="148399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3186" y="1"/>
                  </a:moveTo>
                  <a:cubicBezTo>
                    <a:pt x="3180" y="1166"/>
                    <a:pt x="2232" y="2111"/>
                    <a:pt x="1063" y="2111"/>
                  </a:cubicBezTo>
                  <a:cubicBezTo>
                    <a:pt x="676" y="2111"/>
                    <a:pt x="314" y="2008"/>
                    <a:pt x="0" y="1826"/>
                  </a:cubicBez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7769335" y="148399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6786355" y="1680610"/>
              <a:ext cx="196659" cy="196539"/>
            </a:xfrm>
            <a:custGeom>
              <a:avLst/>
              <a:gdLst/>
              <a:ahLst/>
              <a:cxnLst/>
              <a:rect l="l" t="t" r="r" b="b"/>
              <a:pathLst>
                <a:path w="4903" h="4900" extrusionOk="0">
                  <a:moveTo>
                    <a:pt x="0" y="1"/>
                  </a:moveTo>
                  <a:lnTo>
                    <a:pt x="0" y="4899"/>
                  </a:lnTo>
                  <a:lnTo>
                    <a:pt x="4902" y="4899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7769335" y="1680610"/>
              <a:ext cx="196659" cy="196539"/>
            </a:xfrm>
            <a:custGeom>
              <a:avLst/>
              <a:gdLst/>
              <a:ahLst/>
              <a:cxnLst/>
              <a:rect l="l" t="t" r="r" b="b"/>
              <a:pathLst>
                <a:path w="4903" h="4900" extrusionOk="0">
                  <a:moveTo>
                    <a:pt x="0" y="1"/>
                  </a:moveTo>
                  <a:lnTo>
                    <a:pt x="0" y="4899"/>
                  </a:lnTo>
                  <a:lnTo>
                    <a:pt x="4902" y="4899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678635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rgbClr val="FD475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698297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717959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3042" y="4902"/>
                  </a:lnTo>
                  <a:cubicBezTo>
                    <a:pt x="2828" y="4573"/>
                    <a:pt x="2703" y="4176"/>
                    <a:pt x="2703" y="3753"/>
                  </a:cubicBezTo>
                  <a:cubicBezTo>
                    <a:pt x="2703" y="2581"/>
                    <a:pt x="3654" y="1630"/>
                    <a:pt x="4826" y="1630"/>
                  </a:cubicBezTo>
                  <a:cubicBezTo>
                    <a:pt x="4851" y="1630"/>
                    <a:pt x="4877" y="1633"/>
                    <a:pt x="4902" y="1633"/>
                  </a:cubicBezTo>
                  <a:lnTo>
                    <a:pt x="490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7376215" y="187711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0"/>
                  </a:moveTo>
                  <a:lnTo>
                    <a:pt x="0" y="1633"/>
                  </a:lnTo>
                  <a:cubicBezTo>
                    <a:pt x="1137" y="1675"/>
                    <a:pt x="2046" y="2607"/>
                    <a:pt x="2046" y="3753"/>
                  </a:cubicBezTo>
                  <a:cubicBezTo>
                    <a:pt x="2046" y="4176"/>
                    <a:pt x="1922" y="4573"/>
                    <a:pt x="1707" y="4902"/>
                  </a:cubicBezTo>
                  <a:lnTo>
                    <a:pt x="4899" y="4902"/>
                  </a:lnTo>
                  <a:lnTo>
                    <a:pt x="489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7572835" y="187711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899" y="4902"/>
                  </a:lnTo>
                  <a:lnTo>
                    <a:pt x="489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776933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7069412" y="1177187"/>
              <a:ext cx="341657" cy="181377"/>
            </a:xfrm>
            <a:custGeom>
              <a:avLst/>
              <a:gdLst/>
              <a:ahLst/>
              <a:cxnLst/>
              <a:rect l="l" t="t" r="r" b="b"/>
              <a:pathLst>
                <a:path w="8518" h="4522" extrusionOk="0">
                  <a:moveTo>
                    <a:pt x="228" y="1"/>
                  </a:moveTo>
                  <a:cubicBezTo>
                    <a:pt x="103" y="1"/>
                    <a:pt x="0" y="103"/>
                    <a:pt x="0" y="228"/>
                  </a:cubicBezTo>
                  <a:lnTo>
                    <a:pt x="0" y="4294"/>
                  </a:lnTo>
                  <a:cubicBezTo>
                    <a:pt x="0" y="4419"/>
                    <a:pt x="103" y="4522"/>
                    <a:pt x="228" y="4522"/>
                  </a:cubicBezTo>
                  <a:lnTo>
                    <a:pt x="8290" y="4522"/>
                  </a:lnTo>
                  <a:cubicBezTo>
                    <a:pt x="8415" y="4522"/>
                    <a:pt x="8517" y="4419"/>
                    <a:pt x="8517" y="4294"/>
                  </a:cubicBezTo>
                  <a:lnTo>
                    <a:pt x="8517" y="228"/>
                  </a:lnTo>
                  <a:cubicBezTo>
                    <a:pt x="8517" y="103"/>
                    <a:pt x="8415" y="1"/>
                    <a:pt x="829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7069412" y="1177187"/>
              <a:ext cx="112268" cy="181377"/>
            </a:xfrm>
            <a:custGeom>
              <a:avLst/>
              <a:gdLst/>
              <a:ahLst/>
              <a:cxnLst/>
              <a:rect l="l" t="t" r="r" b="b"/>
              <a:pathLst>
                <a:path w="2799" h="4522" extrusionOk="0">
                  <a:moveTo>
                    <a:pt x="228" y="1"/>
                  </a:moveTo>
                  <a:cubicBezTo>
                    <a:pt x="103" y="1"/>
                    <a:pt x="0" y="103"/>
                    <a:pt x="0" y="228"/>
                  </a:cubicBezTo>
                  <a:lnTo>
                    <a:pt x="0" y="4294"/>
                  </a:lnTo>
                  <a:cubicBezTo>
                    <a:pt x="0" y="4419"/>
                    <a:pt x="103" y="4522"/>
                    <a:pt x="228" y="4522"/>
                  </a:cubicBezTo>
                  <a:lnTo>
                    <a:pt x="2799" y="4522"/>
                  </a:lnTo>
                  <a:cubicBezTo>
                    <a:pt x="2674" y="4522"/>
                    <a:pt x="2571" y="4419"/>
                    <a:pt x="2571" y="4294"/>
                  </a:cubicBezTo>
                  <a:lnTo>
                    <a:pt x="2571" y="228"/>
                  </a:lnTo>
                  <a:cubicBezTo>
                    <a:pt x="2571" y="103"/>
                    <a:pt x="2674" y="1"/>
                    <a:pt x="2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7341279" y="1609455"/>
              <a:ext cx="341657" cy="181257"/>
            </a:xfrm>
            <a:custGeom>
              <a:avLst/>
              <a:gdLst/>
              <a:ahLst/>
              <a:cxnLst/>
              <a:rect l="l" t="t" r="r" b="b"/>
              <a:pathLst>
                <a:path w="8518" h="4519" extrusionOk="0">
                  <a:moveTo>
                    <a:pt x="1739" y="1"/>
                  </a:moveTo>
                  <a:lnTo>
                    <a:pt x="1739" y="1563"/>
                  </a:lnTo>
                  <a:cubicBezTo>
                    <a:pt x="1739" y="1804"/>
                    <a:pt x="1544" y="1999"/>
                    <a:pt x="1304" y="1999"/>
                  </a:cubicBezTo>
                  <a:lnTo>
                    <a:pt x="1" y="1999"/>
                  </a:lnTo>
                  <a:lnTo>
                    <a:pt x="1" y="4291"/>
                  </a:lnTo>
                  <a:cubicBezTo>
                    <a:pt x="1" y="4416"/>
                    <a:pt x="103" y="4519"/>
                    <a:pt x="228" y="4519"/>
                  </a:cubicBezTo>
                  <a:lnTo>
                    <a:pt x="8290" y="4519"/>
                  </a:lnTo>
                  <a:cubicBezTo>
                    <a:pt x="8415" y="4519"/>
                    <a:pt x="8517" y="4416"/>
                    <a:pt x="8517" y="4291"/>
                  </a:cubicBezTo>
                  <a:lnTo>
                    <a:pt x="8517" y="228"/>
                  </a:lnTo>
                  <a:cubicBezTo>
                    <a:pt x="8517" y="103"/>
                    <a:pt x="8415" y="1"/>
                    <a:pt x="829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7341279" y="1609455"/>
              <a:ext cx="137056" cy="181257"/>
            </a:xfrm>
            <a:custGeom>
              <a:avLst/>
              <a:gdLst/>
              <a:ahLst/>
              <a:cxnLst/>
              <a:rect l="l" t="t" r="r" b="b"/>
              <a:pathLst>
                <a:path w="3417" h="4519" extrusionOk="0">
                  <a:moveTo>
                    <a:pt x="1739" y="1"/>
                  </a:moveTo>
                  <a:lnTo>
                    <a:pt x="1739" y="1563"/>
                  </a:lnTo>
                  <a:cubicBezTo>
                    <a:pt x="1739" y="1804"/>
                    <a:pt x="1544" y="1999"/>
                    <a:pt x="1304" y="1999"/>
                  </a:cubicBezTo>
                  <a:lnTo>
                    <a:pt x="1" y="1999"/>
                  </a:lnTo>
                  <a:lnTo>
                    <a:pt x="1" y="4291"/>
                  </a:lnTo>
                  <a:cubicBezTo>
                    <a:pt x="1" y="4416"/>
                    <a:pt x="103" y="4519"/>
                    <a:pt x="228" y="4519"/>
                  </a:cubicBezTo>
                  <a:lnTo>
                    <a:pt x="3417" y="4519"/>
                  </a:lnTo>
                  <a:cubicBezTo>
                    <a:pt x="3292" y="4519"/>
                    <a:pt x="3190" y="4416"/>
                    <a:pt x="3190" y="4291"/>
                  </a:cubicBezTo>
                  <a:lnTo>
                    <a:pt x="3190" y="228"/>
                  </a:lnTo>
                  <a:cubicBezTo>
                    <a:pt x="3190" y="103"/>
                    <a:pt x="3292" y="1"/>
                    <a:pt x="341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7716029" y="865250"/>
              <a:ext cx="278845" cy="278845"/>
            </a:xfrm>
            <a:custGeom>
              <a:avLst/>
              <a:gdLst/>
              <a:ahLst/>
              <a:cxnLst/>
              <a:rect l="l" t="t" r="r" b="b"/>
              <a:pathLst>
                <a:path w="6952" h="6952" extrusionOk="0">
                  <a:moveTo>
                    <a:pt x="3478" y="0"/>
                  </a:moveTo>
                  <a:cubicBezTo>
                    <a:pt x="1557" y="0"/>
                    <a:pt x="0" y="1556"/>
                    <a:pt x="0" y="3478"/>
                  </a:cubicBezTo>
                  <a:cubicBezTo>
                    <a:pt x="0" y="5395"/>
                    <a:pt x="1557" y="6952"/>
                    <a:pt x="3478" y="6952"/>
                  </a:cubicBezTo>
                  <a:cubicBezTo>
                    <a:pt x="5396" y="6952"/>
                    <a:pt x="6952" y="5395"/>
                    <a:pt x="6952" y="3478"/>
                  </a:cubicBezTo>
                  <a:cubicBezTo>
                    <a:pt x="6952" y="1556"/>
                    <a:pt x="5396" y="0"/>
                    <a:pt x="347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7716029" y="865250"/>
              <a:ext cx="190362" cy="278845"/>
            </a:xfrm>
            <a:custGeom>
              <a:avLst/>
              <a:gdLst/>
              <a:ahLst/>
              <a:cxnLst/>
              <a:rect l="l" t="t" r="r" b="b"/>
              <a:pathLst>
                <a:path w="4746" h="6952" extrusionOk="0">
                  <a:moveTo>
                    <a:pt x="3478" y="0"/>
                  </a:moveTo>
                  <a:cubicBezTo>
                    <a:pt x="1557" y="0"/>
                    <a:pt x="0" y="1556"/>
                    <a:pt x="0" y="3478"/>
                  </a:cubicBezTo>
                  <a:cubicBezTo>
                    <a:pt x="0" y="5395"/>
                    <a:pt x="1557" y="6952"/>
                    <a:pt x="3478" y="6952"/>
                  </a:cubicBezTo>
                  <a:cubicBezTo>
                    <a:pt x="3923" y="6952"/>
                    <a:pt x="4352" y="6868"/>
                    <a:pt x="4746" y="6715"/>
                  </a:cubicBezTo>
                  <a:cubicBezTo>
                    <a:pt x="3452" y="6206"/>
                    <a:pt x="2536" y="4950"/>
                    <a:pt x="2536" y="3478"/>
                  </a:cubicBezTo>
                  <a:cubicBezTo>
                    <a:pt x="2536" y="2005"/>
                    <a:pt x="3452" y="746"/>
                    <a:pt x="4746" y="241"/>
                  </a:cubicBezTo>
                  <a:cubicBezTo>
                    <a:pt x="4352" y="87"/>
                    <a:pt x="3923" y="0"/>
                    <a:pt x="347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7803108" y="952450"/>
              <a:ext cx="104687" cy="104567"/>
            </a:xfrm>
            <a:custGeom>
              <a:avLst/>
              <a:gdLst/>
              <a:ahLst/>
              <a:cxnLst/>
              <a:rect l="l" t="t" r="r" b="b"/>
              <a:pathLst>
                <a:path w="2610" h="2607" extrusionOk="0">
                  <a:moveTo>
                    <a:pt x="1307" y="0"/>
                  </a:moveTo>
                  <a:cubicBezTo>
                    <a:pt x="586" y="0"/>
                    <a:pt x="0" y="583"/>
                    <a:pt x="0" y="1304"/>
                  </a:cubicBezTo>
                  <a:cubicBezTo>
                    <a:pt x="0" y="2024"/>
                    <a:pt x="586" y="2607"/>
                    <a:pt x="1307" y="2607"/>
                  </a:cubicBezTo>
                  <a:cubicBezTo>
                    <a:pt x="2024" y="2607"/>
                    <a:pt x="2610" y="2024"/>
                    <a:pt x="2610" y="1304"/>
                  </a:cubicBezTo>
                  <a:cubicBezTo>
                    <a:pt x="2610" y="583"/>
                    <a:pt x="2024" y="0"/>
                    <a:pt x="130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7184488" y="1463053"/>
              <a:ext cx="226581" cy="226581"/>
            </a:xfrm>
            <a:custGeom>
              <a:avLst/>
              <a:gdLst/>
              <a:ahLst/>
              <a:cxnLst/>
              <a:rect l="l" t="t" r="r" b="b"/>
              <a:pathLst>
                <a:path w="5649" h="5649" extrusionOk="0">
                  <a:moveTo>
                    <a:pt x="436" y="1"/>
                  </a:moveTo>
                  <a:cubicBezTo>
                    <a:pt x="195" y="1"/>
                    <a:pt x="0" y="196"/>
                    <a:pt x="0" y="436"/>
                  </a:cubicBezTo>
                  <a:lnTo>
                    <a:pt x="0" y="5213"/>
                  </a:lnTo>
                  <a:cubicBezTo>
                    <a:pt x="0" y="5454"/>
                    <a:pt x="195" y="5649"/>
                    <a:pt x="436" y="5649"/>
                  </a:cubicBezTo>
                  <a:lnTo>
                    <a:pt x="5213" y="5649"/>
                  </a:lnTo>
                  <a:cubicBezTo>
                    <a:pt x="5453" y="5649"/>
                    <a:pt x="5648" y="5454"/>
                    <a:pt x="5648" y="5213"/>
                  </a:cubicBezTo>
                  <a:lnTo>
                    <a:pt x="5648" y="436"/>
                  </a:lnTo>
                  <a:cubicBezTo>
                    <a:pt x="5648" y="196"/>
                    <a:pt x="5453" y="1"/>
                    <a:pt x="521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5"/>
            <p:cNvSpPr/>
            <p:nvPr/>
          </p:nvSpPr>
          <p:spPr>
            <a:xfrm>
              <a:off x="7184488" y="1463053"/>
              <a:ext cx="93657" cy="226581"/>
            </a:xfrm>
            <a:custGeom>
              <a:avLst/>
              <a:gdLst/>
              <a:ahLst/>
              <a:cxnLst/>
              <a:rect l="l" t="t" r="r" b="b"/>
              <a:pathLst>
                <a:path w="2335" h="5649" extrusionOk="0">
                  <a:moveTo>
                    <a:pt x="436" y="1"/>
                  </a:moveTo>
                  <a:cubicBezTo>
                    <a:pt x="195" y="1"/>
                    <a:pt x="0" y="196"/>
                    <a:pt x="0" y="436"/>
                  </a:cubicBezTo>
                  <a:lnTo>
                    <a:pt x="0" y="5213"/>
                  </a:lnTo>
                  <a:cubicBezTo>
                    <a:pt x="0" y="5454"/>
                    <a:pt x="195" y="5649"/>
                    <a:pt x="436" y="5649"/>
                  </a:cubicBezTo>
                  <a:lnTo>
                    <a:pt x="2334" y="5649"/>
                  </a:lnTo>
                  <a:cubicBezTo>
                    <a:pt x="2094" y="5649"/>
                    <a:pt x="1899" y="5454"/>
                    <a:pt x="1899" y="5213"/>
                  </a:cubicBezTo>
                  <a:lnTo>
                    <a:pt x="1899" y="436"/>
                  </a:lnTo>
                  <a:cubicBezTo>
                    <a:pt x="1899" y="196"/>
                    <a:pt x="2094" y="1"/>
                    <a:pt x="233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7501800" y="1320381"/>
              <a:ext cx="153902" cy="152217"/>
            </a:xfrm>
            <a:custGeom>
              <a:avLst/>
              <a:gdLst/>
              <a:ahLst/>
              <a:cxnLst/>
              <a:rect l="l" t="t" r="r" b="b"/>
              <a:pathLst>
                <a:path w="3837" h="3795" extrusionOk="0">
                  <a:moveTo>
                    <a:pt x="1463" y="1"/>
                  </a:moveTo>
                  <a:cubicBezTo>
                    <a:pt x="1405" y="1"/>
                    <a:pt x="1347" y="23"/>
                    <a:pt x="1304" y="68"/>
                  </a:cubicBezTo>
                  <a:lnTo>
                    <a:pt x="87" y="1281"/>
                  </a:lnTo>
                  <a:cubicBezTo>
                    <a:pt x="1" y="1371"/>
                    <a:pt x="1" y="1515"/>
                    <a:pt x="87" y="1605"/>
                  </a:cubicBezTo>
                  <a:lnTo>
                    <a:pt x="2210" y="3728"/>
                  </a:lnTo>
                  <a:cubicBezTo>
                    <a:pt x="2255" y="3772"/>
                    <a:pt x="2313" y="3795"/>
                    <a:pt x="2372" y="3795"/>
                  </a:cubicBezTo>
                  <a:cubicBezTo>
                    <a:pt x="2430" y="3795"/>
                    <a:pt x="2489" y="3772"/>
                    <a:pt x="2533" y="3728"/>
                  </a:cubicBezTo>
                  <a:lnTo>
                    <a:pt x="3747" y="2511"/>
                  </a:lnTo>
                  <a:cubicBezTo>
                    <a:pt x="3837" y="2424"/>
                    <a:pt x="3837" y="2280"/>
                    <a:pt x="3747" y="2191"/>
                  </a:cubicBezTo>
                  <a:lnTo>
                    <a:pt x="1624" y="68"/>
                  </a:lnTo>
                  <a:cubicBezTo>
                    <a:pt x="1579" y="23"/>
                    <a:pt x="1521" y="1"/>
                    <a:pt x="14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7287973" y="1942490"/>
              <a:ext cx="170347" cy="170307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6"/>
                    <a:pt x="2124" y="4246"/>
                  </a:cubicBezTo>
                  <a:cubicBezTo>
                    <a:pt x="3295" y="4246"/>
                    <a:pt x="4246" y="3295"/>
                    <a:pt x="4246" y="2123"/>
                  </a:cubicBezTo>
                  <a:cubicBezTo>
                    <a:pt x="4246" y="951"/>
                    <a:pt x="3295" y="0"/>
                    <a:pt x="212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7287973" y="1942490"/>
              <a:ext cx="121654" cy="170307"/>
            </a:xfrm>
            <a:custGeom>
              <a:avLst/>
              <a:gdLst/>
              <a:ahLst/>
              <a:cxnLst/>
              <a:rect l="l" t="t" r="r" b="b"/>
              <a:pathLst>
                <a:path w="3033" h="4246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6"/>
                    <a:pt x="2124" y="4246"/>
                  </a:cubicBezTo>
                  <a:cubicBezTo>
                    <a:pt x="2450" y="4246"/>
                    <a:pt x="2758" y="4172"/>
                    <a:pt x="3033" y="4041"/>
                  </a:cubicBezTo>
                  <a:cubicBezTo>
                    <a:pt x="2316" y="3701"/>
                    <a:pt x="1819" y="2971"/>
                    <a:pt x="1819" y="2123"/>
                  </a:cubicBezTo>
                  <a:cubicBezTo>
                    <a:pt x="1819" y="1278"/>
                    <a:pt x="2316" y="548"/>
                    <a:pt x="3033" y="205"/>
                  </a:cubicBezTo>
                  <a:cubicBezTo>
                    <a:pt x="2758" y="74"/>
                    <a:pt x="2450" y="0"/>
                    <a:pt x="212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6743958" y="1398475"/>
              <a:ext cx="170227" cy="170187"/>
            </a:xfrm>
            <a:custGeom>
              <a:avLst/>
              <a:gdLst/>
              <a:ahLst/>
              <a:cxnLst/>
              <a:rect l="l" t="t" r="r" b="b"/>
              <a:pathLst>
                <a:path w="4244" h="4243" extrusionOk="0">
                  <a:moveTo>
                    <a:pt x="2120" y="0"/>
                  </a:moveTo>
                  <a:cubicBezTo>
                    <a:pt x="949" y="0"/>
                    <a:pt x="1" y="948"/>
                    <a:pt x="1" y="2123"/>
                  </a:cubicBezTo>
                  <a:cubicBezTo>
                    <a:pt x="1" y="3295"/>
                    <a:pt x="949" y="4243"/>
                    <a:pt x="2120" y="4243"/>
                  </a:cubicBezTo>
                  <a:cubicBezTo>
                    <a:pt x="3292" y="4243"/>
                    <a:pt x="4243" y="3295"/>
                    <a:pt x="4243" y="2123"/>
                  </a:cubicBezTo>
                  <a:cubicBezTo>
                    <a:pt x="4243" y="948"/>
                    <a:pt x="3292" y="0"/>
                    <a:pt x="212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6743958" y="1398475"/>
              <a:ext cx="121654" cy="170187"/>
            </a:xfrm>
            <a:custGeom>
              <a:avLst/>
              <a:gdLst/>
              <a:ahLst/>
              <a:cxnLst/>
              <a:rect l="l" t="t" r="r" b="b"/>
              <a:pathLst>
                <a:path w="3033" h="4243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3"/>
                    <a:pt x="2124" y="4243"/>
                  </a:cubicBezTo>
                  <a:cubicBezTo>
                    <a:pt x="2447" y="4243"/>
                    <a:pt x="2754" y="4169"/>
                    <a:pt x="3033" y="4038"/>
                  </a:cubicBezTo>
                  <a:cubicBezTo>
                    <a:pt x="2316" y="3698"/>
                    <a:pt x="1819" y="2968"/>
                    <a:pt x="1819" y="2123"/>
                  </a:cubicBezTo>
                  <a:cubicBezTo>
                    <a:pt x="1819" y="1275"/>
                    <a:pt x="2316" y="545"/>
                    <a:pt x="3033" y="205"/>
                  </a:cubicBezTo>
                  <a:cubicBezTo>
                    <a:pt x="2754" y="74"/>
                    <a:pt x="2447" y="0"/>
                    <a:pt x="21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6880734" y="814270"/>
              <a:ext cx="200670" cy="155667"/>
            </a:xfrm>
            <a:custGeom>
              <a:avLst/>
              <a:gdLst/>
              <a:ahLst/>
              <a:cxnLst/>
              <a:rect l="l" t="t" r="r" b="b"/>
              <a:pathLst>
                <a:path w="5003" h="3881" extrusionOk="0">
                  <a:moveTo>
                    <a:pt x="1659" y="0"/>
                  </a:moveTo>
                  <a:lnTo>
                    <a:pt x="1" y="3881"/>
                  </a:lnTo>
                  <a:lnTo>
                    <a:pt x="5002" y="3881"/>
                  </a:lnTo>
                  <a:lnTo>
                    <a:pt x="3340" y="0"/>
                  </a:lnTo>
                  <a:cubicBezTo>
                    <a:pt x="3087" y="119"/>
                    <a:pt x="2802" y="186"/>
                    <a:pt x="2501" y="186"/>
                  </a:cubicBezTo>
                  <a:cubicBezTo>
                    <a:pt x="2200" y="186"/>
                    <a:pt x="1915" y="119"/>
                    <a:pt x="165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6880734" y="814270"/>
              <a:ext cx="126026" cy="155667"/>
            </a:xfrm>
            <a:custGeom>
              <a:avLst/>
              <a:gdLst/>
              <a:ahLst/>
              <a:cxnLst/>
              <a:rect l="l" t="t" r="r" b="b"/>
              <a:pathLst>
                <a:path w="3142" h="3881" extrusionOk="0">
                  <a:moveTo>
                    <a:pt x="1659" y="0"/>
                  </a:moveTo>
                  <a:lnTo>
                    <a:pt x="1" y="3881"/>
                  </a:lnTo>
                  <a:lnTo>
                    <a:pt x="1515" y="3881"/>
                  </a:lnTo>
                  <a:lnTo>
                    <a:pt x="3142" y="80"/>
                  </a:lnTo>
                  <a:lnTo>
                    <a:pt x="3142" y="80"/>
                  </a:lnTo>
                  <a:cubicBezTo>
                    <a:pt x="2940" y="148"/>
                    <a:pt x="2726" y="186"/>
                    <a:pt x="2501" y="186"/>
                  </a:cubicBezTo>
                  <a:cubicBezTo>
                    <a:pt x="2200" y="186"/>
                    <a:pt x="1915" y="119"/>
                    <a:pt x="165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6900909" y="661290"/>
              <a:ext cx="160320" cy="160440"/>
            </a:xfrm>
            <a:custGeom>
              <a:avLst/>
              <a:gdLst/>
              <a:ahLst/>
              <a:cxnLst/>
              <a:rect l="l" t="t" r="r" b="b"/>
              <a:pathLst>
                <a:path w="3997" h="4000" extrusionOk="0">
                  <a:moveTo>
                    <a:pt x="1998" y="1"/>
                  </a:moveTo>
                  <a:cubicBezTo>
                    <a:pt x="894" y="1"/>
                    <a:pt x="0" y="897"/>
                    <a:pt x="0" y="2002"/>
                  </a:cubicBezTo>
                  <a:cubicBezTo>
                    <a:pt x="0" y="3103"/>
                    <a:pt x="894" y="4000"/>
                    <a:pt x="1998" y="4000"/>
                  </a:cubicBezTo>
                  <a:cubicBezTo>
                    <a:pt x="3103" y="4000"/>
                    <a:pt x="3996" y="3103"/>
                    <a:pt x="3996" y="2002"/>
                  </a:cubicBezTo>
                  <a:cubicBezTo>
                    <a:pt x="3996" y="897"/>
                    <a:pt x="3103" y="1"/>
                    <a:pt x="199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6900909" y="661290"/>
              <a:ext cx="118685" cy="160440"/>
            </a:xfrm>
            <a:custGeom>
              <a:avLst/>
              <a:gdLst/>
              <a:ahLst/>
              <a:cxnLst/>
              <a:rect l="l" t="t" r="r" b="b"/>
              <a:pathLst>
                <a:path w="2959" h="4000" extrusionOk="0">
                  <a:moveTo>
                    <a:pt x="1998" y="1"/>
                  </a:moveTo>
                  <a:cubicBezTo>
                    <a:pt x="894" y="1"/>
                    <a:pt x="0" y="897"/>
                    <a:pt x="0" y="2002"/>
                  </a:cubicBezTo>
                  <a:cubicBezTo>
                    <a:pt x="0" y="3103"/>
                    <a:pt x="894" y="4000"/>
                    <a:pt x="1998" y="4000"/>
                  </a:cubicBezTo>
                  <a:cubicBezTo>
                    <a:pt x="2347" y="4000"/>
                    <a:pt x="2674" y="3910"/>
                    <a:pt x="2959" y="3753"/>
                  </a:cubicBezTo>
                  <a:cubicBezTo>
                    <a:pt x="2341" y="3414"/>
                    <a:pt x="1922" y="2754"/>
                    <a:pt x="1922" y="2002"/>
                  </a:cubicBezTo>
                  <a:cubicBezTo>
                    <a:pt x="1922" y="1246"/>
                    <a:pt x="2341" y="587"/>
                    <a:pt x="2959" y="247"/>
                  </a:cubicBezTo>
                  <a:cubicBezTo>
                    <a:pt x="2674" y="91"/>
                    <a:pt x="2347" y="1"/>
                    <a:pt x="199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3" name="Google Shape;1213;p35"/>
          <p:cNvSpPr txBox="1">
            <a:spLocks noGrp="1"/>
          </p:cNvSpPr>
          <p:nvPr>
            <p:ph type="title"/>
          </p:nvPr>
        </p:nvSpPr>
        <p:spPr>
          <a:xfrm>
            <a:off x="713225" y="1984965"/>
            <a:ext cx="4310700" cy="16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Giới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tx1"/>
                </a:solidFill>
              </a:rPr>
              <a:t>Thiệu</a:t>
            </a:r>
            <a:endParaRPr/>
          </a:p>
        </p:txBody>
      </p:sp>
      <p:sp>
        <p:nvSpPr>
          <p:cNvPr id="1215" name="Google Shape;1215;p35"/>
          <p:cNvSpPr txBox="1">
            <a:spLocks noGrp="1"/>
          </p:cNvSpPr>
          <p:nvPr>
            <p:ph type="title" idx="2"/>
          </p:nvPr>
        </p:nvSpPr>
        <p:spPr>
          <a:xfrm>
            <a:off x="2040875" y="869451"/>
            <a:ext cx="1655400" cy="10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16" name="Google Shape;1216;p35"/>
          <p:cNvSpPr/>
          <p:nvPr/>
        </p:nvSpPr>
        <p:spPr>
          <a:xfrm>
            <a:off x="7025745" y="2579147"/>
            <a:ext cx="56488" cy="56488"/>
          </a:xfrm>
          <a:custGeom>
            <a:avLst/>
            <a:gdLst/>
            <a:ahLst/>
            <a:cxnLst/>
            <a:rect l="l" t="t" r="r" b="b"/>
            <a:pathLst>
              <a:path w="939" h="939" extrusionOk="0">
                <a:moveTo>
                  <a:pt x="468" y="0"/>
                </a:moveTo>
                <a:cubicBezTo>
                  <a:pt x="208" y="0"/>
                  <a:pt x="0" y="212"/>
                  <a:pt x="0" y="471"/>
                </a:cubicBezTo>
                <a:cubicBezTo>
                  <a:pt x="0" y="730"/>
                  <a:pt x="208" y="939"/>
                  <a:pt x="468" y="939"/>
                </a:cubicBezTo>
                <a:cubicBezTo>
                  <a:pt x="727" y="939"/>
                  <a:pt x="938" y="730"/>
                  <a:pt x="938" y="471"/>
                </a:cubicBezTo>
                <a:cubicBezTo>
                  <a:pt x="938" y="212"/>
                  <a:pt x="727" y="0"/>
                  <a:pt x="4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35"/>
          <p:cNvSpPr/>
          <p:nvPr/>
        </p:nvSpPr>
        <p:spPr>
          <a:xfrm>
            <a:off x="7025745" y="2788496"/>
            <a:ext cx="56488" cy="56488"/>
          </a:xfrm>
          <a:custGeom>
            <a:avLst/>
            <a:gdLst/>
            <a:ahLst/>
            <a:cxnLst/>
            <a:rect l="l" t="t" r="r" b="b"/>
            <a:pathLst>
              <a:path w="939" h="939" extrusionOk="0">
                <a:moveTo>
                  <a:pt x="468" y="1"/>
                </a:moveTo>
                <a:cubicBezTo>
                  <a:pt x="208" y="1"/>
                  <a:pt x="0" y="212"/>
                  <a:pt x="0" y="471"/>
                </a:cubicBezTo>
                <a:cubicBezTo>
                  <a:pt x="0" y="731"/>
                  <a:pt x="208" y="939"/>
                  <a:pt x="468" y="939"/>
                </a:cubicBezTo>
                <a:cubicBezTo>
                  <a:pt x="727" y="939"/>
                  <a:pt x="938" y="731"/>
                  <a:pt x="938" y="471"/>
                </a:cubicBezTo>
                <a:cubicBezTo>
                  <a:pt x="938" y="212"/>
                  <a:pt x="727" y="1"/>
                  <a:pt x="46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8" name="Google Shape;1218;p35"/>
          <p:cNvGrpSpPr/>
          <p:nvPr/>
        </p:nvGrpSpPr>
        <p:grpSpPr>
          <a:xfrm>
            <a:off x="5375200" y="2517125"/>
            <a:ext cx="1919446" cy="1672500"/>
            <a:chOff x="5088650" y="2517125"/>
            <a:chExt cx="1919446" cy="1672500"/>
          </a:xfrm>
        </p:grpSpPr>
        <p:sp>
          <p:nvSpPr>
            <p:cNvPr id="1219" name="Google Shape;1219;p35"/>
            <p:cNvSpPr/>
            <p:nvPr/>
          </p:nvSpPr>
          <p:spPr>
            <a:xfrm>
              <a:off x="5990472" y="2517125"/>
              <a:ext cx="382602" cy="637429"/>
            </a:xfrm>
            <a:custGeom>
              <a:avLst/>
              <a:gdLst/>
              <a:ahLst/>
              <a:cxnLst/>
              <a:rect l="l" t="t" r="r" b="b"/>
              <a:pathLst>
                <a:path w="6360" h="10596" extrusionOk="0"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10141"/>
                  </a:lnTo>
                  <a:cubicBezTo>
                    <a:pt x="1" y="10390"/>
                    <a:pt x="205" y="10595"/>
                    <a:pt x="455" y="10595"/>
                  </a:cubicBezTo>
                  <a:lnTo>
                    <a:pt x="5905" y="10595"/>
                  </a:lnTo>
                  <a:cubicBezTo>
                    <a:pt x="6154" y="10595"/>
                    <a:pt x="6359" y="10390"/>
                    <a:pt x="6359" y="10141"/>
                  </a:cubicBezTo>
                  <a:lnTo>
                    <a:pt x="6359" y="455"/>
                  </a:lnTo>
                  <a:cubicBezTo>
                    <a:pt x="6359" y="202"/>
                    <a:pt x="6154" y="0"/>
                    <a:pt x="590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6029213" y="2829764"/>
              <a:ext cx="305119" cy="12152"/>
            </a:xfrm>
            <a:custGeom>
              <a:avLst/>
              <a:gdLst/>
              <a:ahLst/>
              <a:cxnLst/>
              <a:rect l="l" t="t" r="r" b="b"/>
              <a:pathLst>
                <a:path w="5072" h="202" extrusionOk="0">
                  <a:moveTo>
                    <a:pt x="103" y="0"/>
                  </a:moveTo>
                  <a:cubicBezTo>
                    <a:pt x="45" y="0"/>
                    <a:pt x="0" y="45"/>
                    <a:pt x="0" y="99"/>
                  </a:cubicBezTo>
                  <a:cubicBezTo>
                    <a:pt x="0" y="157"/>
                    <a:pt x="45" y="202"/>
                    <a:pt x="103" y="202"/>
                  </a:cubicBezTo>
                  <a:lnTo>
                    <a:pt x="4969" y="202"/>
                  </a:lnTo>
                  <a:cubicBezTo>
                    <a:pt x="5027" y="202"/>
                    <a:pt x="5072" y="157"/>
                    <a:pt x="5072" y="99"/>
                  </a:cubicBezTo>
                  <a:cubicBezTo>
                    <a:pt x="5072" y="45"/>
                    <a:pt x="5027" y="0"/>
                    <a:pt x="49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6258233" y="3039112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11" y="0"/>
                    <a:pt x="0" y="212"/>
                    <a:pt x="0" y="471"/>
                  </a:cubicBezTo>
                  <a:cubicBezTo>
                    <a:pt x="0" y="730"/>
                    <a:pt x="211" y="939"/>
                    <a:pt x="468" y="939"/>
                  </a:cubicBezTo>
                  <a:cubicBezTo>
                    <a:pt x="727" y="939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6048825" y="3039112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1" y="212"/>
                    <a:pt x="1" y="471"/>
                  </a:cubicBezTo>
                  <a:cubicBezTo>
                    <a:pt x="1" y="730"/>
                    <a:pt x="212" y="939"/>
                    <a:pt x="471" y="939"/>
                  </a:cubicBezTo>
                  <a:cubicBezTo>
                    <a:pt x="728" y="939"/>
                    <a:pt x="939" y="730"/>
                    <a:pt x="939" y="471"/>
                  </a:cubicBezTo>
                  <a:cubicBezTo>
                    <a:pt x="939" y="212"/>
                    <a:pt x="728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6258233" y="2902554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0"/>
                  </a:moveTo>
                  <a:cubicBezTo>
                    <a:pt x="211" y="0"/>
                    <a:pt x="0" y="208"/>
                    <a:pt x="0" y="468"/>
                  </a:cubicBezTo>
                  <a:cubicBezTo>
                    <a:pt x="0" y="725"/>
                    <a:pt x="208" y="935"/>
                    <a:pt x="462" y="935"/>
                  </a:cubicBezTo>
                  <a:cubicBezTo>
                    <a:pt x="464" y="935"/>
                    <a:pt x="466" y="935"/>
                    <a:pt x="468" y="935"/>
                  </a:cubicBezTo>
                  <a:cubicBezTo>
                    <a:pt x="727" y="935"/>
                    <a:pt x="938" y="727"/>
                    <a:pt x="938" y="468"/>
                  </a:cubicBezTo>
                  <a:cubicBezTo>
                    <a:pt x="938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6048825" y="2902554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71" y="0"/>
                  </a:moveTo>
                  <a:cubicBezTo>
                    <a:pt x="212" y="0"/>
                    <a:pt x="1" y="208"/>
                    <a:pt x="1" y="468"/>
                  </a:cubicBezTo>
                  <a:cubicBezTo>
                    <a:pt x="1" y="725"/>
                    <a:pt x="209" y="935"/>
                    <a:pt x="466" y="935"/>
                  </a:cubicBezTo>
                  <a:cubicBezTo>
                    <a:pt x="468" y="935"/>
                    <a:pt x="469" y="935"/>
                    <a:pt x="471" y="935"/>
                  </a:cubicBezTo>
                  <a:cubicBezTo>
                    <a:pt x="728" y="935"/>
                    <a:pt x="939" y="727"/>
                    <a:pt x="939" y="468"/>
                  </a:cubicBezTo>
                  <a:cubicBezTo>
                    <a:pt x="939" y="208"/>
                    <a:pt x="728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6239343" y="2598037"/>
              <a:ext cx="64369" cy="56488"/>
            </a:xfrm>
            <a:custGeom>
              <a:avLst/>
              <a:gdLst/>
              <a:ahLst/>
              <a:cxnLst/>
              <a:rect l="l" t="t" r="r" b="b"/>
              <a:pathLst>
                <a:path w="1070" h="939" extrusionOk="0">
                  <a:moveTo>
                    <a:pt x="535" y="0"/>
                  </a:moveTo>
                  <a:cubicBezTo>
                    <a:pt x="453" y="0"/>
                    <a:pt x="370" y="22"/>
                    <a:pt x="295" y="67"/>
                  </a:cubicBezTo>
                  <a:cubicBezTo>
                    <a:pt x="71" y="199"/>
                    <a:pt x="0" y="487"/>
                    <a:pt x="132" y="711"/>
                  </a:cubicBezTo>
                  <a:cubicBezTo>
                    <a:pt x="220" y="857"/>
                    <a:pt x="376" y="939"/>
                    <a:pt x="535" y="939"/>
                  </a:cubicBezTo>
                  <a:cubicBezTo>
                    <a:pt x="617" y="939"/>
                    <a:pt x="700" y="917"/>
                    <a:pt x="775" y="871"/>
                  </a:cubicBezTo>
                  <a:cubicBezTo>
                    <a:pt x="999" y="737"/>
                    <a:pt x="1070" y="448"/>
                    <a:pt x="935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6059833" y="2705779"/>
              <a:ext cx="64369" cy="56488"/>
            </a:xfrm>
            <a:custGeom>
              <a:avLst/>
              <a:gdLst/>
              <a:ahLst/>
              <a:cxnLst/>
              <a:rect l="l" t="t" r="r" b="b"/>
              <a:pathLst>
                <a:path w="1070" h="939" extrusionOk="0">
                  <a:moveTo>
                    <a:pt x="534" y="0"/>
                  </a:moveTo>
                  <a:cubicBezTo>
                    <a:pt x="452" y="0"/>
                    <a:pt x="370" y="22"/>
                    <a:pt x="295" y="66"/>
                  </a:cubicBezTo>
                  <a:cubicBezTo>
                    <a:pt x="71" y="201"/>
                    <a:pt x="0" y="489"/>
                    <a:pt x="135" y="710"/>
                  </a:cubicBezTo>
                  <a:cubicBezTo>
                    <a:pt x="221" y="857"/>
                    <a:pt x="375" y="938"/>
                    <a:pt x="533" y="938"/>
                  </a:cubicBezTo>
                  <a:cubicBezTo>
                    <a:pt x="616" y="938"/>
                    <a:pt x="699" y="916"/>
                    <a:pt x="775" y="870"/>
                  </a:cubicBezTo>
                  <a:cubicBezTo>
                    <a:pt x="999" y="739"/>
                    <a:pt x="1070" y="451"/>
                    <a:pt x="938" y="230"/>
                  </a:cubicBezTo>
                  <a:cubicBezTo>
                    <a:pt x="849" y="81"/>
                    <a:pt x="693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6370667" y="2520975"/>
              <a:ext cx="637429" cy="382421"/>
            </a:xfrm>
            <a:custGeom>
              <a:avLst/>
              <a:gdLst/>
              <a:ahLst/>
              <a:cxnLst/>
              <a:rect l="l" t="t" r="r" b="b"/>
              <a:pathLst>
                <a:path w="10596" h="6357" extrusionOk="0">
                  <a:moveTo>
                    <a:pt x="456" y="1"/>
                  </a:moveTo>
                  <a:cubicBezTo>
                    <a:pt x="206" y="1"/>
                    <a:pt x="1" y="202"/>
                    <a:pt x="1" y="455"/>
                  </a:cubicBezTo>
                  <a:lnTo>
                    <a:pt x="1" y="5901"/>
                  </a:lnTo>
                  <a:cubicBezTo>
                    <a:pt x="1" y="6151"/>
                    <a:pt x="206" y="6356"/>
                    <a:pt x="456" y="6356"/>
                  </a:cubicBezTo>
                  <a:lnTo>
                    <a:pt x="10141" y="6356"/>
                  </a:lnTo>
                  <a:cubicBezTo>
                    <a:pt x="10394" y="6356"/>
                    <a:pt x="10596" y="6151"/>
                    <a:pt x="10596" y="5901"/>
                  </a:cubicBezTo>
                  <a:lnTo>
                    <a:pt x="10596" y="455"/>
                  </a:lnTo>
                  <a:cubicBezTo>
                    <a:pt x="10596" y="202"/>
                    <a:pt x="10394" y="1"/>
                    <a:pt x="1014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6683306" y="2559476"/>
              <a:ext cx="12212" cy="305179"/>
            </a:xfrm>
            <a:custGeom>
              <a:avLst/>
              <a:gdLst/>
              <a:ahLst/>
              <a:cxnLst/>
              <a:rect l="l" t="t" r="r" b="b"/>
              <a:pathLst>
                <a:path w="203" h="5073" extrusionOk="0">
                  <a:moveTo>
                    <a:pt x="103" y="1"/>
                  </a:moveTo>
                  <a:cubicBezTo>
                    <a:pt x="45" y="1"/>
                    <a:pt x="1" y="49"/>
                    <a:pt x="1" y="103"/>
                  </a:cubicBezTo>
                  <a:lnTo>
                    <a:pt x="1" y="4973"/>
                  </a:lnTo>
                  <a:cubicBezTo>
                    <a:pt x="1" y="5028"/>
                    <a:pt x="45" y="5073"/>
                    <a:pt x="103" y="5073"/>
                  </a:cubicBezTo>
                  <a:cubicBezTo>
                    <a:pt x="157" y="5073"/>
                    <a:pt x="202" y="5028"/>
                    <a:pt x="202" y="4973"/>
                  </a:cubicBezTo>
                  <a:lnTo>
                    <a:pt x="202" y="103"/>
                  </a:lnTo>
                  <a:cubicBezTo>
                    <a:pt x="202" y="49"/>
                    <a:pt x="157" y="1"/>
                    <a:pt x="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6731252" y="2579147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0"/>
                  </a:moveTo>
                  <a:cubicBezTo>
                    <a:pt x="209" y="0"/>
                    <a:pt x="1" y="212"/>
                    <a:pt x="1" y="471"/>
                  </a:cubicBezTo>
                  <a:cubicBezTo>
                    <a:pt x="1" y="730"/>
                    <a:pt x="209" y="939"/>
                    <a:pt x="468" y="939"/>
                  </a:cubicBezTo>
                  <a:cubicBezTo>
                    <a:pt x="728" y="939"/>
                    <a:pt x="936" y="730"/>
                    <a:pt x="936" y="471"/>
                  </a:cubicBezTo>
                  <a:cubicBezTo>
                    <a:pt x="936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6731252" y="2788496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1"/>
                  </a:moveTo>
                  <a:cubicBezTo>
                    <a:pt x="209" y="1"/>
                    <a:pt x="1" y="212"/>
                    <a:pt x="1" y="471"/>
                  </a:cubicBezTo>
                  <a:cubicBezTo>
                    <a:pt x="1" y="731"/>
                    <a:pt x="209" y="939"/>
                    <a:pt x="468" y="939"/>
                  </a:cubicBezTo>
                  <a:cubicBezTo>
                    <a:pt x="728" y="939"/>
                    <a:pt x="936" y="731"/>
                    <a:pt x="936" y="471"/>
                  </a:cubicBezTo>
                  <a:cubicBezTo>
                    <a:pt x="936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6817758" y="2579147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9" y="0"/>
                    <a:pt x="0" y="212"/>
                    <a:pt x="0" y="471"/>
                  </a:cubicBezTo>
                  <a:cubicBezTo>
                    <a:pt x="0" y="730"/>
                    <a:pt x="209" y="939"/>
                    <a:pt x="468" y="939"/>
                  </a:cubicBezTo>
                  <a:cubicBezTo>
                    <a:pt x="727" y="939"/>
                    <a:pt x="939" y="730"/>
                    <a:pt x="939" y="471"/>
                  </a:cubicBezTo>
                  <a:cubicBezTo>
                    <a:pt x="939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6817758" y="278849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09" y="1"/>
                    <a:pt x="0" y="212"/>
                    <a:pt x="0" y="471"/>
                  </a:cubicBezTo>
                  <a:cubicBezTo>
                    <a:pt x="0" y="731"/>
                    <a:pt x="209" y="939"/>
                    <a:pt x="468" y="939"/>
                  </a:cubicBezTo>
                  <a:cubicBezTo>
                    <a:pt x="727" y="939"/>
                    <a:pt x="939" y="731"/>
                    <a:pt x="939" y="471"/>
                  </a:cubicBezTo>
                  <a:cubicBezTo>
                    <a:pt x="939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6447729" y="2594187"/>
              <a:ext cx="64429" cy="56488"/>
            </a:xfrm>
            <a:custGeom>
              <a:avLst/>
              <a:gdLst/>
              <a:ahLst/>
              <a:cxnLst/>
              <a:rect l="l" t="t" r="r" b="b"/>
              <a:pathLst>
                <a:path w="1071" h="939" extrusionOk="0">
                  <a:moveTo>
                    <a:pt x="534" y="0"/>
                  </a:moveTo>
                  <a:cubicBezTo>
                    <a:pt x="452" y="0"/>
                    <a:pt x="368" y="22"/>
                    <a:pt x="292" y="67"/>
                  </a:cubicBezTo>
                  <a:cubicBezTo>
                    <a:pt x="71" y="202"/>
                    <a:pt x="1" y="487"/>
                    <a:pt x="132" y="711"/>
                  </a:cubicBezTo>
                  <a:cubicBezTo>
                    <a:pt x="221" y="857"/>
                    <a:pt x="376" y="938"/>
                    <a:pt x="536" y="938"/>
                  </a:cubicBezTo>
                  <a:cubicBezTo>
                    <a:pt x="618" y="938"/>
                    <a:pt x="700" y="917"/>
                    <a:pt x="776" y="871"/>
                  </a:cubicBezTo>
                  <a:cubicBezTo>
                    <a:pt x="1000" y="737"/>
                    <a:pt x="1070" y="448"/>
                    <a:pt x="936" y="228"/>
                  </a:cubicBezTo>
                  <a:cubicBezTo>
                    <a:pt x="849" y="82"/>
                    <a:pt x="694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6555411" y="2773697"/>
              <a:ext cx="64609" cy="56428"/>
            </a:xfrm>
            <a:custGeom>
              <a:avLst/>
              <a:gdLst/>
              <a:ahLst/>
              <a:cxnLst/>
              <a:rect l="l" t="t" r="r" b="b"/>
              <a:pathLst>
                <a:path w="1074" h="938" extrusionOk="0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4" y="199"/>
                    <a:pt x="1" y="487"/>
                    <a:pt x="135" y="711"/>
                  </a:cubicBezTo>
                  <a:cubicBezTo>
                    <a:pt x="224" y="857"/>
                    <a:pt x="378" y="937"/>
                    <a:pt x="537" y="937"/>
                  </a:cubicBezTo>
                  <a:cubicBezTo>
                    <a:pt x="619" y="937"/>
                    <a:pt x="702" y="916"/>
                    <a:pt x="779" y="871"/>
                  </a:cubicBezTo>
                  <a:cubicBezTo>
                    <a:pt x="999" y="737"/>
                    <a:pt x="1073" y="449"/>
                    <a:pt x="939" y="228"/>
                  </a:cubicBezTo>
                  <a:cubicBezTo>
                    <a:pt x="850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5729689" y="3157201"/>
              <a:ext cx="637429" cy="382361"/>
            </a:xfrm>
            <a:custGeom>
              <a:avLst/>
              <a:gdLst/>
              <a:ahLst/>
              <a:cxnLst/>
              <a:rect l="l" t="t" r="r" b="b"/>
              <a:pathLst>
                <a:path w="10596" h="6356" extrusionOk="0">
                  <a:moveTo>
                    <a:pt x="455" y="0"/>
                  </a:moveTo>
                  <a:cubicBezTo>
                    <a:pt x="202" y="0"/>
                    <a:pt x="0" y="202"/>
                    <a:pt x="0" y="455"/>
                  </a:cubicBezTo>
                  <a:lnTo>
                    <a:pt x="0" y="5901"/>
                  </a:lnTo>
                  <a:cubicBezTo>
                    <a:pt x="0" y="6151"/>
                    <a:pt x="205" y="6356"/>
                    <a:pt x="455" y="6356"/>
                  </a:cubicBezTo>
                  <a:lnTo>
                    <a:pt x="10140" y="6356"/>
                  </a:lnTo>
                  <a:cubicBezTo>
                    <a:pt x="10390" y="6356"/>
                    <a:pt x="10595" y="6151"/>
                    <a:pt x="10595" y="5901"/>
                  </a:cubicBezTo>
                  <a:lnTo>
                    <a:pt x="10595" y="455"/>
                  </a:lnTo>
                  <a:cubicBezTo>
                    <a:pt x="10595" y="202"/>
                    <a:pt x="10390" y="0"/>
                    <a:pt x="1014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6042267" y="3195883"/>
              <a:ext cx="12212" cy="304999"/>
            </a:xfrm>
            <a:custGeom>
              <a:avLst/>
              <a:gdLst/>
              <a:ahLst/>
              <a:cxnLst/>
              <a:rect l="l" t="t" r="r" b="b"/>
              <a:pathLst>
                <a:path w="203" h="5070" extrusionOk="0">
                  <a:moveTo>
                    <a:pt x="100" y="1"/>
                  </a:moveTo>
                  <a:cubicBezTo>
                    <a:pt x="46" y="1"/>
                    <a:pt x="1" y="45"/>
                    <a:pt x="1" y="100"/>
                  </a:cubicBezTo>
                  <a:lnTo>
                    <a:pt x="1" y="4970"/>
                  </a:lnTo>
                  <a:cubicBezTo>
                    <a:pt x="1" y="5024"/>
                    <a:pt x="46" y="5069"/>
                    <a:pt x="100" y="5069"/>
                  </a:cubicBezTo>
                  <a:cubicBezTo>
                    <a:pt x="158" y="5069"/>
                    <a:pt x="203" y="5024"/>
                    <a:pt x="203" y="4970"/>
                  </a:cubicBezTo>
                  <a:lnTo>
                    <a:pt x="203" y="100"/>
                  </a:lnTo>
                  <a:cubicBezTo>
                    <a:pt x="203" y="45"/>
                    <a:pt x="158" y="1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6251676" y="3215374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0" y="211"/>
                    <a:pt x="0" y="471"/>
                  </a:cubicBezTo>
                  <a:cubicBezTo>
                    <a:pt x="0" y="730"/>
                    <a:pt x="212" y="938"/>
                    <a:pt x="471" y="938"/>
                  </a:cubicBezTo>
                  <a:cubicBezTo>
                    <a:pt x="730" y="938"/>
                    <a:pt x="938" y="730"/>
                    <a:pt x="938" y="471"/>
                  </a:cubicBezTo>
                  <a:cubicBezTo>
                    <a:pt x="938" y="211"/>
                    <a:pt x="730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6251676" y="3424722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0" y="212"/>
                    <a:pt x="0" y="471"/>
                  </a:cubicBezTo>
                  <a:cubicBezTo>
                    <a:pt x="0" y="730"/>
                    <a:pt x="212" y="939"/>
                    <a:pt x="471" y="939"/>
                  </a:cubicBezTo>
                  <a:cubicBezTo>
                    <a:pt x="730" y="939"/>
                    <a:pt x="938" y="730"/>
                    <a:pt x="938" y="471"/>
                  </a:cubicBezTo>
                  <a:cubicBezTo>
                    <a:pt x="938" y="212"/>
                    <a:pt x="730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6110666" y="3215193"/>
              <a:ext cx="64188" cy="56428"/>
            </a:xfrm>
            <a:custGeom>
              <a:avLst/>
              <a:gdLst/>
              <a:ahLst/>
              <a:cxnLst/>
              <a:rect l="l" t="t" r="r" b="b"/>
              <a:pathLst>
                <a:path w="1067" h="938" extrusionOk="0">
                  <a:moveTo>
                    <a:pt x="535" y="0"/>
                  </a:moveTo>
                  <a:cubicBezTo>
                    <a:pt x="474" y="0"/>
                    <a:pt x="412" y="12"/>
                    <a:pt x="353" y="38"/>
                  </a:cubicBezTo>
                  <a:cubicBezTo>
                    <a:pt x="113" y="138"/>
                    <a:pt x="1" y="413"/>
                    <a:pt x="103" y="650"/>
                  </a:cubicBezTo>
                  <a:cubicBezTo>
                    <a:pt x="177" y="830"/>
                    <a:pt x="350" y="938"/>
                    <a:pt x="533" y="938"/>
                  </a:cubicBezTo>
                  <a:cubicBezTo>
                    <a:pt x="595" y="938"/>
                    <a:pt x="657" y="925"/>
                    <a:pt x="718" y="900"/>
                  </a:cubicBezTo>
                  <a:cubicBezTo>
                    <a:pt x="955" y="800"/>
                    <a:pt x="1067" y="525"/>
                    <a:pt x="967" y="288"/>
                  </a:cubicBezTo>
                  <a:cubicBezTo>
                    <a:pt x="891" y="108"/>
                    <a:pt x="717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6115118" y="3424722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8" y="0"/>
                    <a:pt x="0" y="212"/>
                    <a:pt x="0" y="471"/>
                  </a:cubicBezTo>
                  <a:cubicBezTo>
                    <a:pt x="0" y="730"/>
                    <a:pt x="208" y="939"/>
                    <a:pt x="468" y="939"/>
                  </a:cubicBezTo>
                  <a:cubicBezTo>
                    <a:pt x="727" y="939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5806510" y="3230353"/>
              <a:ext cx="64609" cy="56548"/>
            </a:xfrm>
            <a:custGeom>
              <a:avLst/>
              <a:gdLst/>
              <a:ahLst/>
              <a:cxnLst/>
              <a:rect l="l" t="t" r="r" b="b"/>
              <a:pathLst>
                <a:path w="1074" h="940" extrusionOk="0">
                  <a:moveTo>
                    <a:pt x="535" y="1"/>
                  </a:moveTo>
                  <a:cubicBezTo>
                    <a:pt x="453" y="1"/>
                    <a:pt x="371" y="22"/>
                    <a:pt x="295" y="68"/>
                  </a:cubicBezTo>
                  <a:cubicBezTo>
                    <a:pt x="74" y="203"/>
                    <a:pt x="1" y="487"/>
                    <a:pt x="135" y="712"/>
                  </a:cubicBezTo>
                  <a:cubicBezTo>
                    <a:pt x="224" y="857"/>
                    <a:pt x="378" y="939"/>
                    <a:pt x="537" y="939"/>
                  </a:cubicBezTo>
                  <a:cubicBezTo>
                    <a:pt x="619" y="939"/>
                    <a:pt x="703" y="917"/>
                    <a:pt x="779" y="872"/>
                  </a:cubicBezTo>
                  <a:cubicBezTo>
                    <a:pt x="1000" y="737"/>
                    <a:pt x="1073" y="449"/>
                    <a:pt x="939" y="228"/>
                  </a:cubicBezTo>
                  <a:cubicBezTo>
                    <a:pt x="850" y="82"/>
                    <a:pt x="694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5914372" y="3409863"/>
              <a:ext cx="64429" cy="56428"/>
            </a:xfrm>
            <a:custGeom>
              <a:avLst/>
              <a:gdLst/>
              <a:ahLst/>
              <a:cxnLst/>
              <a:rect l="l" t="t" r="r" b="b"/>
              <a:pathLst>
                <a:path w="1071" h="938" extrusionOk="0">
                  <a:moveTo>
                    <a:pt x="535" y="1"/>
                  </a:moveTo>
                  <a:cubicBezTo>
                    <a:pt x="453" y="1"/>
                    <a:pt x="371" y="22"/>
                    <a:pt x="295" y="68"/>
                  </a:cubicBezTo>
                  <a:cubicBezTo>
                    <a:pt x="71" y="199"/>
                    <a:pt x="1" y="488"/>
                    <a:pt x="132" y="712"/>
                  </a:cubicBezTo>
                  <a:cubicBezTo>
                    <a:pt x="221" y="857"/>
                    <a:pt x="377" y="938"/>
                    <a:pt x="536" y="938"/>
                  </a:cubicBezTo>
                  <a:cubicBezTo>
                    <a:pt x="618" y="938"/>
                    <a:pt x="701" y="916"/>
                    <a:pt x="776" y="872"/>
                  </a:cubicBezTo>
                  <a:cubicBezTo>
                    <a:pt x="1000" y="737"/>
                    <a:pt x="1070" y="449"/>
                    <a:pt x="936" y="228"/>
                  </a:cubicBezTo>
                  <a:cubicBezTo>
                    <a:pt x="849" y="82"/>
                    <a:pt x="694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5864502" y="3324560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0"/>
                  </a:moveTo>
                  <a:cubicBezTo>
                    <a:pt x="209" y="0"/>
                    <a:pt x="1" y="209"/>
                    <a:pt x="1" y="468"/>
                  </a:cubicBezTo>
                  <a:cubicBezTo>
                    <a:pt x="1" y="727"/>
                    <a:pt x="209" y="935"/>
                    <a:pt x="468" y="935"/>
                  </a:cubicBezTo>
                  <a:cubicBezTo>
                    <a:pt x="727" y="935"/>
                    <a:pt x="939" y="727"/>
                    <a:pt x="939" y="468"/>
                  </a:cubicBezTo>
                  <a:cubicBezTo>
                    <a:pt x="939" y="209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5095568" y="3545458"/>
              <a:ext cx="382421" cy="637429"/>
            </a:xfrm>
            <a:custGeom>
              <a:avLst/>
              <a:gdLst/>
              <a:ahLst/>
              <a:cxnLst/>
              <a:rect l="l" t="t" r="r" b="b"/>
              <a:pathLst>
                <a:path w="6357" h="10596" extrusionOk="0">
                  <a:moveTo>
                    <a:pt x="456" y="1"/>
                  </a:moveTo>
                  <a:cubicBezTo>
                    <a:pt x="206" y="1"/>
                    <a:pt x="1" y="206"/>
                    <a:pt x="1" y="456"/>
                  </a:cubicBezTo>
                  <a:lnTo>
                    <a:pt x="1" y="10141"/>
                  </a:lnTo>
                  <a:cubicBezTo>
                    <a:pt x="1" y="10391"/>
                    <a:pt x="206" y="10596"/>
                    <a:pt x="456" y="10596"/>
                  </a:cubicBezTo>
                  <a:lnTo>
                    <a:pt x="5902" y="10596"/>
                  </a:lnTo>
                  <a:cubicBezTo>
                    <a:pt x="6155" y="10596"/>
                    <a:pt x="6357" y="10391"/>
                    <a:pt x="6357" y="10141"/>
                  </a:cubicBezTo>
                  <a:lnTo>
                    <a:pt x="6357" y="456"/>
                  </a:lnTo>
                  <a:cubicBezTo>
                    <a:pt x="6357" y="203"/>
                    <a:pt x="6155" y="1"/>
                    <a:pt x="590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5261844" y="3990804"/>
              <a:ext cx="64549" cy="56428"/>
            </a:xfrm>
            <a:custGeom>
              <a:avLst/>
              <a:gdLst/>
              <a:ahLst/>
              <a:cxnLst/>
              <a:rect l="l" t="t" r="r" b="b"/>
              <a:pathLst>
                <a:path w="1073" h="938" extrusionOk="0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4" y="199"/>
                    <a:pt x="0" y="487"/>
                    <a:pt x="135" y="711"/>
                  </a:cubicBezTo>
                  <a:cubicBezTo>
                    <a:pt x="223" y="857"/>
                    <a:pt x="378" y="937"/>
                    <a:pt x="537" y="937"/>
                  </a:cubicBezTo>
                  <a:cubicBezTo>
                    <a:pt x="619" y="937"/>
                    <a:pt x="702" y="916"/>
                    <a:pt x="778" y="871"/>
                  </a:cubicBezTo>
                  <a:cubicBezTo>
                    <a:pt x="999" y="737"/>
                    <a:pt x="1073" y="449"/>
                    <a:pt x="938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5134310" y="3858097"/>
              <a:ext cx="305179" cy="12212"/>
            </a:xfrm>
            <a:custGeom>
              <a:avLst/>
              <a:gdLst/>
              <a:ahLst/>
              <a:cxnLst/>
              <a:rect l="l" t="t" r="r" b="b"/>
              <a:pathLst>
                <a:path w="5073" h="203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7"/>
                    <a:pt x="45" y="202"/>
                    <a:pt x="100" y="202"/>
                  </a:cubicBezTo>
                  <a:lnTo>
                    <a:pt x="4970" y="202"/>
                  </a:lnTo>
                  <a:cubicBezTo>
                    <a:pt x="5027" y="202"/>
                    <a:pt x="5072" y="157"/>
                    <a:pt x="5072" y="100"/>
                  </a:cubicBezTo>
                  <a:cubicBezTo>
                    <a:pt x="5072" y="45"/>
                    <a:pt x="5024" y="0"/>
                    <a:pt x="4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5363329" y="4067445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09" y="1"/>
                    <a:pt x="0" y="212"/>
                    <a:pt x="0" y="472"/>
                  </a:cubicBezTo>
                  <a:cubicBezTo>
                    <a:pt x="0" y="731"/>
                    <a:pt x="209" y="939"/>
                    <a:pt x="468" y="939"/>
                  </a:cubicBezTo>
                  <a:cubicBezTo>
                    <a:pt x="727" y="939"/>
                    <a:pt x="939" y="731"/>
                    <a:pt x="939" y="472"/>
                  </a:cubicBezTo>
                  <a:cubicBezTo>
                    <a:pt x="939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5153981" y="4067445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08" y="1"/>
                    <a:pt x="0" y="212"/>
                    <a:pt x="0" y="472"/>
                  </a:cubicBezTo>
                  <a:cubicBezTo>
                    <a:pt x="0" y="731"/>
                    <a:pt x="208" y="939"/>
                    <a:pt x="468" y="939"/>
                  </a:cubicBezTo>
                  <a:cubicBezTo>
                    <a:pt x="727" y="939"/>
                    <a:pt x="938" y="731"/>
                    <a:pt x="938" y="472"/>
                  </a:cubicBezTo>
                  <a:cubicBezTo>
                    <a:pt x="938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5363329" y="3930887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1"/>
                  </a:moveTo>
                  <a:cubicBezTo>
                    <a:pt x="209" y="1"/>
                    <a:pt x="0" y="209"/>
                    <a:pt x="0" y="468"/>
                  </a:cubicBezTo>
                  <a:cubicBezTo>
                    <a:pt x="0" y="728"/>
                    <a:pt x="209" y="936"/>
                    <a:pt x="468" y="936"/>
                  </a:cubicBezTo>
                  <a:cubicBezTo>
                    <a:pt x="727" y="936"/>
                    <a:pt x="939" y="728"/>
                    <a:pt x="939" y="468"/>
                  </a:cubicBezTo>
                  <a:cubicBezTo>
                    <a:pt x="939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5153981" y="3930887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1"/>
                  </a:moveTo>
                  <a:cubicBezTo>
                    <a:pt x="208" y="1"/>
                    <a:pt x="0" y="209"/>
                    <a:pt x="0" y="468"/>
                  </a:cubicBezTo>
                  <a:cubicBezTo>
                    <a:pt x="0" y="726"/>
                    <a:pt x="205" y="936"/>
                    <a:pt x="462" y="936"/>
                  </a:cubicBezTo>
                  <a:cubicBezTo>
                    <a:pt x="464" y="936"/>
                    <a:pt x="466" y="936"/>
                    <a:pt x="468" y="936"/>
                  </a:cubicBezTo>
                  <a:cubicBezTo>
                    <a:pt x="727" y="936"/>
                    <a:pt x="938" y="728"/>
                    <a:pt x="938" y="468"/>
                  </a:cubicBezTo>
                  <a:cubicBezTo>
                    <a:pt x="938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5261844" y="3665352"/>
              <a:ext cx="64549" cy="56428"/>
            </a:xfrm>
            <a:custGeom>
              <a:avLst/>
              <a:gdLst/>
              <a:ahLst/>
              <a:cxnLst/>
              <a:rect l="l" t="t" r="r" b="b"/>
              <a:pathLst>
                <a:path w="1073" h="938" extrusionOk="0">
                  <a:moveTo>
                    <a:pt x="535" y="1"/>
                  </a:moveTo>
                  <a:cubicBezTo>
                    <a:pt x="453" y="1"/>
                    <a:pt x="370" y="22"/>
                    <a:pt x="295" y="67"/>
                  </a:cubicBezTo>
                  <a:cubicBezTo>
                    <a:pt x="74" y="201"/>
                    <a:pt x="0" y="489"/>
                    <a:pt x="135" y="710"/>
                  </a:cubicBezTo>
                  <a:cubicBezTo>
                    <a:pt x="223" y="856"/>
                    <a:pt x="378" y="938"/>
                    <a:pt x="537" y="938"/>
                  </a:cubicBezTo>
                  <a:cubicBezTo>
                    <a:pt x="619" y="938"/>
                    <a:pt x="702" y="916"/>
                    <a:pt x="778" y="870"/>
                  </a:cubicBezTo>
                  <a:cubicBezTo>
                    <a:pt x="999" y="739"/>
                    <a:pt x="1073" y="451"/>
                    <a:pt x="938" y="227"/>
                  </a:cubicBezTo>
                  <a:cubicBezTo>
                    <a:pt x="849" y="81"/>
                    <a:pt x="694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5363329" y="3740429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9" y="0"/>
                    <a:pt x="0" y="212"/>
                    <a:pt x="0" y="471"/>
                  </a:cubicBezTo>
                  <a:cubicBezTo>
                    <a:pt x="0" y="730"/>
                    <a:pt x="209" y="938"/>
                    <a:pt x="468" y="938"/>
                  </a:cubicBezTo>
                  <a:cubicBezTo>
                    <a:pt x="727" y="938"/>
                    <a:pt x="939" y="730"/>
                    <a:pt x="939" y="471"/>
                  </a:cubicBezTo>
                  <a:cubicBezTo>
                    <a:pt x="939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5153981" y="3740429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8" y="0"/>
                    <a:pt x="0" y="212"/>
                    <a:pt x="0" y="471"/>
                  </a:cubicBezTo>
                  <a:cubicBezTo>
                    <a:pt x="0" y="730"/>
                    <a:pt x="208" y="938"/>
                    <a:pt x="468" y="938"/>
                  </a:cubicBezTo>
                  <a:cubicBezTo>
                    <a:pt x="727" y="938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5363329" y="3603871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0"/>
                  </a:moveTo>
                  <a:cubicBezTo>
                    <a:pt x="209" y="0"/>
                    <a:pt x="0" y="208"/>
                    <a:pt x="0" y="468"/>
                  </a:cubicBezTo>
                  <a:cubicBezTo>
                    <a:pt x="0" y="727"/>
                    <a:pt x="209" y="935"/>
                    <a:pt x="468" y="935"/>
                  </a:cubicBezTo>
                  <a:cubicBezTo>
                    <a:pt x="727" y="935"/>
                    <a:pt x="939" y="727"/>
                    <a:pt x="939" y="468"/>
                  </a:cubicBezTo>
                  <a:cubicBezTo>
                    <a:pt x="939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5153981" y="3603871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0"/>
                  </a:moveTo>
                  <a:cubicBezTo>
                    <a:pt x="208" y="0"/>
                    <a:pt x="0" y="208"/>
                    <a:pt x="0" y="468"/>
                  </a:cubicBezTo>
                  <a:cubicBezTo>
                    <a:pt x="0" y="725"/>
                    <a:pt x="205" y="935"/>
                    <a:pt x="462" y="935"/>
                  </a:cubicBezTo>
                  <a:cubicBezTo>
                    <a:pt x="464" y="935"/>
                    <a:pt x="466" y="935"/>
                    <a:pt x="468" y="935"/>
                  </a:cubicBezTo>
                  <a:cubicBezTo>
                    <a:pt x="727" y="935"/>
                    <a:pt x="938" y="727"/>
                    <a:pt x="938" y="468"/>
                  </a:cubicBezTo>
                  <a:cubicBezTo>
                    <a:pt x="938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5088650" y="3158705"/>
              <a:ext cx="637248" cy="382602"/>
            </a:xfrm>
            <a:custGeom>
              <a:avLst/>
              <a:gdLst/>
              <a:ahLst/>
              <a:cxnLst/>
              <a:rect l="l" t="t" r="r" b="b"/>
              <a:pathLst>
                <a:path w="10593" h="6360" extrusionOk="0">
                  <a:moveTo>
                    <a:pt x="452" y="1"/>
                  </a:moveTo>
                  <a:cubicBezTo>
                    <a:pt x="202" y="1"/>
                    <a:pt x="1" y="206"/>
                    <a:pt x="1" y="455"/>
                  </a:cubicBezTo>
                  <a:lnTo>
                    <a:pt x="1" y="5905"/>
                  </a:lnTo>
                  <a:cubicBezTo>
                    <a:pt x="1" y="6155"/>
                    <a:pt x="202" y="6356"/>
                    <a:pt x="452" y="6360"/>
                  </a:cubicBezTo>
                  <a:lnTo>
                    <a:pt x="10138" y="6360"/>
                  </a:lnTo>
                  <a:cubicBezTo>
                    <a:pt x="10391" y="6360"/>
                    <a:pt x="10592" y="6155"/>
                    <a:pt x="10592" y="5905"/>
                  </a:cubicBezTo>
                  <a:lnTo>
                    <a:pt x="10592" y="455"/>
                  </a:lnTo>
                  <a:cubicBezTo>
                    <a:pt x="10592" y="206"/>
                    <a:pt x="10391" y="1"/>
                    <a:pt x="1013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5401048" y="3197447"/>
              <a:ext cx="12212" cy="305119"/>
            </a:xfrm>
            <a:custGeom>
              <a:avLst/>
              <a:gdLst/>
              <a:ahLst/>
              <a:cxnLst/>
              <a:rect l="l" t="t" r="r" b="b"/>
              <a:pathLst>
                <a:path w="203" h="5072" extrusionOk="0">
                  <a:moveTo>
                    <a:pt x="103" y="0"/>
                  </a:moveTo>
                  <a:cubicBezTo>
                    <a:pt x="49" y="0"/>
                    <a:pt x="1" y="45"/>
                    <a:pt x="1" y="100"/>
                  </a:cubicBezTo>
                  <a:lnTo>
                    <a:pt x="1" y="4969"/>
                  </a:lnTo>
                  <a:cubicBezTo>
                    <a:pt x="1" y="5027"/>
                    <a:pt x="49" y="5072"/>
                    <a:pt x="103" y="5072"/>
                  </a:cubicBezTo>
                  <a:cubicBezTo>
                    <a:pt x="158" y="5072"/>
                    <a:pt x="203" y="5027"/>
                    <a:pt x="203" y="4969"/>
                  </a:cubicBezTo>
                  <a:lnTo>
                    <a:pt x="203" y="100"/>
                  </a:lnTo>
                  <a:cubicBezTo>
                    <a:pt x="203" y="45"/>
                    <a:pt x="158" y="0"/>
                    <a:pt x="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5542238" y="3324560"/>
              <a:ext cx="56548" cy="56307"/>
            </a:xfrm>
            <a:custGeom>
              <a:avLst/>
              <a:gdLst/>
              <a:ahLst/>
              <a:cxnLst/>
              <a:rect l="l" t="t" r="r" b="b"/>
              <a:pathLst>
                <a:path w="940" h="936" extrusionOk="0">
                  <a:moveTo>
                    <a:pt x="472" y="0"/>
                  </a:moveTo>
                  <a:cubicBezTo>
                    <a:pt x="212" y="0"/>
                    <a:pt x="1" y="209"/>
                    <a:pt x="1" y="468"/>
                  </a:cubicBezTo>
                  <a:cubicBezTo>
                    <a:pt x="1" y="727"/>
                    <a:pt x="212" y="935"/>
                    <a:pt x="472" y="935"/>
                  </a:cubicBezTo>
                  <a:cubicBezTo>
                    <a:pt x="728" y="935"/>
                    <a:pt x="939" y="727"/>
                    <a:pt x="939" y="468"/>
                  </a:cubicBezTo>
                  <a:cubicBezTo>
                    <a:pt x="939" y="209"/>
                    <a:pt x="728" y="0"/>
                    <a:pt x="4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5610637" y="342646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9" y="0"/>
                    <a:pt x="1" y="208"/>
                    <a:pt x="1" y="468"/>
                  </a:cubicBezTo>
                  <a:cubicBezTo>
                    <a:pt x="1" y="727"/>
                    <a:pt x="209" y="938"/>
                    <a:pt x="468" y="938"/>
                  </a:cubicBezTo>
                  <a:cubicBezTo>
                    <a:pt x="727" y="938"/>
                    <a:pt x="939" y="727"/>
                    <a:pt x="939" y="468"/>
                  </a:cubicBezTo>
                  <a:cubicBezTo>
                    <a:pt x="939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5473899" y="3217058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1"/>
                  </a:moveTo>
                  <a:cubicBezTo>
                    <a:pt x="212" y="1"/>
                    <a:pt x="0" y="212"/>
                    <a:pt x="0" y="468"/>
                  </a:cubicBezTo>
                  <a:cubicBezTo>
                    <a:pt x="0" y="728"/>
                    <a:pt x="212" y="939"/>
                    <a:pt x="471" y="939"/>
                  </a:cubicBezTo>
                  <a:cubicBezTo>
                    <a:pt x="727" y="939"/>
                    <a:pt x="938" y="728"/>
                    <a:pt x="938" y="468"/>
                  </a:cubicBezTo>
                  <a:cubicBezTo>
                    <a:pt x="938" y="212"/>
                    <a:pt x="730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5233509" y="3326304"/>
              <a:ext cx="64369" cy="56488"/>
            </a:xfrm>
            <a:custGeom>
              <a:avLst/>
              <a:gdLst/>
              <a:ahLst/>
              <a:cxnLst/>
              <a:rect l="l" t="t" r="r" b="b"/>
              <a:pathLst>
                <a:path w="1070" h="939" extrusionOk="0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1" y="199"/>
                    <a:pt x="0" y="487"/>
                    <a:pt x="132" y="711"/>
                  </a:cubicBezTo>
                  <a:cubicBezTo>
                    <a:pt x="220" y="857"/>
                    <a:pt x="376" y="939"/>
                    <a:pt x="535" y="939"/>
                  </a:cubicBezTo>
                  <a:cubicBezTo>
                    <a:pt x="617" y="939"/>
                    <a:pt x="700" y="917"/>
                    <a:pt x="775" y="871"/>
                  </a:cubicBezTo>
                  <a:cubicBezTo>
                    <a:pt x="999" y="737"/>
                    <a:pt x="1070" y="449"/>
                    <a:pt x="935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5162223" y="3423759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1" y="209"/>
                    <a:pt x="1" y="468"/>
                  </a:cubicBezTo>
                  <a:cubicBezTo>
                    <a:pt x="1" y="727"/>
                    <a:pt x="212" y="939"/>
                    <a:pt x="471" y="939"/>
                  </a:cubicBezTo>
                  <a:cubicBezTo>
                    <a:pt x="731" y="939"/>
                    <a:pt x="939" y="727"/>
                    <a:pt x="939" y="468"/>
                  </a:cubicBezTo>
                  <a:cubicBezTo>
                    <a:pt x="939" y="209"/>
                    <a:pt x="731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5162223" y="3214411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1" y="208"/>
                    <a:pt x="1" y="468"/>
                  </a:cubicBezTo>
                  <a:cubicBezTo>
                    <a:pt x="1" y="727"/>
                    <a:pt x="212" y="938"/>
                    <a:pt x="471" y="938"/>
                  </a:cubicBezTo>
                  <a:cubicBezTo>
                    <a:pt x="731" y="938"/>
                    <a:pt x="939" y="727"/>
                    <a:pt x="939" y="468"/>
                  </a:cubicBezTo>
                  <a:cubicBezTo>
                    <a:pt x="939" y="208"/>
                    <a:pt x="731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5299021" y="3423759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7" y="0"/>
                  </a:moveTo>
                  <a:cubicBezTo>
                    <a:pt x="211" y="0"/>
                    <a:pt x="0" y="209"/>
                    <a:pt x="0" y="468"/>
                  </a:cubicBezTo>
                  <a:cubicBezTo>
                    <a:pt x="0" y="727"/>
                    <a:pt x="211" y="939"/>
                    <a:pt x="467" y="939"/>
                  </a:cubicBezTo>
                  <a:cubicBezTo>
                    <a:pt x="727" y="939"/>
                    <a:pt x="938" y="727"/>
                    <a:pt x="938" y="468"/>
                  </a:cubicBezTo>
                  <a:cubicBezTo>
                    <a:pt x="938" y="209"/>
                    <a:pt x="727" y="0"/>
                    <a:pt x="4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5299021" y="3214411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7" y="0"/>
                  </a:moveTo>
                  <a:cubicBezTo>
                    <a:pt x="211" y="0"/>
                    <a:pt x="0" y="208"/>
                    <a:pt x="0" y="468"/>
                  </a:cubicBezTo>
                  <a:cubicBezTo>
                    <a:pt x="0" y="727"/>
                    <a:pt x="211" y="938"/>
                    <a:pt x="467" y="938"/>
                  </a:cubicBezTo>
                  <a:cubicBezTo>
                    <a:pt x="727" y="938"/>
                    <a:pt x="938" y="727"/>
                    <a:pt x="938" y="468"/>
                  </a:cubicBezTo>
                  <a:cubicBezTo>
                    <a:pt x="938" y="208"/>
                    <a:pt x="727" y="0"/>
                    <a:pt x="4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5476967" y="3807264"/>
              <a:ext cx="637429" cy="382361"/>
            </a:xfrm>
            <a:custGeom>
              <a:avLst/>
              <a:gdLst/>
              <a:ahLst/>
              <a:cxnLst/>
              <a:rect l="l" t="t" r="r" b="b"/>
              <a:pathLst>
                <a:path w="10596" h="6356" extrusionOk="0">
                  <a:moveTo>
                    <a:pt x="455" y="0"/>
                  </a:moveTo>
                  <a:cubicBezTo>
                    <a:pt x="202" y="0"/>
                    <a:pt x="1" y="202"/>
                    <a:pt x="1" y="455"/>
                  </a:cubicBezTo>
                  <a:lnTo>
                    <a:pt x="1" y="5901"/>
                  </a:lnTo>
                  <a:cubicBezTo>
                    <a:pt x="1" y="6151"/>
                    <a:pt x="202" y="6356"/>
                    <a:pt x="455" y="6356"/>
                  </a:cubicBezTo>
                  <a:lnTo>
                    <a:pt x="10141" y="6356"/>
                  </a:lnTo>
                  <a:cubicBezTo>
                    <a:pt x="10390" y="6356"/>
                    <a:pt x="10595" y="6151"/>
                    <a:pt x="10595" y="5901"/>
                  </a:cubicBezTo>
                  <a:lnTo>
                    <a:pt x="10595" y="455"/>
                  </a:lnTo>
                  <a:cubicBezTo>
                    <a:pt x="10595" y="202"/>
                    <a:pt x="10390" y="0"/>
                    <a:pt x="1014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5"/>
            <p:cNvSpPr/>
            <p:nvPr/>
          </p:nvSpPr>
          <p:spPr>
            <a:xfrm>
              <a:off x="5789606" y="3845764"/>
              <a:ext cx="12152" cy="305179"/>
            </a:xfrm>
            <a:custGeom>
              <a:avLst/>
              <a:gdLst/>
              <a:ahLst/>
              <a:cxnLst/>
              <a:rect l="l" t="t" r="r" b="b"/>
              <a:pathLst>
                <a:path w="202" h="5073" extrusionOk="0">
                  <a:moveTo>
                    <a:pt x="99" y="1"/>
                  </a:moveTo>
                  <a:cubicBezTo>
                    <a:pt x="45" y="1"/>
                    <a:pt x="0" y="45"/>
                    <a:pt x="0" y="103"/>
                  </a:cubicBezTo>
                  <a:lnTo>
                    <a:pt x="0" y="4973"/>
                  </a:lnTo>
                  <a:cubicBezTo>
                    <a:pt x="0" y="5027"/>
                    <a:pt x="45" y="5072"/>
                    <a:pt x="99" y="5072"/>
                  </a:cubicBezTo>
                  <a:cubicBezTo>
                    <a:pt x="157" y="5072"/>
                    <a:pt x="202" y="5027"/>
                    <a:pt x="202" y="4973"/>
                  </a:cubicBezTo>
                  <a:lnTo>
                    <a:pt x="202" y="103"/>
                  </a:lnTo>
                  <a:cubicBezTo>
                    <a:pt x="202" y="49"/>
                    <a:pt x="157" y="1"/>
                    <a:pt x="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5"/>
            <p:cNvSpPr/>
            <p:nvPr/>
          </p:nvSpPr>
          <p:spPr>
            <a:xfrm>
              <a:off x="5998954" y="386543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0" y="211"/>
                    <a:pt x="0" y="471"/>
                  </a:cubicBezTo>
                  <a:cubicBezTo>
                    <a:pt x="0" y="730"/>
                    <a:pt x="212" y="938"/>
                    <a:pt x="471" y="938"/>
                  </a:cubicBezTo>
                  <a:cubicBezTo>
                    <a:pt x="727" y="938"/>
                    <a:pt x="939" y="730"/>
                    <a:pt x="939" y="471"/>
                  </a:cubicBezTo>
                  <a:cubicBezTo>
                    <a:pt x="939" y="211"/>
                    <a:pt x="727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5"/>
            <p:cNvSpPr/>
            <p:nvPr/>
          </p:nvSpPr>
          <p:spPr>
            <a:xfrm>
              <a:off x="5998954" y="4074784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1"/>
                  </a:moveTo>
                  <a:cubicBezTo>
                    <a:pt x="212" y="1"/>
                    <a:pt x="0" y="212"/>
                    <a:pt x="0" y="471"/>
                  </a:cubicBezTo>
                  <a:cubicBezTo>
                    <a:pt x="0" y="731"/>
                    <a:pt x="212" y="939"/>
                    <a:pt x="471" y="939"/>
                  </a:cubicBezTo>
                  <a:cubicBezTo>
                    <a:pt x="727" y="939"/>
                    <a:pt x="939" y="731"/>
                    <a:pt x="939" y="471"/>
                  </a:cubicBezTo>
                  <a:cubicBezTo>
                    <a:pt x="939" y="212"/>
                    <a:pt x="727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5"/>
            <p:cNvSpPr/>
            <p:nvPr/>
          </p:nvSpPr>
          <p:spPr>
            <a:xfrm>
              <a:off x="5862216" y="386543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1" y="0"/>
                    <a:pt x="0" y="211"/>
                    <a:pt x="0" y="471"/>
                  </a:cubicBezTo>
                  <a:cubicBezTo>
                    <a:pt x="0" y="730"/>
                    <a:pt x="211" y="938"/>
                    <a:pt x="471" y="938"/>
                  </a:cubicBezTo>
                  <a:cubicBezTo>
                    <a:pt x="730" y="938"/>
                    <a:pt x="938" y="730"/>
                    <a:pt x="938" y="471"/>
                  </a:cubicBezTo>
                  <a:cubicBezTo>
                    <a:pt x="938" y="211"/>
                    <a:pt x="730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5"/>
            <p:cNvSpPr/>
            <p:nvPr/>
          </p:nvSpPr>
          <p:spPr>
            <a:xfrm>
              <a:off x="5862216" y="4074784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1"/>
                  </a:moveTo>
                  <a:cubicBezTo>
                    <a:pt x="211" y="1"/>
                    <a:pt x="0" y="212"/>
                    <a:pt x="0" y="471"/>
                  </a:cubicBezTo>
                  <a:cubicBezTo>
                    <a:pt x="0" y="731"/>
                    <a:pt x="211" y="939"/>
                    <a:pt x="471" y="939"/>
                  </a:cubicBezTo>
                  <a:cubicBezTo>
                    <a:pt x="730" y="939"/>
                    <a:pt x="938" y="731"/>
                    <a:pt x="938" y="471"/>
                  </a:cubicBezTo>
                  <a:cubicBezTo>
                    <a:pt x="938" y="212"/>
                    <a:pt x="730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5"/>
            <p:cNvSpPr/>
            <p:nvPr/>
          </p:nvSpPr>
          <p:spPr>
            <a:xfrm>
              <a:off x="5609314" y="3981480"/>
              <a:ext cx="64549" cy="56428"/>
            </a:xfrm>
            <a:custGeom>
              <a:avLst/>
              <a:gdLst/>
              <a:ahLst/>
              <a:cxnLst/>
              <a:rect l="l" t="t" r="r" b="b"/>
              <a:pathLst>
                <a:path w="1073" h="938" extrusionOk="0">
                  <a:moveTo>
                    <a:pt x="534" y="0"/>
                  </a:moveTo>
                  <a:cubicBezTo>
                    <a:pt x="452" y="0"/>
                    <a:pt x="370" y="21"/>
                    <a:pt x="295" y="66"/>
                  </a:cubicBezTo>
                  <a:cubicBezTo>
                    <a:pt x="74" y="200"/>
                    <a:pt x="0" y="489"/>
                    <a:pt x="135" y="709"/>
                  </a:cubicBezTo>
                  <a:cubicBezTo>
                    <a:pt x="223" y="857"/>
                    <a:pt x="378" y="938"/>
                    <a:pt x="536" y="938"/>
                  </a:cubicBezTo>
                  <a:cubicBezTo>
                    <a:pt x="619" y="938"/>
                    <a:pt x="702" y="916"/>
                    <a:pt x="778" y="870"/>
                  </a:cubicBezTo>
                  <a:cubicBezTo>
                    <a:pt x="999" y="738"/>
                    <a:pt x="1073" y="450"/>
                    <a:pt x="938" y="229"/>
                  </a:cubicBezTo>
                  <a:cubicBezTo>
                    <a:pt x="849" y="81"/>
                    <a:pt x="693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5"/>
            <p:cNvSpPr/>
            <p:nvPr/>
          </p:nvSpPr>
          <p:spPr>
            <a:xfrm>
              <a:off x="5538207" y="4078815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12" y="1"/>
                    <a:pt x="1" y="212"/>
                    <a:pt x="1" y="471"/>
                  </a:cubicBezTo>
                  <a:cubicBezTo>
                    <a:pt x="1" y="731"/>
                    <a:pt x="212" y="939"/>
                    <a:pt x="468" y="939"/>
                  </a:cubicBezTo>
                  <a:cubicBezTo>
                    <a:pt x="728" y="939"/>
                    <a:pt x="939" y="731"/>
                    <a:pt x="939" y="471"/>
                  </a:cubicBezTo>
                  <a:cubicBezTo>
                    <a:pt x="939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5"/>
            <p:cNvSpPr/>
            <p:nvPr/>
          </p:nvSpPr>
          <p:spPr>
            <a:xfrm>
              <a:off x="5538207" y="3869467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12" y="0"/>
                    <a:pt x="1" y="212"/>
                    <a:pt x="1" y="471"/>
                  </a:cubicBezTo>
                  <a:cubicBezTo>
                    <a:pt x="1" y="730"/>
                    <a:pt x="212" y="939"/>
                    <a:pt x="468" y="939"/>
                  </a:cubicBezTo>
                  <a:cubicBezTo>
                    <a:pt x="728" y="939"/>
                    <a:pt x="939" y="730"/>
                    <a:pt x="939" y="471"/>
                  </a:cubicBezTo>
                  <a:cubicBezTo>
                    <a:pt x="939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5"/>
            <p:cNvSpPr/>
            <p:nvPr/>
          </p:nvSpPr>
          <p:spPr>
            <a:xfrm>
              <a:off x="5674945" y="4078815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1"/>
                  </a:moveTo>
                  <a:cubicBezTo>
                    <a:pt x="209" y="1"/>
                    <a:pt x="1" y="212"/>
                    <a:pt x="1" y="471"/>
                  </a:cubicBezTo>
                  <a:cubicBezTo>
                    <a:pt x="1" y="731"/>
                    <a:pt x="209" y="939"/>
                    <a:pt x="468" y="939"/>
                  </a:cubicBezTo>
                  <a:cubicBezTo>
                    <a:pt x="728" y="939"/>
                    <a:pt x="936" y="731"/>
                    <a:pt x="936" y="471"/>
                  </a:cubicBezTo>
                  <a:cubicBezTo>
                    <a:pt x="936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5"/>
            <p:cNvSpPr/>
            <p:nvPr/>
          </p:nvSpPr>
          <p:spPr>
            <a:xfrm>
              <a:off x="5674945" y="3869467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0"/>
                  </a:moveTo>
                  <a:cubicBezTo>
                    <a:pt x="209" y="0"/>
                    <a:pt x="1" y="212"/>
                    <a:pt x="1" y="471"/>
                  </a:cubicBezTo>
                  <a:cubicBezTo>
                    <a:pt x="1" y="730"/>
                    <a:pt x="209" y="939"/>
                    <a:pt x="468" y="939"/>
                  </a:cubicBezTo>
                  <a:cubicBezTo>
                    <a:pt x="728" y="939"/>
                    <a:pt x="936" y="730"/>
                    <a:pt x="936" y="471"/>
                  </a:cubicBezTo>
                  <a:cubicBezTo>
                    <a:pt x="936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35"/>
          <p:cNvGrpSpPr/>
          <p:nvPr/>
        </p:nvGrpSpPr>
        <p:grpSpPr>
          <a:xfrm rot="-4133846">
            <a:off x="7295023" y="2110274"/>
            <a:ext cx="1150855" cy="1150750"/>
            <a:chOff x="7890475" y="3195525"/>
            <a:chExt cx="819850" cy="819775"/>
          </a:xfrm>
        </p:grpSpPr>
        <p:sp>
          <p:nvSpPr>
            <p:cNvPr id="1278" name="Google Shape;1278;p35"/>
            <p:cNvSpPr/>
            <p:nvPr/>
          </p:nvSpPr>
          <p:spPr>
            <a:xfrm>
              <a:off x="7890475" y="3851350"/>
              <a:ext cx="163950" cy="163950"/>
            </a:xfrm>
            <a:custGeom>
              <a:avLst/>
              <a:gdLst/>
              <a:ahLst/>
              <a:cxnLst/>
              <a:rect l="l" t="t" r="r" b="b"/>
              <a:pathLst>
                <a:path w="6558" h="6558" extrusionOk="0">
                  <a:moveTo>
                    <a:pt x="1124" y="0"/>
                  </a:moveTo>
                  <a:cubicBezTo>
                    <a:pt x="503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4" y="6558"/>
                  </a:cubicBezTo>
                  <a:lnTo>
                    <a:pt x="5434" y="6558"/>
                  </a:lnTo>
                  <a:cubicBezTo>
                    <a:pt x="6055" y="6558"/>
                    <a:pt x="6557" y="6055"/>
                    <a:pt x="6557" y="5434"/>
                  </a:cubicBezTo>
                  <a:lnTo>
                    <a:pt x="6557" y="1124"/>
                  </a:lnTo>
                  <a:cubicBezTo>
                    <a:pt x="6557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5"/>
            <p:cNvSpPr/>
            <p:nvPr/>
          </p:nvSpPr>
          <p:spPr>
            <a:xfrm>
              <a:off x="8054400" y="3851350"/>
              <a:ext cx="164025" cy="163950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5"/>
            <p:cNvSpPr/>
            <p:nvPr/>
          </p:nvSpPr>
          <p:spPr>
            <a:xfrm>
              <a:off x="8054400" y="3687425"/>
              <a:ext cx="164025" cy="163950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7"/>
                    <a:pt x="1127" y="6557"/>
                  </a:cubicBezTo>
                  <a:lnTo>
                    <a:pt x="5434" y="6557"/>
                  </a:lnTo>
                  <a:cubicBezTo>
                    <a:pt x="6055" y="6557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5"/>
            <p:cNvSpPr/>
            <p:nvPr/>
          </p:nvSpPr>
          <p:spPr>
            <a:xfrm>
              <a:off x="8218400" y="3851350"/>
              <a:ext cx="163975" cy="163950"/>
            </a:xfrm>
            <a:custGeom>
              <a:avLst/>
              <a:gdLst/>
              <a:ahLst/>
              <a:cxnLst/>
              <a:rect l="l" t="t" r="r" b="b"/>
              <a:pathLst>
                <a:path w="6559" h="6558" extrusionOk="0">
                  <a:moveTo>
                    <a:pt x="1125" y="0"/>
                  </a:moveTo>
                  <a:cubicBezTo>
                    <a:pt x="504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6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5"/>
            <p:cNvSpPr/>
            <p:nvPr/>
          </p:nvSpPr>
          <p:spPr>
            <a:xfrm>
              <a:off x="8382350" y="3851350"/>
              <a:ext cx="163950" cy="163950"/>
            </a:xfrm>
            <a:custGeom>
              <a:avLst/>
              <a:gdLst/>
              <a:ahLst/>
              <a:cxnLst/>
              <a:rect l="l" t="t" r="r" b="b"/>
              <a:pathLst>
                <a:path w="6558" h="6558" extrusionOk="0">
                  <a:moveTo>
                    <a:pt x="1124" y="0"/>
                  </a:moveTo>
                  <a:cubicBezTo>
                    <a:pt x="503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4" y="6558"/>
                  </a:cubicBezTo>
                  <a:lnTo>
                    <a:pt x="5434" y="6558"/>
                  </a:lnTo>
                  <a:cubicBezTo>
                    <a:pt x="6055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5"/>
            <p:cNvSpPr/>
            <p:nvPr/>
          </p:nvSpPr>
          <p:spPr>
            <a:xfrm>
              <a:off x="8546275" y="3851350"/>
              <a:ext cx="164050" cy="163950"/>
            </a:xfrm>
            <a:custGeom>
              <a:avLst/>
              <a:gdLst/>
              <a:ahLst/>
              <a:cxnLst/>
              <a:rect l="l" t="t" r="r" b="b"/>
              <a:pathLst>
                <a:path w="6562" h="6558" extrusionOk="0">
                  <a:moveTo>
                    <a:pt x="1128" y="0"/>
                  </a:moveTo>
                  <a:cubicBezTo>
                    <a:pt x="507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3" y="6558"/>
                    <a:pt x="1128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5"/>
            <p:cNvSpPr/>
            <p:nvPr/>
          </p:nvSpPr>
          <p:spPr>
            <a:xfrm>
              <a:off x="8546275" y="3687425"/>
              <a:ext cx="164050" cy="163950"/>
            </a:xfrm>
            <a:custGeom>
              <a:avLst/>
              <a:gdLst/>
              <a:ahLst/>
              <a:cxnLst/>
              <a:rect l="l" t="t" r="r" b="b"/>
              <a:pathLst>
                <a:path w="6562" h="6558" extrusionOk="0">
                  <a:moveTo>
                    <a:pt x="1128" y="0"/>
                  </a:moveTo>
                  <a:cubicBezTo>
                    <a:pt x="507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3" y="6557"/>
                    <a:pt x="1128" y="6557"/>
                  </a:cubicBezTo>
                  <a:lnTo>
                    <a:pt x="5434" y="6557"/>
                  </a:lnTo>
                  <a:cubicBezTo>
                    <a:pt x="6055" y="6557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5"/>
            <p:cNvSpPr/>
            <p:nvPr/>
          </p:nvSpPr>
          <p:spPr>
            <a:xfrm>
              <a:off x="8546275" y="3523400"/>
              <a:ext cx="164050" cy="164050"/>
            </a:xfrm>
            <a:custGeom>
              <a:avLst/>
              <a:gdLst/>
              <a:ahLst/>
              <a:cxnLst/>
              <a:rect l="l" t="t" r="r" b="b"/>
              <a:pathLst>
                <a:path w="6562" h="6562" extrusionOk="0">
                  <a:moveTo>
                    <a:pt x="1128" y="1"/>
                  </a:moveTo>
                  <a:cubicBezTo>
                    <a:pt x="507" y="1"/>
                    <a:pt x="1" y="506"/>
                    <a:pt x="1" y="1128"/>
                  </a:cubicBezTo>
                  <a:lnTo>
                    <a:pt x="1" y="5434"/>
                  </a:lnTo>
                  <a:cubicBezTo>
                    <a:pt x="1" y="6055"/>
                    <a:pt x="503" y="6561"/>
                    <a:pt x="1128" y="6561"/>
                  </a:cubicBezTo>
                  <a:lnTo>
                    <a:pt x="5434" y="6561"/>
                  </a:lnTo>
                  <a:cubicBezTo>
                    <a:pt x="6055" y="6561"/>
                    <a:pt x="6561" y="6055"/>
                    <a:pt x="6561" y="5434"/>
                  </a:cubicBezTo>
                  <a:lnTo>
                    <a:pt x="6561" y="1128"/>
                  </a:lnTo>
                  <a:cubicBezTo>
                    <a:pt x="6558" y="506"/>
                    <a:pt x="6055" y="1"/>
                    <a:pt x="543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5"/>
            <p:cNvSpPr/>
            <p:nvPr/>
          </p:nvSpPr>
          <p:spPr>
            <a:xfrm>
              <a:off x="8054400" y="3195525"/>
              <a:ext cx="164025" cy="163975"/>
            </a:xfrm>
            <a:custGeom>
              <a:avLst/>
              <a:gdLst/>
              <a:ahLst/>
              <a:cxnLst/>
              <a:rect l="l" t="t" r="r" b="b"/>
              <a:pathLst>
                <a:path w="6561" h="6559" extrusionOk="0">
                  <a:moveTo>
                    <a:pt x="1127" y="1"/>
                  </a:moveTo>
                  <a:cubicBezTo>
                    <a:pt x="506" y="1"/>
                    <a:pt x="0" y="504"/>
                    <a:pt x="0" y="1125"/>
                  </a:cubicBezTo>
                  <a:lnTo>
                    <a:pt x="0" y="5434"/>
                  </a:lnTo>
                  <a:cubicBezTo>
                    <a:pt x="0" y="6056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6"/>
                    <a:pt x="6561" y="5434"/>
                  </a:cubicBezTo>
                  <a:lnTo>
                    <a:pt x="6561" y="1125"/>
                  </a:lnTo>
                  <a:cubicBezTo>
                    <a:pt x="6558" y="504"/>
                    <a:pt x="6055" y="1"/>
                    <a:pt x="54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5"/>
            <p:cNvSpPr/>
            <p:nvPr/>
          </p:nvSpPr>
          <p:spPr>
            <a:xfrm>
              <a:off x="8054400" y="3359475"/>
              <a:ext cx="164025" cy="163950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5"/>
            <p:cNvSpPr/>
            <p:nvPr/>
          </p:nvSpPr>
          <p:spPr>
            <a:xfrm>
              <a:off x="8218400" y="3359475"/>
              <a:ext cx="163975" cy="163950"/>
            </a:xfrm>
            <a:custGeom>
              <a:avLst/>
              <a:gdLst/>
              <a:ahLst/>
              <a:cxnLst/>
              <a:rect l="l" t="t" r="r" b="b"/>
              <a:pathLst>
                <a:path w="6559" h="6558" extrusionOk="0">
                  <a:moveTo>
                    <a:pt x="1125" y="0"/>
                  </a:moveTo>
                  <a:cubicBezTo>
                    <a:pt x="504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6" y="0"/>
                    <a:pt x="54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5"/>
            <p:cNvSpPr/>
            <p:nvPr/>
          </p:nvSpPr>
          <p:spPr>
            <a:xfrm>
              <a:off x="8218400" y="3195525"/>
              <a:ext cx="163975" cy="163975"/>
            </a:xfrm>
            <a:custGeom>
              <a:avLst/>
              <a:gdLst/>
              <a:ahLst/>
              <a:cxnLst/>
              <a:rect l="l" t="t" r="r" b="b"/>
              <a:pathLst>
                <a:path w="6559" h="6559" extrusionOk="0">
                  <a:moveTo>
                    <a:pt x="1125" y="1"/>
                  </a:moveTo>
                  <a:cubicBezTo>
                    <a:pt x="504" y="1"/>
                    <a:pt x="1" y="504"/>
                    <a:pt x="1" y="1125"/>
                  </a:cubicBezTo>
                  <a:lnTo>
                    <a:pt x="1" y="5434"/>
                  </a:lnTo>
                  <a:cubicBezTo>
                    <a:pt x="1" y="6056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6"/>
                    <a:pt x="6558" y="5434"/>
                  </a:cubicBezTo>
                  <a:lnTo>
                    <a:pt x="6558" y="1125"/>
                  </a:lnTo>
                  <a:cubicBezTo>
                    <a:pt x="6558" y="504"/>
                    <a:pt x="6056" y="1"/>
                    <a:pt x="54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0" name="Google Shape;1290;p35"/>
          <p:cNvGrpSpPr/>
          <p:nvPr/>
        </p:nvGrpSpPr>
        <p:grpSpPr>
          <a:xfrm>
            <a:off x="7712013" y="1941638"/>
            <a:ext cx="316871" cy="316855"/>
            <a:chOff x="291850" y="2324188"/>
            <a:chExt cx="316871" cy="316855"/>
          </a:xfrm>
        </p:grpSpPr>
        <p:sp>
          <p:nvSpPr>
            <p:cNvPr id="1291" name="Google Shape;1291;p35"/>
            <p:cNvSpPr/>
            <p:nvPr/>
          </p:nvSpPr>
          <p:spPr>
            <a:xfrm>
              <a:off x="291850" y="2324188"/>
              <a:ext cx="316871" cy="316855"/>
            </a:xfrm>
            <a:custGeom>
              <a:avLst/>
              <a:gdLst/>
              <a:ahLst/>
              <a:cxnLst/>
              <a:rect l="l" t="t" r="r" b="b"/>
              <a:pathLst>
                <a:path w="6584" h="6584" extrusionOk="0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4970" y="6584"/>
                  </a:lnTo>
                  <a:cubicBezTo>
                    <a:pt x="5863" y="6584"/>
                    <a:pt x="6584" y="5863"/>
                    <a:pt x="6584" y="4973"/>
                  </a:cubicBezTo>
                  <a:lnTo>
                    <a:pt x="6584" y="1614"/>
                  </a:lnTo>
                  <a:cubicBezTo>
                    <a:pt x="6584" y="724"/>
                    <a:pt x="5863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5"/>
            <p:cNvSpPr/>
            <p:nvPr/>
          </p:nvSpPr>
          <p:spPr>
            <a:xfrm>
              <a:off x="291850" y="2324188"/>
              <a:ext cx="126287" cy="316855"/>
            </a:xfrm>
            <a:custGeom>
              <a:avLst/>
              <a:gdLst/>
              <a:ahLst/>
              <a:cxnLst/>
              <a:rect l="l" t="t" r="r" b="b"/>
              <a:pathLst>
                <a:path w="2624" h="6584" extrusionOk="0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2623" y="6584"/>
                  </a:lnTo>
                  <a:cubicBezTo>
                    <a:pt x="1733" y="6584"/>
                    <a:pt x="1009" y="5863"/>
                    <a:pt x="1009" y="4973"/>
                  </a:cubicBezTo>
                  <a:lnTo>
                    <a:pt x="1009" y="1614"/>
                  </a:lnTo>
                  <a:cubicBezTo>
                    <a:pt x="1009" y="724"/>
                    <a:pt x="1733" y="1"/>
                    <a:pt x="26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5"/>
            <p:cNvSpPr/>
            <p:nvPr/>
          </p:nvSpPr>
          <p:spPr>
            <a:xfrm>
              <a:off x="450281" y="2457160"/>
              <a:ext cx="47646" cy="49376"/>
            </a:xfrm>
            <a:custGeom>
              <a:avLst/>
              <a:gdLst/>
              <a:ahLst/>
              <a:cxnLst/>
              <a:rect l="l" t="t" r="r" b="b"/>
              <a:pathLst>
                <a:path w="990" h="1026" extrusionOk="0">
                  <a:moveTo>
                    <a:pt x="493" y="1"/>
                  </a:moveTo>
                  <a:cubicBezTo>
                    <a:pt x="221" y="1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5"/>
                    <a:pt x="493" y="1025"/>
                  </a:cubicBezTo>
                  <a:cubicBezTo>
                    <a:pt x="765" y="1025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5"/>
                    <a:pt x="765" y="1"/>
                    <a:pt x="4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5"/>
            <p:cNvSpPr/>
            <p:nvPr/>
          </p:nvSpPr>
          <p:spPr>
            <a:xfrm>
              <a:off x="523914" y="2383527"/>
              <a:ext cx="47646" cy="49184"/>
            </a:xfrm>
            <a:custGeom>
              <a:avLst/>
              <a:gdLst/>
              <a:ahLst/>
              <a:cxnLst/>
              <a:rect l="l" t="t" r="r" b="b"/>
              <a:pathLst>
                <a:path w="990" h="1022" extrusionOk="0">
                  <a:moveTo>
                    <a:pt x="497" y="0"/>
                  </a:moveTo>
                  <a:cubicBezTo>
                    <a:pt x="225" y="0"/>
                    <a:pt x="1" y="221"/>
                    <a:pt x="1" y="493"/>
                  </a:cubicBezTo>
                  <a:lnTo>
                    <a:pt x="1" y="525"/>
                  </a:lnTo>
                  <a:cubicBezTo>
                    <a:pt x="1" y="801"/>
                    <a:pt x="225" y="1022"/>
                    <a:pt x="497" y="1022"/>
                  </a:cubicBezTo>
                  <a:cubicBezTo>
                    <a:pt x="769" y="1022"/>
                    <a:pt x="990" y="798"/>
                    <a:pt x="990" y="525"/>
                  </a:cubicBezTo>
                  <a:lnTo>
                    <a:pt x="990" y="493"/>
                  </a:lnTo>
                  <a:cubicBezTo>
                    <a:pt x="990" y="221"/>
                    <a:pt x="769" y="0"/>
                    <a:pt x="4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5"/>
            <p:cNvSpPr/>
            <p:nvPr/>
          </p:nvSpPr>
          <p:spPr>
            <a:xfrm>
              <a:off x="376455" y="2530985"/>
              <a:ext cx="47646" cy="49184"/>
            </a:xfrm>
            <a:custGeom>
              <a:avLst/>
              <a:gdLst/>
              <a:ahLst/>
              <a:cxnLst/>
              <a:rect l="l" t="t" r="r" b="b"/>
              <a:pathLst>
                <a:path w="990" h="1022" extrusionOk="0">
                  <a:moveTo>
                    <a:pt x="494" y="0"/>
                  </a:moveTo>
                  <a:cubicBezTo>
                    <a:pt x="221" y="0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4" y="1022"/>
                  </a:cubicBezTo>
                  <a:cubicBezTo>
                    <a:pt x="769" y="1022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1"/>
                    <a:pt x="769" y="0"/>
                    <a:pt x="4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6" name="Google Shape;1296;p35"/>
          <p:cNvSpPr/>
          <p:nvPr/>
        </p:nvSpPr>
        <p:spPr>
          <a:xfrm rot="-1319639">
            <a:off x="6959310" y="738707"/>
            <a:ext cx="585460" cy="409040"/>
          </a:xfrm>
          <a:custGeom>
            <a:avLst/>
            <a:gdLst/>
            <a:ahLst/>
            <a:cxnLst/>
            <a:rect l="l" t="t" r="r" b="b"/>
            <a:pathLst>
              <a:path w="23419" h="16362" extrusionOk="0">
                <a:moveTo>
                  <a:pt x="1128" y="0"/>
                </a:moveTo>
                <a:cubicBezTo>
                  <a:pt x="507" y="0"/>
                  <a:pt x="1" y="506"/>
                  <a:pt x="1" y="1127"/>
                </a:cubicBezTo>
                <a:lnTo>
                  <a:pt x="1" y="15235"/>
                </a:lnTo>
                <a:cubicBezTo>
                  <a:pt x="1" y="15856"/>
                  <a:pt x="507" y="16362"/>
                  <a:pt x="1128" y="16362"/>
                </a:cubicBezTo>
                <a:lnTo>
                  <a:pt x="6225" y="16362"/>
                </a:lnTo>
                <a:cubicBezTo>
                  <a:pt x="6526" y="16362"/>
                  <a:pt x="6773" y="16118"/>
                  <a:pt x="6773" y="15814"/>
                </a:cubicBezTo>
                <a:lnTo>
                  <a:pt x="6773" y="14514"/>
                </a:lnTo>
                <a:cubicBezTo>
                  <a:pt x="6773" y="14341"/>
                  <a:pt x="6686" y="14188"/>
                  <a:pt x="6555" y="14076"/>
                </a:cubicBezTo>
                <a:cubicBezTo>
                  <a:pt x="5998" y="13611"/>
                  <a:pt x="5642" y="12913"/>
                  <a:pt x="5642" y="12129"/>
                </a:cubicBezTo>
                <a:cubicBezTo>
                  <a:pt x="5642" y="10729"/>
                  <a:pt x="6779" y="9590"/>
                  <a:pt x="8182" y="9590"/>
                </a:cubicBezTo>
                <a:cubicBezTo>
                  <a:pt x="8361" y="9590"/>
                  <a:pt x="8544" y="9609"/>
                  <a:pt x="8729" y="9647"/>
                </a:cubicBezTo>
                <a:cubicBezTo>
                  <a:pt x="9728" y="9856"/>
                  <a:pt x="10519" y="10688"/>
                  <a:pt x="10685" y="11697"/>
                </a:cubicBezTo>
                <a:cubicBezTo>
                  <a:pt x="10842" y="12651"/>
                  <a:pt x="10468" y="13528"/>
                  <a:pt x="9811" y="14076"/>
                </a:cubicBezTo>
                <a:cubicBezTo>
                  <a:pt x="9680" y="14188"/>
                  <a:pt x="9593" y="14341"/>
                  <a:pt x="9593" y="14514"/>
                </a:cubicBezTo>
                <a:lnTo>
                  <a:pt x="9593" y="15814"/>
                </a:lnTo>
                <a:cubicBezTo>
                  <a:pt x="9593" y="16118"/>
                  <a:pt x="9840" y="16362"/>
                  <a:pt x="10141" y="16362"/>
                </a:cubicBezTo>
                <a:lnTo>
                  <a:pt x="16365" y="16362"/>
                </a:lnTo>
                <a:lnTo>
                  <a:pt x="16362" y="10141"/>
                </a:lnTo>
                <a:cubicBezTo>
                  <a:pt x="16362" y="9836"/>
                  <a:pt x="16609" y="9593"/>
                  <a:pt x="16910" y="9593"/>
                </a:cubicBezTo>
                <a:lnTo>
                  <a:pt x="18213" y="9593"/>
                </a:lnTo>
                <a:cubicBezTo>
                  <a:pt x="18382" y="9593"/>
                  <a:pt x="18539" y="9679"/>
                  <a:pt x="18648" y="9811"/>
                </a:cubicBezTo>
                <a:cubicBezTo>
                  <a:pt x="19115" y="10367"/>
                  <a:pt x="19813" y="10720"/>
                  <a:pt x="20597" y="10720"/>
                </a:cubicBezTo>
                <a:cubicBezTo>
                  <a:pt x="20739" y="10720"/>
                  <a:pt x="20884" y="10709"/>
                  <a:pt x="21030" y="10685"/>
                </a:cubicBezTo>
                <a:cubicBezTo>
                  <a:pt x="22036" y="10518"/>
                  <a:pt x="22868" y="9727"/>
                  <a:pt x="23076" y="8729"/>
                </a:cubicBezTo>
                <a:cubicBezTo>
                  <a:pt x="23419" y="7086"/>
                  <a:pt x="22177" y="5642"/>
                  <a:pt x="20595" y="5642"/>
                </a:cubicBezTo>
                <a:cubicBezTo>
                  <a:pt x="19814" y="5642"/>
                  <a:pt x="19113" y="5997"/>
                  <a:pt x="18648" y="6551"/>
                </a:cubicBezTo>
                <a:cubicBezTo>
                  <a:pt x="18539" y="6683"/>
                  <a:pt x="18382" y="6769"/>
                  <a:pt x="18213" y="6769"/>
                </a:cubicBezTo>
                <a:lnTo>
                  <a:pt x="16910" y="6769"/>
                </a:lnTo>
                <a:cubicBezTo>
                  <a:pt x="16609" y="6769"/>
                  <a:pt x="16362" y="6526"/>
                  <a:pt x="16362" y="6225"/>
                </a:cubicBezTo>
                <a:lnTo>
                  <a:pt x="16362" y="1127"/>
                </a:lnTo>
                <a:cubicBezTo>
                  <a:pt x="16362" y="506"/>
                  <a:pt x="15856" y="0"/>
                  <a:pt x="15235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96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9" name="Google Shape;1599;p38"/>
          <p:cNvGrpSpPr/>
          <p:nvPr/>
        </p:nvGrpSpPr>
        <p:grpSpPr>
          <a:xfrm rot="4500040" flipH="1">
            <a:off x="5584927" y="1561580"/>
            <a:ext cx="1919389" cy="1672450"/>
            <a:chOff x="5088650" y="2517125"/>
            <a:chExt cx="1919446" cy="1672500"/>
          </a:xfrm>
        </p:grpSpPr>
        <p:sp>
          <p:nvSpPr>
            <p:cNvPr id="1600" name="Google Shape;1600;p38"/>
            <p:cNvSpPr/>
            <p:nvPr/>
          </p:nvSpPr>
          <p:spPr>
            <a:xfrm>
              <a:off x="5990472" y="2517125"/>
              <a:ext cx="382602" cy="637429"/>
            </a:xfrm>
            <a:custGeom>
              <a:avLst/>
              <a:gdLst/>
              <a:ahLst/>
              <a:cxnLst/>
              <a:rect l="l" t="t" r="r" b="b"/>
              <a:pathLst>
                <a:path w="6360" h="10596" extrusionOk="0"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10141"/>
                  </a:lnTo>
                  <a:cubicBezTo>
                    <a:pt x="1" y="10390"/>
                    <a:pt x="205" y="10595"/>
                    <a:pt x="455" y="10595"/>
                  </a:cubicBezTo>
                  <a:lnTo>
                    <a:pt x="5905" y="10595"/>
                  </a:lnTo>
                  <a:cubicBezTo>
                    <a:pt x="6154" y="10595"/>
                    <a:pt x="6359" y="10390"/>
                    <a:pt x="6359" y="10141"/>
                  </a:cubicBezTo>
                  <a:lnTo>
                    <a:pt x="6359" y="455"/>
                  </a:lnTo>
                  <a:cubicBezTo>
                    <a:pt x="6359" y="202"/>
                    <a:pt x="6154" y="0"/>
                    <a:pt x="590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8"/>
            <p:cNvSpPr/>
            <p:nvPr/>
          </p:nvSpPr>
          <p:spPr>
            <a:xfrm>
              <a:off x="6029213" y="2829764"/>
              <a:ext cx="305119" cy="12152"/>
            </a:xfrm>
            <a:custGeom>
              <a:avLst/>
              <a:gdLst/>
              <a:ahLst/>
              <a:cxnLst/>
              <a:rect l="l" t="t" r="r" b="b"/>
              <a:pathLst>
                <a:path w="5072" h="202" extrusionOk="0">
                  <a:moveTo>
                    <a:pt x="103" y="0"/>
                  </a:moveTo>
                  <a:cubicBezTo>
                    <a:pt x="45" y="0"/>
                    <a:pt x="0" y="45"/>
                    <a:pt x="0" y="99"/>
                  </a:cubicBezTo>
                  <a:cubicBezTo>
                    <a:pt x="0" y="157"/>
                    <a:pt x="45" y="202"/>
                    <a:pt x="103" y="202"/>
                  </a:cubicBezTo>
                  <a:lnTo>
                    <a:pt x="4969" y="202"/>
                  </a:lnTo>
                  <a:cubicBezTo>
                    <a:pt x="5027" y="202"/>
                    <a:pt x="5072" y="157"/>
                    <a:pt x="5072" y="99"/>
                  </a:cubicBezTo>
                  <a:cubicBezTo>
                    <a:pt x="5072" y="45"/>
                    <a:pt x="5027" y="0"/>
                    <a:pt x="49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8"/>
            <p:cNvSpPr/>
            <p:nvPr/>
          </p:nvSpPr>
          <p:spPr>
            <a:xfrm>
              <a:off x="6258233" y="3039112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11" y="0"/>
                    <a:pt x="0" y="212"/>
                    <a:pt x="0" y="471"/>
                  </a:cubicBezTo>
                  <a:cubicBezTo>
                    <a:pt x="0" y="730"/>
                    <a:pt x="211" y="939"/>
                    <a:pt x="468" y="939"/>
                  </a:cubicBezTo>
                  <a:cubicBezTo>
                    <a:pt x="727" y="939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8"/>
            <p:cNvSpPr/>
            <p:nvPr/>
          </p:nvSpPr>
          <p:spPr>
            <a:xfrm>
              <a:off x="6048825" y="3039112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1" y="212"/>
                    <a:pt x="1" y="471"/>
                  </a:cubicBezTo>
                  <a:cubicBezTo>
                    <a:pt x="1" y="730"/>
                    <a:pt x="212" y="939"/>
                    <a:pt x="471" y="939"/>
                  </a:cubicBezTo>
                  <a:cubicBezTo>
                    <a:pt x="728" y="939"/>
                    <a:pt x="939" y="730"/>
                    <a:pt x="939" y="471"/>
                  </a:cubicBezTo>
                  <a:cubicBezTo>
                    <a:pt x="939" y="212"/>
                    <a:pt x="728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8"/>
            <p:cNvSpPr/>
            <p:nvPr/>
          </p:nvSpPr>
          <p:spPr>
            <a:xfrm>
              <a:off x="6258233" y="2902554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0"/>
                  </a:moveTo>
                  <a:cubicBezTo>
                    <a:pt x="211" y="0"/>
                    <a:pt x="0" y="208"/>
                    <a:pt x="0" y="468"/>
                  </a:cubicBezTo>
                  <a:cubicBezTo>
                    <a:pt x="0" y="725"/>
                    <a:pt x="208" y="935"/>
                    <a:pt x="462" y="935"/>
                  </a:cubicBezTo>
                  <a:cubicBezTo>
                    <a:pt x="464" y="935"/>
                    <a:pt x="466" y="935"/>
                    <a:pt x="468" y="935"/>
                  </a:cubicBezTo>
                  <a:cubicBezTo>
                    <a:pt x="727" y="935"/>
                    <a:pt x="938" y="727"/>
                    <a:pt x="938" y="468"/>
                  </a:cubicBezTo>
                  <a:cubicBezTo>
                    <a:pt x="938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8"/>
            <p:cNvSpPr/>
            <p:nvPr/>
          </p:nvSpPr>
          <p:spPr>
            <a:xfrm>
              <a:off x="6048825" y="2902554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71" y="0"/>
                  </a:moveTo>
                  <a:cubicBezTo>
                    <a:pt x="212" y="0"/>
                    <a:pt x="1" y="208"/>
                    <a:pt x="1" y="468"/>
                  </a:cubicBezTo>
                  <a:cubicBezTo>
                    <a:pt x="1" y="725"/>
                    <a:pt x="209" y="935"/>
                    <a:pt x="466" y="935"/>
                  </a:cubicBezTo>
                  <a:cubicBezTo>
                    <a:pt x="468" y="935"/>
                    <a:pt x="469" y="935"/>
                    <a:pt x="471" y="935"/>
                  </a:cubicBezTo>
                  <a:cubicBezTo>
                    <a:pt x="728" y="935"/>
                    <a:pt x="939" y="727"/>
                    <a:pt x="939" y="468"/>
                  </a:cubicBezTo>
                  <a:cubicBezTo>
                    <a:pt x="939" y="208"/>
                    <a:pt x="728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8"/>
            <p:cNvSpPr/>
            <p:nvPr/>
          </p:nvSpPr>
          <p:spPr>
            <a:xfrm>
              <a:off x="6239343" y="2598037"/>
              <a:ext cx="64369" cy="56488"/>
            </a:xfrm>
            <a:custGeom>
              <a:avLst/>
              <a:gdLst/>
              <a:ahLst/>
              <a:cxnLst/>
              <a:rect l="l" t="t" r="r" b="b"/>
              <a:pathLst>
                <a:path w="1070" h="939" extrusionOk="0">
                  <a:moveTo>
                    <a:pt x="535" y="0"/>
                  </a:moveTo>
                  <a:cubicBezTo>
                    <a:pt x="453" y="0"/>
                    <a:pt x="370" y="22"/>
                    <a:pt x="295" y="67"/>
                  </a:cubicBezTo>
                  <a:cubicBezTo>
                    <a:pt x="71" y="199"/>
                    <a:pt x="0" y="487"/>
                    <a:pt x="132" y="711"/>
                  </a:cubicBezTo>
                  <a:cubicBezTo>
                    <a:pt x="220" y="857"/>
                    <a:pt x="376" y="939"/>
                    <a:pt x="535" y="939"/>
                  </a:cubicBezTo>
                  <a:cubicBezTo>
                    <a:pt x="617" y="939"/>
                    <a:pt x="700" y="917"/>
                    <a:pt x="775" y="871"/>
                  </a:cubicBezTo>
                  <a:cubicBezTo>
                    <a:pt x="999" y="737"/>
                    <a:pt x="1070" y="448"/>
                    <a:pt x="935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8"/>
            <p:cNvSpPr/>
            <p:nvPr/>
          </p:nvSpPr>
          <p:spPr>
            <a:xfrm>
              <a:off x="6059833" y="2705779"/>
              <a:ext cx="64369" cy="56488"/>
            </a:xfrm>
            <a:custGeom>
              <a:avLst/>
              <a:gdLst/>
              <a:ahLst/>
              <a:cxnLst/>
              <a:rect l="l" t="t" r="r" b="b"/>
              <a:pathLst>
                <a:path w="1070" h="939" extrusionOk="0">
                  <a:moveTo>
                    <a:pt x="534" y="0"/>
                  </a:moveTo>
                  <a:cubicBezTo>
                    <a:pt x="452" y="0"/>
                    <a:pt x="370" y="22"/>
                    <a:pt x="295" y="66"/>
                  </a:cubicBezTo>
                  <a:cubicBezTo>
                    <a:pt x="71" y="201"/>
                    <a:pt x="0" y="489"/>
                    <a:pt x="135" y="710"/>
                  </a:cubicBezTo>
                  <a:cubicBezTo>
                    <a:pt x="221" y="857"/>
                    <a:pt x="375" y="938"/>
                    <a:pt x="533" y="938"/>
                  </a:cubicBezTo>
                  <a:cubicBezTo>
                    <a:pt x="616" y="938"/>
                    <a:pt x="699" y="916"/>
                    <a:pt x="775" y="870"/>
                  </a:cubicBezTo>
                  <a:cubicBezTo>
                    <a:pt x="999" y="739"/>
                    <a:pt x="1070" y="451"/>
                    <a:pt x="938" y="230"/>
                  </a:cubicBezTo>
                  <a:cubicBezTo>
                    <a:pt x="849" y="81"/>
                    <a:pt x="693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8"/>
            <p:cNvSpPr/>
            <p:nvPr/>
          </p:nvSpPr>
          <p:spPr>
            <a:xfrm>
              <a:off x="6370667" y="2520975"/>
              <a:ext cx="637429" cy="382421"/>
            </a:xfrm>
            <a:custGeom>
              <a:avLst/>
              <a:gdLst/>
              <a:ahLst/>
              <a:cxnLst/>
              <a:rect l="l" t="t" r="r" b="b"/>
              <a:pathLst>
                <a:path w="10596" h="6357" extrusionOk="0">
                  <a:moveTo>
                    <a:pt x="456" y="1"/>
                  </a:moveTo>
                  <a:cubicBezTo>
                    <a:pt x="206" y="1"/>
                    <a:pt x="1" y="202"/>
                    <a:pt x="1" y="455"/>
                  </a:cubicBezTo>
                  <a:lnTo>
                    <a:pt x="1" y="5901"/>
                  </a:lnTo>
                  <a:cubicBezTo>
                    <a:pt x="1" y="6151"/>
                    <a:pt x="206" y="6356"/>
                    <a:pt x="456" y="6356"/>
                  </a:cubicBezTo>
                  <a:lnTo>
                    <a:pt x="10141" y="6356"/>
                  </a:lnTo>
                  <a:cubicBezTo>
                    <a:pt x="10394" y="6356"/>
                    <a:pt x="10596" y="6151"/>
                    <a:pt x="10596" y="5901"/>
                  </a:cubicBezTo>
                  <a:lnTo>
                    <a:pt x="10596" y="455"/>
                  </a:lnTo>
                  <a:cubicBezTo>
                    <a:pt x="10596" y="202"/>
                    <a:pt x="10394" y="1"/>
                    <a:pt x="1014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8"/>
            <p:cNvSpPr/>
            <p:nvPr/>
          </p:nvSpPr>
          <p:spPr>
            <a:xfrm>
              <a:off x="6683306" y="2559476"/>
              <a:ext cx="12212" cy="305179"/>
            </a:xfrm>
            <a:custGeom>
              <a:avLst/>
              <a:gdLst/>
              <a:ahLst/>
              <a:cxnLst/>
              <a:rect l="l" t="t" r="r" b="b"/>
              <a:pathLst>
                <a:path w="203" h="5073" extrusionOk="0">
                  <a:moveTo>
                    <a:pt x="103" y="1"/>
                  </a:moveTo>
                  <a:cubicBezTo>
                    <a:pt x="45" y="1"/>
                    <a:pt x="1" y="49"/>
                    <a:pt x="1" y="103"/>
                  </a:cubicBezTo>
                  <a:lnTo>
                    <a:pt x="1" y="4973"/>
                  </a:lnTo>
                  <a:cubicBezTo>
                    <a:pt x="1" y="5028"/>
                    <a:pt x="45" y="5073"/>
                    <a:pt x="103" y="5073"/>
                  </a:cubicBezTo>
                  <a:cubicBezTo>
                    <a:pt x="157" y="5073"/>
                    <a:pt x="202" y="5028"/>
                    <a:pt x="202" y="4973"/>
                  </a:cubicBezTo>
                  <a:lnTo>
                    <a:pt x="202" y="103"/>
                  </a:lnTo>
                  <a:cubicBezTo>
                    <a:pt x="202" y="49"/>
                    <a:pt x="157" y="1"/>
                    <a:pt x="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8"/>
            <p:cNvSpPr/>
            <p:nvPr/>
          </p:nvSpPr>
          <p:spPr>
            <a:xfrm>
              <a:off x="6731252" y="2579147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0"/>
                  </a:moveTo>
                  <a:cubicBezTo>
                    <a:pt x="209" y="0"/>
                    <a:pt x="1" y="212"/>
                    <a:pt x="1" y="471"/>
                  </a:cubicBezTo>
                  <a:cubicBezTo>
                    <a:pt x="1" y="730"/>
                    <a:pt x="209" y="939"/>
                    <a:pt x="468" y="939"/>
                  </a:cubicBezTo>
                  <a:cubicBezTo>
                    <a:pt x="728" y="939"/>
                    <a:pt x="936" y="730"/>
                    <a:pt x="936" y="471"/>
                  </a:cubicBezTo>
                  <a:cubicBezTo>
                    <a:pt x="936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8"/>
            <p:cNvSpPr/>
            <p:nvPr/>
          </p:nvSpPr>
          <p:spPr>
            <a:xfrm>
              <a:off x="6731252" y="2788496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1"/>
                  </a:moveTo>
                  <a:cubicBezTo>
                    <a:pt x="209" y="1"/>
                    <a:pt x="1" y="212"/>
                    <a:pt x="1" y="471"/>
                  </a:cubicBezTo>
                  <a:cubicBezTo>
                    <a:pt x="1" y="731"/>
                    <a:pt x="209" y="939"/>
                    <a:pt x="468" y="939"/>
                  </a:cubicBezTo>
                  <a:cubicBezTo>
                    <a:pt x="728" y="939"/>
                    <a:pt x="936" y="731"/>
                    <a:pt x="936" y="471"/>
                  </a:cubicBezTo>
                  <a:cubicBezTo>
                    <a:pt x="936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8"/>
            <p:cNvSpPr/>
            <p:nvPr/>
          </p:nvSpPr>
          <p:spPr>
            <a:xfrm>
              <a:off x="6817758" y="2579147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9" y="0"/>
                    <a:pt x="0" y="212"/>
                    <a:pt x="0" y="471"/>
                  </a:cubicBezTo>
                  <a:cubicBezTo>
                    <a:pt x="0" y="730"/>
                    <a:pt x="209" y="939"/>
                    <a:pt x="468" y="939"/>
                  </a:cubicBezTo>
                  <a:cubicBezTo>
                    <a:pt x="727" y="939"/>
                    <a:pt x="939" y="730"/>
                    <a:pt x="939" y="471"/>
                  </a:cubicBezTo>
                  <a:cubicBezTo>
                    <a:pt x="939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8"/>
            <p:cNvSpPr/>
            <p:nvPr/>
          </p:nvSpPr>
          <p:spPr>
            <a:xfrm>
              <a:off x="6817758" y="278849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09" y="1"/>
                    <a:pt x="0" y="212"/>
                    <a:pt x="0" y="471"/>
                  </a:cubicBezTo>
                  <a:cubicBezTo>
                    <a:pt x="0" y="731"/>
                    <a:pt x="209" y="939"/>
                    <a:pt x="468" y="939"/>
                  </a:cubicBezTo>
                  <a:cubicBezTo>
                    <a:pt x="727" y="939"/>
                    <a:pt x="939" y="731"/>
                    <a:pt x="939" y="471"/>
                  </a:cubicBezTo>
                  <a:cubicBezTo>
                    <a:pt x="939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8"/>
            <p:cNvSpPr/>
            <p:nvPr/>
          </p:nvSpPr>
          <p:spPr>
            <a:xfrm>
              <a:off x="6447729" y="2594187"/>
              <a:ext cx="64429" cy="56488"/>
            </a:xfrm>
            <a:custGeom>
              <a:avLst/>
              <a:gdLst/>
              <a:ahLst/>
              <a:cxnLst/>
              <a:rect l="l" t="t" r="r" b="b"/>
              <a:pathLst>
                <a:path w="1071" h="939" extrusionOk="0">
                  <a:moveTo>
                    <a:pt x="534" y="0"/>
                  </a:moveTo>
                  <a:cubicBezTo>
                    <a:pt x="452" y="0"/>
                    <a:pt x="368" y="22"/>
                    <a:pt x="292" y="67"/>
                  </a:cubicBezTo>
                  <a:cubicBezTo>
                    <a:pt x="71" y="202"/>
                    <a:pt x="1" y="487"/>
                    <a:pt x="132" y="711"/>
                  </a:cubicBezTo>
                  <a:cubicBezTo>
                    <a:pt x="221" y="857"/>
                    <a:pt x="376" y="938"/>
                    <a:pt x="536" y="938"/>
                  </a:cubicBezTo>
                  <a:cubicBezTo>
                    <a:pt x="618" y="938"/>
                    <a:pt x="700" y="917"/>
                    <a:pt x="776" y="871"/>
                  </a:cubicBezTo>
                  <a:cubicBezTo>
                    <a:pt x="1000" y="737"/>
                    <a:pt x="1070" y="448"/>
                    <a:pt x="936" y="228"/>
                  </a:cubicBezTo>
                  <a:cubicBezTo>
                    <a:pt x="849" y="82"/>
                    <a:pt x="694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8"/>
            <p:cNvSpPr/>
            <p:nvPr/>
          </p:nvSpPr>
          <p:spPr>
            <a:xfrm>
              <a:off x="6555411" y="2773697"/>
              <a:ext cx="64609" cy="56428"/>
            </a:xfrm>
            <a:custGeom>
              <a:avLst/>
              <a:gdLst/>
              <a:ahLst/>
              <a:cxnLst/>
              <a:rect l="l" t="t" r="r" b="b"/>
              <a:pathLst>
                <a:path w="1074" h="938" extrusionOk="0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4" y="199"/>
                    <a:pt x="1" y="487"/>
                    <a:pt x="135" y="711"/>
                  </a:cubicBezTo>
                  <a:cubicBezTo>
                    <a:pt x="224" y="857"/>
                    <a:pt x="378" y="937"/>
                    <a:pt x="537" y="937"/>
                  </a:cubicBezTo>
                  <a:cubicBezTo>
                    <a:pt x="619" y="937"/>
                    <a:pt x="702" y="916"/>
                    <a:pt x="779" y="871"/>
                  </a:cubicBezTo>
                  <a:cubicBezTo>
                    <a:pt x="999" y="737"/>
                    <a:pt x="1073" y="449"/>
                    <a:pt x="939" y="228"/>
                  </a:cubicBezTo>
                  <a:cubicBezTo>
                    <a:pt x="850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8"/>
            <p:cNvSpPr/>
            <p:nvPr/>
          </p:nvSpPr>
          <p:spPr>
            <a:xfrm>
              <a:off x="5729689" y="3157201"/>
              <a:ext cx="637429" cy="382361"/>
            </a:xfrm>
            <a:custGeom>
              <a:avLst/>
              <a:gdLst/>
              <a:ahLst/>
              <a:cxnLst/>
              <a:rect l="l" t="t" r="r" b="b"/>
              <a:pathLst>
                <a:path w="10596" h="6356" extrusionOk="0">
                  <a:moveTo>
                    <a:pt x="455" y="0"/>
                  </a:moveTo>
                  <a:cubicBezTo>
                    <a:pt x="202" y="0"/>
                    <a:pt x="0" y="202"/>
                    <a:pt x="0" y="455"/>
                  </a:cubicBezTo>
                  <a:lnTo>
                    <a:pt x="0" y="5901"/>
                  </a:lnTo>
                  <a:cubicBezTo>
                    <a:pt x="0" y="6151"/>
                    <a:pt x="205" y="6356"/>
                    <a:pt x="455" y="6356"/>
                  </a:cubicBezTo>
                  <a:lnTo>
                    <a:pt x="10140" y="6356"/>
                  </a:lnTo>
                  <a:cubicBezTo>
                    <a:pt x="10390" y="6356"/>
                    <a:pt x="10595" y="6151"/>
                    <a:pt x="10595" y="5901"/>
                  </a:cubicBezTo>
                  <a:lnTo>
                    <a:pt x="10595" y="455"/>
                  </a:lnTo>
                  <a:cubicBezTo>
                    <a:pt x="10595" y="202"/>
                    <a:pt x="10390" y="0"/>
                    <a:pt x="1014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8"/>
            <p:cNvSpPr/>
            <p:nvPr/>
          </p:nvSpPr>
          <p:spPr>
            <a:xfrm>
              <a:off x="6042267" y="3195883"/>
              <a:ext cx="12212" cy="304999"/>
            </a:xfrm>
            <a:custGeom>
              <a:avLst/>
              <a:gdLst/>
              <a:ahLst/>
              <a:cxnLst/>
              <a:rect l="l" t="t" r="r" b="b"/>
              <a:pathLst>
                <a:path w="203" h="5070" extrusionOk="0">
                  <a:moveTo>
                    <a:pt x="100" y="1"/>
                  </a:moveTo>
                  <a:cubicBezTo>
                    <a:pt x="46" y="1"/>
                    <a:pt x="1" y="45"/>
                    <a:pt x="1" y="100"/>
                  </a:cubicBezTo>
                  <a:lnTo>
                    <a:pt x="1" y="4970"/>
                  </a:lnTo>
                  <a:cubicBezTo>
                    <a:pt x="1" y="5024"/>
                    <a:pt x="46" y="5069"/>
                    <a:pt x="100" y="5069"/>
                  </a:cubicBezTo>
                  <a:cubicBezTo>
                    <a:pt x="158" y="5069"/>
                    <a:pt x="203" y="5024"/>
                    <a:pt x="203" y="4970"/>
                  </a:cubicBezTo>
                  <a:lnTo>
                    <a:pt x="203" y="100"/>
                  </a:lnTo>
                  <a:cubicBezTo>
                    <a:pt x="203" y="45"/>
                    <a:pt x="158" y="1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8"/>
            <p:cNvSpPr/>
            <p:nvPr/>
          </p:nvSpPr>
          <p:spPr>
            <a:xfrm>
              <a:off x="6251676" y="3215374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0" y="211"/>
                    <a:pt x="0" y="471"/>
                  </a:cubicBezTo>
                  <a:cubicBezTo>
                    <a:pt x="0" y="730"/>
                    <a:pt x="212" y="938"/>
                    <a:pt x="471" y="938"/>
                  </a:cubicBezTo>
                  <a:cubicBezTo>
                    <a:pt x="730" y="938"/>
                    <a:pt x="938" y="730"/>
                    <a:pt x="938" y="471"/>
                  </a:cubicBezTo>
                  <a:cubicBezTo>
                    <a:pt x="938" y="211"/>
                    <a:pt x="730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8"/>
            <p:cNvSpPr/>
            <p:nvPr/>
          </p:nvSpPr>
          <p:spPr>
            <a:xfrm>
              <a:off x="6251676" y="3424722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0" y="212"/>
                    <a:pt x="0" y="471"/>
                  </a:cubicBezTo>
                  <a:cubicBezTo>
                    <a:pt x="0" y="730"/>
                    <a:pt x="212" y="939"/>
                    <a:pt x="471" y="939"/>
                  </a:cubicBezTo>
                  <a:cubicBezTo>
                    <a:pt x="730" y="939"/>
                    <a:pt x="938" y="730"/>
                    <a:pt x="938" y="471"/>
                  </a:cubicBezTo>
                  <a:cubicBezTo>
                    <a:pt x="938" y="212"/>
                    <a:pt x="730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8"/>
            <p:cNvSpPr/>
            <p:nvPr/>
          </p:nvSpPr>
          <p:spPr>
            <a:xfrm>
              <a:off x="6110666" y="3215193"/>
              <a:ext cx="64188" cy="56428"/>
            </a:xfrm>
            <a:custGeom>
              <a:avLst/>
              <a:gdLst/>
              <a:ahLst/>
              <a:cxnLst/>
              <a:rect l="l" t="t" r="r" b="b"/>
              <a:pathLst>
                <a:path w="1067" h="938" extrusionOk="0">
                  <a:moveTo>
                    <a:pt x="535" y="0"/>
                  </a:moveTo>
                  <a:cubicBezTo>
                    <a:pt x="474" y="0"/>
                    <a:pt x="412" y="12"/>
                    <a:pt x="353" y="38"/>
                  </a:cubicBezTo>
                  <a:cubicBezTo>
                    <a:pt x="113" y="138"/>
                    <a:pt x="1" y="413"/>
                    <a:pt x="103" y="650"/>
                  </a:cubicBezTo>
                  <a:cubicBezTo>
                    <a:pt x="177" y="830"/>
                    <a:pt x="350" y="938"/>
                    <a:pt x="533" y="938"/>
                  </a:cubicBezTo>
                  <a:cubicBezTo>
                    <a:pt x="595" y="938"/>
                    <a:pt x="657" y="925"/>
                    <a:pt x="718" y="900"/>
                  </a:cubicBezTo>
                  <a:cubicBezTo>
                    <a:pt x="955" y="800"/>
                    <a:pt x="1067" y="525"/>
                    <a:pt x="967" y="288"/>
                  </a:cubicBezTo>
                  <a:cubicBezTo>
                    <a:pt x="891" y="108"/>
                    <a:pt x="717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8"/>
            <p:cNvSpPr/>
            <p:nvPr/>
          </p:nvSpPr>
          <p:spPr>
            <a:xfrm>
              <a:off x="6115118" y="3424722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8" y="0"/>
                    <a:pt x="0" y="212"/>
                    <a:pt x="0" y="471"/>
                  </a:cubicBezTo>
                  <a:cubicBezTo>
                    <a:pt x="0" y="730"/>
                    <a:pt x="208" y="939"/>
                    <a:pt x="468" y="939"/>
                  </a:cubicBezTo>
                  <a:cubicBezTo>
                    <a:pt x="727" y="939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8"/>
            <p:cNvSpPr/>
            <p:nvPr/>
          </p:nvSpPr>
          <p:spPr>
            <a:xfrm>
              <a:off x="5806510" y="3230353"/>
              <a:ext cx="64609" cy="56548"/>
            </a:xfrm>
            <a:custGeom>
              <a:avLst/>
              <a:gdLst/>
              <a:ahLst/>
              <a:cxnLst/>
              <a:rect l="l" t="t" r="r" b="b"/>
              <a:pathLst>
                <a:path w="1074" h="940" extrusionOk="0">
                  <a:moveTo>
                    <a:pt x="535" y="1"/>
                  </a:moveTo>
                  <a:cubicBezTo>
                    <a:pt x="453" y="1"/>
                    <a:pt x="371" y="22"/>
                    <a:pt x="295" y="68"/>
                  </a:cubicBezTo>
                  <a:cubicBezTo>
                    <a:pt x="74" y="203"/>
                    <a:pt x="1" y="487"/>
                    <a:pt x="135" y="712"/>
                  </a:cubicBezTo>
                  <a:cubicBezTo>
                    <a:pt x="224" y="857"/>
                    <a:pt x="378" y="939"/>
                    <a:pt x="537" y="939"/>
                  </a:cubicBezTo>
                  <a:cubicBezTo>
                    <a:pt x="619" y="939"/>
                    <a:pt x="703" y="917"/>
                    <a:pt x="779" y="872"/>
                  </a:cubicBezTo>
                  <a:cubicBezTo>
                    <a:pt x="1000" y="737"/>
                    <a:pt x="1073" y="449"/>
                    <a:pt x="939" y="228"/>
                  </a:cubicBezTo>
                  <a:cubicBezTo>
                    <a:pt x="850" y="82"/>
                    <a:pt x="694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8"/>
            <p:cNvSpPr/>
            <p:nvPr/>
          </p:nvSpPr>
          <p:spPr>
            <a:xfrm>
              <a:off x="5914372" y="3409863"/>
              <a:ext cx="64429" cy="56428"/>
            </a:xfrm>
            <a:custGeom>
              <a:avLst/>
              <a:gdLst/>
              <a:ahLst/>
              <a:cxnLst/>
              <a:rect l="l" t="t" r="r" b="b"/>
              <a:pathLst>
                <a:path w="1071" h="938" extrusionOk="0">
                  <a:moveTo>
                    <a:pt x="535" y="1"/>
                  </a:moveTo>
                  <a:cubicBezTo>
                    <a:pt x="453" y="1"/>
                    <a:pt x="371" y="22"/>
                    <a:pt x="295" y="68"/>
                  </a:cubicBezTo>
                  <a:cubicBezTo>
                    <a:pt x="71" y="199"/>
                    <a:pt x="1" y="488"/>
                    <a:pt x="132" y="712"/>
                  </a:cubicBezTo>
                  <a:cubicBezTo>
                    <a:pt x="221" y="857"/>
                    <a:pt x="377" y="938"/>
                    <a:pt x="536" y="938"/>
                  </a:cubicBezTo>
                  <a:cubicBezTo>
                    <a:pt x="618" y="938"/>
                    <a:pt x="701" y="916"/>
                    <a:pt x="776" y="872"/>
                  </a:cubicBezTo>
                  <a:cubicBezTo>
                    <a:pt x="1000" y="737"/>
                    <a:pt x="1070" y="449"/>
                    <a:pt x="936" y="228"/>
                  </a:cubicBezTo>
                  <a:cubicBezTo>
                    <a:pt x="849" y="82"/>
                    <a:pt x="694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8"/>
            <p:cNvSpPr/>
            <p:nvPr/>
          </p:nvSpPr>
          <p:spPr>
            <a:xfrm>
              <a:off x="5864502" y="3324560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0"/>
                  </a:moveTo>
                  <a:cubicBezTo>
                    <a:pt x="209" y="0"/>
                    <a:pt x="1" y="209"/>
                    <a:pt x="1" y="468"/>
                  </a:cubicBezTo>
                  <a:cubicBezTo>
                    <a:pt x="1" y="727"/>
                    <a:pt x="209" y="935"/>
                    <a:pt x="468" y="935"/>
                  </a:cubicBezTo>
                  <a:cubicBezTo>
                    <a:pt x="727" y="935"/>
                    <a:pt x="939" y="727"/>
                    <a:pt x="939" y="468"/>
                  </a:cubicBezTo>
                  <a:cubicBezTo>
                    <a:pt x="939" y="209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8"/>
            <p:cNvSpPr/>
            <p:nvPr/>
          </p:nvSpPr>
          <p:spPr>
            <a:xfrm>
              <a:off x="5095568" y="3545458"/>
              <a:ext cx="382421" cy="637429"/>
            </a:xfrm>
            <a:custGeom>
              <a:avLst/>
              <a:gdLst/>
              <a:ahLst/>
              <a:cxnLst/>
              <a:rect l="l" t="t" r="r" b="b"/>
              <a:pathLst>
                <a:path w="6357" h="10596" extrusionOk="0">
                  <a:moveTo>
                    <a:pt x="456" y="1"/>
                  </a:moveTo>
                  <a:cubicBezTo>
                    <a:pt x="206" y="1"/>
                    <a:pt x="1" y="206"/>
                    <a:pt x="1" y="456"/>
                  </a:cubicBezTo>
                  <a:lnTo>
                    <a:pt x="1" y="10141"/>
                  </a:lnTo>
                  <a:cubicBezTo>
                    <a:pt x="1" y="10391"/>
                    <a:pt x="206" y="10596"/>
                    <a:pt x="456" y="10596"/>
                  </a:cubicBezTo>
                  <a:lnTo>
                    <a:pt x="5902" y="10596"/>
                  </a:lnTo>
                  <a:cubicBezTo>
                    <a:pt x="6155" y="10596"/>
                    <a:pt x="6357" y="10391"/>
                    <a:pt x="6357" y="10141"/>
                  </a:cubicBezTo>
                  <a:lnTo>
                    <a:pt x="6357" y="456"/>
                  </a:lnTo>
                  <a:cubicBezTo>
                    <a:pt x="6357" y="203"/>
                    <a:pt x="6155" y="1"/>
                    <a:pt x="590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8"/>
            <p:cNvSpPr/>
            <p:nvPr/>
          </p:nvSpPr>
          <p:spPr>
            <a:xfrm>
              <a:off x="5261844" y="3990804"/>
              <a:ext cx="64549" cy="56428"/>
            </a:xfrm>
            <a:custGeom>
              <a:avLst/>
              <a:gdLst/>
              <a:ahLst/>
              <a:cxnLst/>
              <a:rect l="l" t="t" r="r" b="b"/>
              <a:pathLst>
                <a:path w="1073" h="938" extrusionOk="0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4" y="199"/>
                    <a:pt x="0" y="487"/>
                    <a:pt x="135" y="711"/>
                  </a:cubicBezTo>
                  <a:cubicBezTo>
                    <a:pt x="223" y="857"/>
                    <a:pt x="378" y="937"/>
                    <a:pt x="537" y="937"/>
                  </a:cubicBezTo>
                  <a:cubicBezTo>
                    <a:pt x="619" y="937"/>
                    <a:pt x="702" y="916"/>
                    <a:pt x="778" y="871"/>
                  </a:cubicBezTo>
                  <a:cubicBezTo>
                    <a:pt x="999" y="737"/>
                    <a:pt x="1073" y="449"/>
                    <a:pt x="938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8"/>
            <p:cNvSpPr/>
            <p:nvPr/>
          </p:nvSpPr>
          <p:spPr>
            <a:xfrm>
              <a:off x="5134310" y="3858097"/>
              <a:ext cx="305179" cy="12212"/>
            </a:xfrm>
            <a:custGeom>
              <a:avLst/>
              <a:gdLst/>
              <a:ahLst/>
              <a:cxnLst/>
              <a:rect l="l" t="t" r="r" b="b"/>
              <a:pathLst>
                <a:path w="5073" h="203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7"/>
                    <a:pt x="45" y="202"/>
                    <a:pt x="100" y="202"/>
                  </a:cubicBezTo>
                  <a:lnTo>
                    <a:pt x="4970" y="202"/>
                  </a:lnTo>
                  <a:cubicBezTo>
                    <a:pt x="5027" y="202"/>
                    <a:pt x="5072" y="157"/>
                    <a:pt x="5072" y="100"/>
                  </a:cubicBezTo>
                  <a:cubicBezTo>
                    <a:pt x="5072" y="45"/>
                    <a:pt x="5024" y="0"/>
                    <a:pt x="4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8"/>
            <p:cNvSpPr/>
            <p:nvPr/>
          </p:nvSpPr>
          <p:spPr>
            <a:xfrm>
              <a:off x="5363329" y="4067445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09" y="1"/>
                    <a:pt x="0" y="212"/>
                    <a:pt x="0" y="472"/>
                  </a:cubicBezTo>
                  <a:cubicBezTo>
                    <a:pt x="0" y="731"/>
                    <a:pt x="209" y="939"/>
                    <a:pt x="468" y="939"/>
                  </a:cubicBezTo>
                  <a:cubicBezTo>
                    <a:pt x="727" y="939"/>
                    <a:pt x="939" y="731"/>
                    <a:pt x="939" y="472"/>
                  </a:cubicBezTo>
                  <a:cubicBezTo>
                    <a:pt x="939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8"/>
            <p:cNvSpPr/>
            <p:nvPr/>
          </p:nvSpPr>
          <p:spPr>
            <a:xfrm>
              <a:off x="5153981" y="4067445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08" y="1"/>
                    <a:pt x="0" y="212"/>
                    <a:pt x="0" y="472"/>
                  </a:cubicBezTo>
                  <a:cubicBezTo>
                    <a:pt x="0" y="731"/>
                    <a:pt x="208" y="939"/>
                    <a:pt x="468" y="939"/>
                  </a:cubicBezTo>
                  <a:cubicBezTo>
                    <a:pt x="727" y="939"/>
                    <a:pt x="938" y="731"/>
                    <a:pt x="938" y="472"/>
                  </a:cubicBezTo>
                  <a:cubicBezTo>
                    <a:pt x="938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8"/>
            <p:cNvSpPr/>
            <p:nvPr/>
          </p:nvSpPr>
          <p:spPr>
            <a:xfrm>
              <a:off x="5363329" y="3930887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1"/>
                  </a:moveTo>
                  <a:cubicBezTo>
                    <a:pt x="209" y="1"/>
                    <a:pt x="0" y="209"/>
                    <a:pt x="0" y="468"/>
                  </a:cubicBezTo>
                  <a:cubicBezTo>
                    <a:pt x="0" y="728"/>
                    <a:pt x="209" y="936"/>
                    <a:pt x="468" y="936"/>
                  </a:cubicBezTo>
                  <a:cubicBezTo>
                    <a:pt x="727" y="936"/>
                    <a:pt x="939" y="728"/>
                    <a:pt x="939" y="468"/>
                  </a:cubicBezTo>
                  <a:cubicBezTo>
                    <a:pt x="939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8"/>
            <p:cNvSpPr/>
            <p:nvPr/>
          </p:nvSpPr>
          <p:spPr>
            <a:xfrm>
              <a:off x="5153981" y="3930887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1"/>
                  </a:moveTo>
                  <a:cubicBezTo>
                    <a:pt x="208" y="1"/>
                    <a:pt x="0" y="209"/>
                    <a:pt x="0" y="468"/>
                  </a:cubicBezTo>
                  <a:cubicBezTo>
                    <a:pt x="0" y="726"/>
                    <a:pt x="205" y="936"/>
                    <a:pt x="462" y="936"/>
                  </a:cubicBezTo>
                  <a:cubicBezTo>
                    <a:pt x="464" y="936"/>
                    <a:pt x="466" y="936"/>
                    <a:pt x="468" y="936"/>
                  </a:cubicBezTo>
                  <a:cubicBezTo>
                    <a:pt x="727" y="936"/>
                    <a:pt x="938" y="728"/>
                    <a:pt x="938" y="468"/>
                  </a:cubicBezTo>
                  <a:cubicBezTo>
                    <a:pt x="938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8"/>
            <p:cNvSpPr/>
            <p:nvPr/>
          </p:nvSpPr>
          <p:spPr>
            <a:xfrm>
              <a:off x="5261844" y="3665352"/>
              <a:ext cx="64549" cy="56428"/>
            </a:xfrm>
            <a:custGeom>
              <a:avLst/>
              <a:gdLst/>
              <a:ahLst/>
              <a:cxnLst/>
              <a:rect l="l" t="t" r="r" b="b"/>
              <a:pathLst>
                <a:path w="1073" h="938" extrusionOk="0">
                  <a:moveTo>
                    <a:pt x="535" y="1"/>
                  </a:moveTo>
                  <a:cubicBezTo>
                    <a:pt x="453" y="1"/>
                    <a:pt x="370" y="22"/>
                    <a:pt x="295" y="67"/>
                  </a:cubicBezTo>
                  <a:cubicBezTo>
                    <a:pt x="74" y="201"/>
                    <a:pt x="0" y="489"/>
                    <a:pt x="135" y="710"/>
                  </a:cubicBezTo>
                  <a:cubicBezTo>
                    <a:pt x="223" y="856"/>
                    <a:pt x="378" y="938"/>
                    <a:pt x="537" y="938"/>
                  </a:cubicBezTo>
                  <a:cubicBezTo>
                    <a:pt x="619" y="938"/>
                    <a:pt x="702" y="916"/>
                    <a:pt x="778" y="870"/>
                  </a:cubicBezTo>
                  <a:cubicBezTo>
                    <a:pt x="999" y="739"/>
                    <a:pt x="1073" y="451"/>
                    <a:pt x="938" y="227"/>
                  </a:cubicBezTo>
                  <a:cubicBezTo>
                    <a:pt x="849" y="81"/>
                    <a:pt x="694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8"/>
            <p:cNvSpPr/>
            <p:nvPr/>
          </p:nvSpPr>
          <p:spPr>
            <a:xfrm>
              <a:off x="5363329" y="3740429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9" y="0"/>
                    <a:pt x="0" y="212"/>
                    <a:pt x="0" y="471"/>
                  </a:cubicBezTo>
                  <a:cubicBezTo>
                    <a:pt x="0" y="730"/>
                    <a:pt x="209" y="938"/>
                    <a:pt x="468" y="938"/>
                  </a:cubicBezTo>
                  <a:cubicBezTo>
                    <a:pt x="727" y="938"/>
                    <a:pt x="939" y="730"/>
                    <a:pt x="939" y="471"/>
                  </a:cubicBezTo>
                  <a:cubicBezTo>
                    <a:pt x="939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8"/>
            <p:cNvSpPr/>
            <p:nvPr/>
          </p:nvSpPr>
          <p:spPr>
            <a:xfrm>
              <a:off x="5153981" y="3740429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8" y="0"/>
                    <a:pt x="0" y="212"/>
                    <a:pt x="0" y="471"/>
                  </a:cubicBezTo>
                  <a:cubicBezTo>
                    <a:pt x="0" y="730"/>
                    <a:pt x="208" y="938"/>
                    <a:pt x="468" y="938"/>
                  </a:cubicBezTo>
                  <a:cubicBezTo>
                    <a:pt x="727" y="938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8"/>
            <p:cNvSpPr/>
            <p:nvPr/>
          </p:nvSpPr>
          <p:spPr>
            <a:xfrm>
              <a:off x="5363329" y="3603871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0"/>
                  </a:moveTo>
                  <a:cubicBezTo>
                    <a:pt x="209" y="0"/>
                    <a:pt x="0" y="208"/>
                    <a:pt x="0" y="468"/>
                  </a:cubicBezTo>
                  <a:cubicBezTo>
                    <a:pt x="0" y="727"/>
                    <a:pt x="209" y="935"/>
                    <a:pt x="468" y="935"/>
                  </a:cubicBezTo>
                  <a:cubicBezTo>
                    <a:pt x="727" y="935"/>
                    <a:pt x="939" y="727"/>
                    <a:pt x="939" y="468"/>
                  </a:cubicBezTo>
                  <a:cubicBezTo>
                    <a:pt x="939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8"/>
            <p:cNvSpPr/>
            <p:nvPr/>
          </p:nvSpPr>
          <p:spPr>
            <a:xfrm>
              <a:off x="5153981" y="3603871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0"/>
                  </a:moveTo>
                  <a:cubicBezTo>
                    <a:pt x="208" y="0"/>
                    <a:pt x="0" y="208"/>
                    <a:pt x="0" y="468"/>
                  </a:cubicBezTo>
                  <a:cubicBezTo>
                    <a:pt x="0" y="725"/>
                    <a:pt x="205" y="935"/>
                    <a:pt x="462" y="935"/>
                  </a:cubicBezTo>
                  <a:cubicBezTo>
                    <a:pt x="464" y="935"/>
                    <a:pt x="466" y="935"/>
                    <a:pt x="468" y="935"/>
                  </a:cubicBezTo>
                  <a:cubicBezTo>
                    <a:pt x="727" y="935"/>
                    <a:pt x="938" y="727"/>
                    <a:pt x="938" y="468"/>
                  </a:cubicBezTo>
                  <a:cubicBezTo>
                    <a:pt x="938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8"/>
            <p:cNvSpPr/>
            <p:nvPr/>
          </p:nvSpPr>
          <p:spPr>
            <a:xfrm>
              <a:off x="5088650" y="3158705"/>
              <a:ext cx="637248" cy="382602"/>
            </a:xfrm>
            <a:custGeom>
              <a:avLst/>
              <a:gdLst/>
              <a:ahLst/>
              <a:cxnLst/>
              <a:rect l="l" t="t" r="r" b="b"/>
              <a:pathLst>
                <a:path w="10593" h="6360" extrusionOk="0">
                  <a:moveTo>
                    <a:pt x="452" y="1"/>
                  </a:moveTo>
                  <a:cubicBezTo>
                    <a:pt x="202" y="1"/>
                    <a:pt x="1" y="206"/>
                    <a:pt x="1" y="455"/>
                  </a:cubicBezTo>
                  <a:lnTo>
                    <a:pt x="1" y="5905"/>
                  </a:lnTo>
                  <a:cubicBezTo>
                    <a:pt x="1" y="6155"/>
                    <a:pt x="202" y="6356"/>
                    <a:pt x="452" y="6360"/>
                  </a:cubicBezTo>
                  <a:lnTo>
                    <a:pt x="10138" y="6360"/>
                  </a:lnTo>
                  <a:cubicBezTo>
                    <a:pt x="10391" y="6360"/>
                    <a:pt x="10592" y="6155"/>
                    <a:pt x="10592" y="5905"/>
                  </a:cubicBezTo>
                  <a:lnTo>
                    <a:pt x="10592" y="455"/>
                  </a:lnTo>
                  <a:cubicBezTo>
                    <a:pt x="10592" y="206"/>
                    <a:pt x="10391" y="1"/>
                    <a:pt x="1013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8"/>
            <p:cNvSpPr/>
            <p:nvPr/>
          </p:nvSpPr>
          <p:spPr>
            <a:xfrm>
              <a:off x="5401048" y="3197447"/>
              <a:ext cx="12212" cy="305119"/>
            </a:xfrm>
            <a:custGeom>
              <a:avLst/>
              <a:gdLst/>
              <a:ahLst/>
              <a:cxnLst/>
              <a:rect l="l" t="t" r="r" b="b"/>
              <a:pathLst>
                <a:path w="203" h="5072" extrusionOk="0">
                  <a:moveTo>
                    <a:pt x="103" y="0"/>
                  </a:moveTo>
                  <a:cubicBezTo>
                    <a:pt x="49" y="0"/>
                    <a:pt x="1" y="45"/>
                    <a:pt x="1" y="100"/>
                  </a:cubicBezTo>
                  <a:lnTo>
                    <a:pt x="1" y="4969"/>
                  </a:lnTo>
                  <a:cubicBezTo>
                    <a:pt x="1" y="5027"/>
                    <a:pt x="49" y="5072"/>
                    <a:pt x="103" y="5072"/>
                  </a:cubicBezTo>
                  <a:cubicBezTo>
                    <a:pt x="158" y="5072"/>
                    <a:pt x="203" y="5027"/>
                    <a:pt x="203" y="4969"/>
                  </a:cubicBezTo>
                  <a:lnTo>
                    <a:pt x="203" y="100"/>
                  </a:lnTo>
                  <a:cubicBezTo>
                    <a:pt x="203" y="45"/>
                    <a:pt x="158" y="0"/>
                    <a:pt x="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8"/>
            <p:cNvSpPr/>
            <p:nvPr/>
          </p:nvSpPr>
          <p:spPr>
            <a:xfrm>
              <a:off x="5542238" y="3324560"/>
              <a:ext cx="56548" cy="56307"/>
            </a:xfrm>
            <a:custGeom>
              <a:avLst/>
              <a:gdLst/>
              <a:ahLst/>
              <a:cxnLst/>
              <a:rect l="l" t="t" r="r" b="b"/>
              <a:pathLst>
                <a:path w="940" h="936" extrusionOk="0">
                  <a:moveTo>
                    <a:pt x="472" y="0"/>
                  </a:moveTo>
                  <a:cubicBezTo>
                    <a:pt x="212" y="0"/>
                    <a:pt x="1" y="209"/>
                    <a:pt x="1" y="468"/>
                  </a:cubicBezTo>
                  <a:cubicBezTo>
                    <a:pt x="1" y="727"/>
                    <a:pt x="212" y="935"/>
                    <a:pt x="472" y="935"/>
                  </a:cubicBezTo>
                  <a:cubicBezTo>
                    <a:pt x="728" y="935"/>
                    <a:pt x="939" y="727"/>
                    <a:pt x="939" y="468"/>
                  </a:cubicBezTo>
                  <a:cubicBezTo>
                    <a:pt x="939" y="209"/>
                    <a:pt x="728" y="0"/>
                    <a:pt x="4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8"/>
            <p:cNvSpPr/>
            <p:nvPr/>
          </p:nvSpPr>
          <p:spPr>
            <a:xfrm>
              <a:off x="5610637" y="342646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9" y="0"/>
                    <a:pt x="1" y="208"/>
                    <a:pt x="1" y="468"/>
                  </a:cubicBezTo>
                  <a:cubicBezTo>
                    <a:pt x="1" y="727"/>
                    <a:pt x="209" y="938"/>
                    <a:pt x="468" y="938"/>
                  </a:cubicBezTo>
                  <a:cubicBezTo>
                    <a:pt x="727" y="938"/>
                    <a:pt x="939" y="727"/>
                    <a:pt x="939" y="468"/>
                  </a:cubicBezTo>
                  <a:cubicBezTo>
                    <a:pt x="939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8"/>
            <p:cNvSpPr/>
            <p:nvPr/>
          </p:nvSpPr>
          <p:spPr>
            <a:xfrm>
              <a:off x="5473899" y="3217058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1"/>
                  </a:moveTo>
                  <a:cubicBezTo>
                    <a:pt x="212" y="1"/>
                    <a:pt x="0" y="212"/>
                    <a:pt x="0" y="468"/>
                  </a:cubicBezTo>
                  <a:cubicBezTo>
                    <a:pt x="0" y="728"/>
                    <a:pt x="212" y="939"/>
                    <a:pt x="471" y="939"/>
                  </a:cubicBezTo>
                  <a:cubicBezTo>
                    <a:pt x="727" y="939"/>
                    <a:pt x="938" y="728"/>
                    <a:pt x="938" y="468"/>
                  </a:cubicBezTo>
                  <a:cubicBezTo>
                    <a:pt x="938" y="212"/>
                    <a:pt x="730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8"/>
            <p:cNvSpPr/>
            <p:nvPr/>
          </p:nvSpPr>
          <p:spPr>
            <a:xfrm>
              <a:off x="5233509" y="3326304"/>
              <a:ext cx="64369" cy="56488"/>
            </a:xfrm>
            <a:custGeom>
              <a:avLst/>
              <a:gdLst/>
              <a:ahLst/>
              <a:cxnLst/>
              <a:rect l="l" t="t" r="r" b="b"/>
              <a:pathLst>
                <a:path w="1070" h="939" extrusionOk="0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1" y="199"/>
                    <a:pt x="0" y="487"/>
                    <a:pt x="132" y="711"/>
                  </a:cubicBezTo>
                  <a:cubicBezTo>
                    <a:pt x="220" y="857"/>
                    <a:pt x="376" y="939"/>
                    <a:pt x="535" y="939"/>
                  </a:cubicBezTo>
                  <a:cubicBezTo>
                    <a:pt x="617" y="939"/>
                    <a:pt x="700" y="917"/>
                    <a:pt x="775" y="871"/>
                  </a:cubicBezTo>
                  <a:cubicBezTo>
                    <a:pt x="999" y="737"/>
                    <a:pt x="1070" y="449"/>
                    <a:pt x="935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8"/>
            <p:cNvSpPr/>
            <p:nvPr/>
          </p:nvSpPr>
          <p:spPr>
            <a:xfrm>
              <a:off x="5162223" y="3423759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1" y="209"/>
                    <a:pt x="1" y="468"/>
                  </a:cubicBezTo>
                  <a:cubicBezTo>
                    <a:pt x="1" y="727"/>
                    <a:pt x="212" y="939"/>
                    <a:pt x="471" y="939"/>
                  </a:cubicBezTo>
                  <a:cubicBezTo>
                    <a:pt x="731" y="939"/>
                    <a:pt x="939" y="727"/>
                    <a:pt x="939" y="468"/>
                  </a:cubicBezTo>
                  <a:cubicBezTo>
                    <a:pt x="939" y="209"/>
                    <a:pt x="731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8"/>
            <p:cNvSpPr/>
            <p:nvPr/>
          </p:nvSpPr>
          <p:spPr>
            <a:xfrm>
              <a:off x="5162223" y="3214411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1" y="208"/>
                    <a:pt x="1" y="468"/>
                  </a:cubicBezTo>
                  <a:cubicBezTo>
                    <a:pt x="1" y="727"/>
                    <a:pt x="212" y="938"/>
                    <a:pt x="471" y="938"/>
                  </a:cubicBezTo>
                  <a:cubicBezTo>
                    <a:pt x="731" y="938"/>
                    <a:pt x="939" y="727"/>
                    <a:pt x="939" y="468"/>
                  </a:cubicBezTo>
                  <a:cubicBezTo>
                    <a:pt x="939" y="208"/>
                    <a:pt x="731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5299021" y="3423759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7" y="0"/>
                  </a:moveTo>
                  <a:cubicBezTo>
                    <a:pt x="211" y="0"/>
                    <a:pt x="0" y="209"/>
                    <a:pt x="0" y="468"/>
                  </a:cubicBezTo>
                  <a:cubicBezTo>
                    <a:pt x="0" y="727"/>
                    <a:pt x="211" y="939"/>
                    <a:pt x="467" y="939"/>
                  </a:cubicBezTo>
                  <a:cubicBezTo>
                    <a:pt x="727" y="939"/>
                    <a:pt x="938" y="727"/>
                    <a:pt x="938" y="468"/>
                  </a:cubicBezTo>
                  <a:cubicBezTo>
                    <a:pt x="938" y="209"/>
                    <a:pt x="727" y="0"/>
                    <a:pt x="4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8"/>
            <p:cNvSpPr/>
            <p:nvPr/>
          </p:nvSpPr>
          <p:spPr>
            <a:xfrm>
              <a:off x="5299021" y="3214411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7" y="0"/>
                  </a:moveTo>
                  <a:cubicBezTo>
                    <a:pt x="211" y="0"/>
                    <a:pt x="0" y="208"/>
                    <a:pt x="0" y="468"/>
                  </a:cubicBezTo>
                  <a:cubicBezTo>
                    <a:pt x="0" y="727"/>
                    <a:pt x="211" y="938"/>
                    <a:pt x="467" y="938"/>
                  </a:cubicBezTo>
                  <a:cubicBezTo>
                    <a:pt x="727" y="938"/>
                    <a:pt x="938" y="727"/>
                    <a:pt x="938" y="468"/>
                  </a:cubicBezTo>
                  <a:cubicBezTo>
                    <a:pt x="938" y="208"/>
                    <a:pt x="727" y="0"/>
                    <a:pt x="4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8"/>
            <p:cNvSpPr/>
            <p:nvPr/>
          </p:nvSpPr>
          <p:spPr>
            <a:xfrm>
              <a:off x="5476967" y="3807264"/>
              <a:ext cx="637429" cy="382361"/>
            </a:xfrm>
            <a:custGeom>
              <a:avLst/>
              <a:gdLst/>
              <a:ahLst/>
              <a:cxnLst/>
              <a:rect l="l" t="t" r="r" b="b"/>
              <a:pathLst>
                <a:path w="10596" h="6356" extrusionOk="0">
                  <a:moveTo>
                    <a:pt x="455" y="0"/>
                  </a:moveTo>
                  <a:cubicBezTo>
                    <a:pt x="202" y="0"/>
                    <a:pt x="1" y="202"/>
                    <a:pt x="1" y="455"/>
                  </a:cubicBezTo>
                  <a:lnTo>
                    <a:pt x="1" y="5901"/>
                  </a:lnTo>
                  <a:cubicBezTo>
                    <a:pt x="1" y="6151"/>
                    <a:pt x="202" y="6356"/>
                    <a:pt x="455" y="6356"/>
                  </a:cubicBezTo>
                  <a:lnTo>
                    <a:pt x="10141" y="6356"/>
                  </a:lnTo>
                  <a:cubicBezTo>
                    <a:pt x="10390" y="6356"/>
                    <a:pt x="10595" y="6151"/>
                    <a:pt x="10595" y="5901"/>
                  </a:cubicBezTo>
                  <a:lnTo>
                    <a:pt x="10595" y="455"/>
                  </a:lnTo>
                  <a:cubicBezTo>
                    <a:pt x="10595" y="202"/>
                    <a:pt x="10390" y="0"/>
                    <a:pt x="1014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>
              <a:off x="5789606" y="3845764"/>
              <a:ext cx="12152" cy="305179"/>
            </a:xfrm>
            <a:custGeom>
              <a:avLst/>
              <a:gdLst/>
              <a:ahLst/>
              <a:cxnLst/>
              <a:rect l="l" t="t" r="r" b="b"/>
              <a:pathLst>
                <a:path w="202" h="5073" extrusionOk="0">
                  <a:moveTo>
                    <a:pt x="99" y="1"/>
                  </a:moveTo>
                  <a:cubicBezTo>
                    <a:pt x="45" y="1"/>
                    <a:pt x="0" y="45"/>
                    <a:pt x="0" y="103"/>
                  </a:cubicBezTo>
                  <a:lnTo>
                    <a:pt x="0" y="4973"/>
                  </a:lnTo>
                  <a:cubicBezTo>
                    <a:pt x="0" y="5027"/>
                    <a:pt x="45" y="5072"/>
                    <a:pt x="99" y="5072"/>
                  </a:cubicBezTo>
                  <a:cubicBezTo>
                    <a:pt x="157" y="5072"/>
                    <a:pt x="202" y="5027"/>
                    <a:pt x="202" y="4973"/>
                  </a:cubicBezTo>
                  <a:lnTo>
                    <a:pt x="202" y="103"/>
                  </a:lnTo>
                  <a:cubicBezTo>
                    <a:pt x="202" y="49"/>
                    <a:pt x="157" y="1"/>
                    <a:pt x="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8"/>
            <p:cNvSpPr/>
            <p:nvPr/>
          </p:nvSpPr>
          <p:spPr>
            <a:xfrm>
              <a:off x="5998954" y="386543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0" y="211"/>
                    <a:pt x="0" y="471"/>
                  </a:cubicBezTo>
                  <a:cubicBezTo>
                    <a:pt x="0" y="730"/>
                    <a:pt x="212" y="938"/>
                    <a:pt x="471" y="938"/>
                  </a:cubicBezTo>
                  <a:cubicBezTo>
                    <a:pt x="727" y="938"/>
                    <a:pt x="939" y="730"/>
                    <a:pt x="939" y="471"/>
                  </a:cubicBezTo>
                  <a:cubicBezTo>
                    <a:pt x="939" y="211"/>
                    <a:pt x="727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5998954" y="4074784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1"/>
                  </a:moveTo>
                  <a:cubicBezTo>
                    <a:pt x="212" y="1"/>
                    <a:pt x="0" y="212"/>
                    <a:pt x="0" y="471"/>
                  </a:cubicBezTo>
                  <a:cubicBezTo>
                    <a:pt x="0" y="731"/>
                    <a:pt x="212" y="939"/>
                    <a:pt x="471" y="939"/>
                  </a:cubicBezTo>
                  <a:cubicBezTo>
                    <a:pt x="727" y="939"/>
                    <a:pt x="939" y="731"/>
                    <a:pt x="939" y="471"/>
                  </a:cubicBezTo>
                  <a:cubicBezTo>
                    <a:pt x="939" y="212"/>
                    <a:pt x="727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5862216" y="386543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1" y="0"/>
                    <a:pt x="0" y="211"/>
                    <a:pt x="0" y="471"/>
                  </a:cubicBezTo>
                  <a:cubicBezTo>
                    <a:pt x="0" y="730"/>
                    <a:pt x="211" y="938"/>
                    <a:pt x="471" y="938"/>
                  </a:cubicBezTo>
                  <a:cubicBezTo>
                    <a:pt x="730" y="938"/>
                    <a:pt x="938" y="730"/>
                    <a:pt x="938" y="471"/>
                  </a:cubicBezTo>
                  <a:cubicBezTo>
                    <a:pt x="938" y="211"/>
                    <a:pt x="730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5862216" y="4074784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1"/>
                  </a:moveTo>
                  <a:cubicBezTo>
                    <a:pt x="211" y="1"/>
                    <a:pt x="0" y="212"/>
                    <a:pt x="0" y="471"/>
                  </a:cubicBezTo>
                  <a:cubicBezTo>
                    <a:pt x="0" y="731"/>
                    <a:pt x="211" y="939"/>
                    <a:pt x="471" y="939"/>
                  </a:cubicBezTo>
                  <a:cubicBezTo>
                    <a:pt x="730" y="939"/>
                    <a:pt x="938" y="731"/>
                    <a:pt x="938" y="471"/>
                  </a:cubicBezTo>
                  <a:cubicBezTo>
                    <a:pt x="938" y="212"/>
                    <a:pt x="730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5609314" y="3981480"/>
              <a:ext cx="64549" cy="56428"/>
            </a:xfrm>
            <a:custGeom>
              <a:avLst/>
              <a:gdLst/>
              <a:ahLst/>
              <a:cxnLst/>
              <a:rect l="l" t="t" r="r" b="b"/>
              <a:pathLst>
                <a:path w="1073" h="938" extrusionOk="0">
                  <a:moveTo>
                    <a:pt x="534" y="0"/>
                  </a:moveTo>
                  <a:cubicBezTo>
                    <a:pt x="452" y="0"/>
                    <a:pt x="370" y="21"/>
                    <a:pt x="295" y="66"/>
                  </a:cubicBezTo>
                  <a:cubicBezTo>
                    <a:pt x="74" y="200"/>
                    <a:pt x="0" y="489"/>
                    <a:pt x="135" y="709"/>
                  </a:cubicBezTo>
                  <a:cubicBezTo>
                    <a:pt x="223" y="857"/>
                    <a:pt x="378" y="938"/>
                    <a:pt x="536" y="938"/>
                  </a:cubicBezTo>
                  <a:cubicBezTo>
                    <a:pt x="619" y="938"/>
                    <a:pt x="702" y="916"/>
                    <a:pt x="778" y="870"/>
                  </a:cubicBezTo>
                  <a:cubicBezTo>
                    <a:pt x="999" y="738"/>
                    <a:pt x="1073" y="450"/>
                    <a:pt x="938" y="229"/>
                  </a:cubicBezTo>
                  <a:cubicBezTo>
                    <a:pt x="849" y="81"/>
                    <a:pt x="693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5538207" y="4078815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12" y="1"/>
                    <a:pt x="1" y="212"/>
                    <a:pt x="1" y="471"/>
                  </a:cubicBezTo>
                  <a:cubicBezTo>
                    <a:pt x="1" y="731"/>
                    <a:pt x="212" y="939"/>
                    <a:pt x="468" y="939"/>
                  </a:cubicBezTo>
                  <a:cubicBezTo>
                    <a:pt x="728" y="939"/>
                    <a:pt x="939" y="731"/>
                    <a:pt x="939" y="471"/>
                  </a:cubicBezTo>
                  <a:cubicBezTo>
                    <a:pt x="939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5538207" y="3869467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12" y="0"/>
                    <a:pt x="1" y="212"/>
                    <a:pt x="1" y="471"/>
                  </a:cubicBezTo>
                  <a:cubicBezTo>
                    <a:pt x="1" y="730"/>
                    <a:pt x="212" y="939"/>
                    <a:pt x="468" y="939"/>
                  </a:cubicBezTo>
                  <a:cubicBezTo>
                    <a:pt x="728" y="939"/>
                    <a:pt x="939" y="730"/>
                    <a:pt x="939" y="471"/>
                  </a:cubicBezTo>
                  <a:cubicBezTo>
                    <a:pt x="939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5674945" y="4078815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1"/>
                  </a:moveTo>
                  <a:cubicBezTo>
                    <a:pt x="209" y="1"/>
                    <a:pt x="1" y="212"/>
                    <a:pt x="1" y="471"/>
                  </a:cubicBezTo>
                  <a:cubicBezTo>
                    <a:pt x="1" y="731"/>
                    <a:pt x="209" y="939"/>
                    <a:pt x="468" y="939"/>
                  </a:cubicBezTo>
                  <a:cubicBezTo>
                    <a:pt x="728" y="939"/>
                    <a:pt x="936" y="731"/>
                    <a:pt x="936" y="471"/>
                  </a:cubicBezTo>
                  <a:cubicBezTo>
                    <a:pt x="936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5674945" y="3869467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0"/>
                  </a:moveTo>
                  <a:cubicBezTo>
                    <a:pt x="209" y="0"/>
                    <a:pt x="1" y="212"/>
                    <a:pt x="1" y="471"/>
                  </a:cubicBezTo>
                  <a:cubicBezTo>
                    <a:pt x="1" y="730"/>
                    <a:pt x="209" y="939"/>
                    <a:pt x="468" y="939"/>
                  </a:cubicBezTo>
                  <a:cubicBezTo>
                    <a:pt x="728" y="939"/>
                    <a:pt x="936" y="730"/>
                    <a:pt x="936" y="471"/>
                  </a:cubicBezTo>
                  <a:cubicBezTo>
                    <a:pt x="936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8" name="Google Shape;1658;p38"/>
          <p:cNvGrpSpPr/>
          <p:nvPr/>
        </p:nvGrpSpPr>
        <p:grpSpPr>
          <a:xfrm rot="1715241">
            <a:off x="7102043" y="1510407"/>
            <a:ext cx="1436027" cy="1436105"/>
            <a:chOff x="849550" y="170827"/>
            <a:chExt cx="1170590" cy="1170607"/>
          </a:xfrm>
        </p:grpSpPr>
        <p:sp>
          <p:nvSpPr>
            <p:cNvPr id="1659" name="Google Shape;1659;p38"/>
            <p:cNvSpPr/>
            <p:nvPr/>
          </p:nvSpPr>
          <p:spPr>
            <a:xfrm>
              <a:off x="849550" y="170827"/>
              <a:ext cx="1170590" cy="1170590"/>
            </a:xfrm>
            <a:custGeom>
              <a:avLst/>
              <a:gdLst/>
              <a:ahLst/>
              <a:cxnLst/>
              <a:rect l="l" t="t" r="r" b="b"/>
              <a:pathLst>
                <a:path w="41247" h="41247" extrusionOk="0">
                  <a:moveTo>
                    <a:pt x="1" y="1"/>
                  </a:moveTo>
                  <a:lnTo>
                    <a:pt x="1" y="41247"/>
                  </a:lnTo>
                  <a:lnTo>
                    <a:pt x="41247" y="41247"/>
                  </a:lnTo>
                  <a:lnTo>
                    <a:pt x="4124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849550" y="170827"/>
              <a:ext cx="590304" cy="588857"/>
            </a:xfrm>
            <a:custGeom>
              <a:avLst/>
              <a:gdLst/>
              <a:ahLst/>
              <a:cxnLst/>
              <a:rect l="l" t="t" r="r" b="b"/>
              <a:pathLst>
                <a:path w="20800" h="20749" extrusionOk="0">
                  <a:moveTo>
                    <a:pt x="1" y="1"/>
                  </a:moveTo>
                  <a:lnTo>
                    <a:pt x="1" y="20749"/>
                  </a:lnTo>
                  <a:lnTo>
                    <a:pt x="20800" y="20749"/>
                  </a:lnTo>
                  <a:lnTo>
                    <a:pt x="2080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1426873" y="752663"/>
              <a:ext cx="590304" cy="588771"/>
            </a:xfrm>
            <a:custGeom>
              <a:avLst/>
              <a:gdLst/>
              <a:ahLst/>
              <a:cxnLst/>
              <a:rect l="l" t="t" r="r" b="b"/>
              <a:pathLst>
                <a:path w="20800" h="20746" extrusionOk="0">
                  <a:moveTo>
                    <a:pt x="0" y="1"/>
                  </a:moveTo>
                  <a:lnTo>
                    <a:pt x="0" y="20746"/>
                  </a:lnTo>
                  <a:lnTo>
                    <a:pt x="20799" y="20746"/>
                  </a:lnTo>
                  <a:lnTo>
                    <a:pt x="2079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1275206" y="978205"/>
              <a:ext cx="156317" cy="199313"/>
            </a:xfrm>
            <a:custGeom>
              <a:avLst/>
              <a:gdLst/>
              <a:ahLst/>
              <a:cxnLst/>
              <a:rect l="l" t="t" r="r" b="b"/>
              <a:pathLst>
                <a:path w="5508" h="7023" extrusionOk="0">
                  <a:moveTo>
                    <a:pt x="2629" y="1"/>
                  </a:moveTo>
                  <a:lnTo>
                    <a:pt x="0" y="5915"/>
                  </a:lnTo>
                  <a:cubicBezTo>
                    <a:pt x="1704" y="6616"/>
                    <a:pt x="3561" y="7006"/>
                    <a:pt x="5507" y="7022"/>
                  </a:cubicBezTo>
                  <a:lnTo>
                    <a:pt x="5507" y="555"/>
                  </a:lnTo>
                  <a:cubicBezTo>
                    <a:pt x="4496" y="539"/>
                    <a:pt x="3525" y="347"/>
                    <a:pt x="262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1446853" y="979681"/>
              <a:ext cx="135316" cy="197667"/>
            </a:xfrm>
            <a:custGeom>
              <a:avLst/>
              <a:gdLst/>
              <a:ahLst/>
              <a:cxnLst/>
              <a:rect l="l" t="t" r="r" b="b"/>
              <a:pathLst>
                <a:path w="4768" h="6965" extrusionOk="0">
                  <a:moveTo>
                    <a:pt x="2443" y="0"/>
                  </a:moveTo>
                  <a:cubicBezTo>
                    <a:pt x="1675" y="282"/>
                    <a:pt x="855" y="452"/>
                    <a:pt x="0" y="493"/>
                  </a:cubicBezTo>
                  <a:lnTo>
                    <a:pt x="0" y="6964"/>
                  </a:lnTo>
                  <a:cubicBezTo>
                    <a:pt x="1672" y="6916"/>
                    <a:pt x="3276" y="6593"/>
                    <a:pt x="4768" y="6036"/>
                  </a:cubicBezTo>
                  <a:lnTo>
                    <a:pt x="24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1542639" y="376304"/>
              <a:ext cx="187762" cy="209558"/>
            </a:xfrm>
            <a:custGeom>
              <a:avLst/>
              <a:gdLst/>
              <a:ahLst/>
              <a:cxnLst/>
              <a:rect l="l" t="t" r="r" b="b"/>
              <a:pathLst>
                <a:path w="6616" h="7384" extrusionOk="0">
                  <a:moveTo>
                    <a:pt x="2629" y="0"/>
                  </a:moveTo>
                  <a:lnTo>
                    <a:pt x="0" y="5917"/>
                  </a:lnTo>
                  <a:cubicBezTo>
                    <a:pt x="753" y="6301"/>
                    <a:pt x="1444" y="6798"/>
                    <a:pt x="2046" y="7383"/>
                  </a:cubicBezTo>
                  <a:lnTo>
                    <a:pt x="6615" y="2811"/>
                  </a:lnTo>
                  <a:cubicBezTo>
                    <a:pt x="5456" y="1668"/>
                    <a:pt x="4111" y="714"/>
                    <a:pt x="26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1446853" y="335038"/>
              <a:ext cx="156402" cy="202662"/>
            </a:xfrm>
            <a:custGeom>
              <a:avLst/>
              <a:gdLst/>
              <a:ahLst/>
              <a:cxnLst/>
              <a:rect l="l" t="t" r="r" b="b"/>
              <a:pathLst>
                <a:path w="5511" h="7141" extrusionOk="0">
                  <a:moveTo>
                    <a:pt x="0" y="0"/>
                  </a:moveTo>
                  <a:lnTo>
                    <a:pt x="0" y="6468"/>
                  </a:lnTo>
                  <a:cubicBezTo>
                    <a:pt x="1022" y="6519"/>
                    <a:pt x="1992" y="6756"/>
                    <a:pt x="2885" y="7141"/>
                  </a:cubicBezTo>
                  <a:lnTo>
                    <a:pt x="5511" y="1230"/>
                  </a:lnTo>
                  <a:cubicBezTo>
                    <a:pt x="3814" y="487"/>
                    <a:pt x="1954" y="5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1611320" y="467066"/>
              <a:ext cx="215206" cy="199767"/>
            </a:xfrm>
            <a:custGeom>
              <a:avLst/>
              <a:gdLst/>
              <a:ahLst/>
              <a:cxnLst/>
              <a:rect l="l" t="t" r="r" b="b"/>
              <a:pathLst>
                <a:path w="7583" h="7039" extrusionOk="0">
                  <a:moveTo>
                    <a:pt x="4573" y="1"/>
                  </a:moveTo>
                  <a:lnTo>
                    <a:pt x="1" y="4573"/>
                  </a:lnTo>
                  <a:cubicBezTo>
                    <a:pt x="651" y="5293"/>
                    <a:pt x="1176" y="6126"/>
                    <a:pt x="1547" y="7038"/>
                  </a:cubicBezTo>
                  <a:lnTo>
                    <a:pt x="7583" y="4717"/>
                  </a:lnTo>
                  <a:cubicBezTo>
                    <a:pt x="6881" y="2953"/>
                    <a:pt x="5854" y="1358"/>
                    <a:pt x="457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1053012" y="462610"/>
              <a:ext cx="209671" cy="190118"/>
            </a:xfrm>
            <a:custGeom>
              <a:avLst/>
              <a:gdLst/>
              <a:ahLst/>
              <a:cxnLst/>
              <a:rect l="l" t="t" r="r" b="b"/>
              <a:pathLst>
                <a:path w="7388" h="6699" extrusionOk="0">
                  <a:moveTo>
                    <a:pt x="2815" y="1"/>
                  </a:moveTo>
                  <a:cubicBezTo>
                    <a:pt x="1662" y="1185"/>
                    <a:pt x="708" y="2559"/>
                    <a:pt x="1" y="4074"/>
                  </a:cubicBezTo>
                  <a:lnTo>
                    <a:pt x="5911" y="6699"/>
                  </a:lnTo>
                  <a:cubicBezTo>
                    <a:pt x="6292" y="5915"/>
                    <a:pt x="6792" y="5197"/>
                    <a:pt x="7387" y="457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1143803" y="364583"/>
              <a:ext cx="201668" cy="217107"/>
            </a:xfrm>
            <a:custGeom>
              <a:avLst/>
              <a:gdLst/>
              <a:ahLst/>
              <a:cxnLst/>
              <a:rect l="l" t="t" r="r" b="b"/>
              <a:pathLst>
                <a:path w="7106" h="7650" extrusionOk="0">
                  <a:moveTo>
                    <a:pt x="4784" y="0"/>
                  </a:moveTo>
                  <a:cubicBezTo>
                    <a:pt x="2991" y="714"/>
                    <a:pt x="1371" y="1764"/>
                    <a:pt x="0" y="3077"/>
                  </a:cubicBezTo>
                  <a:lnTo>
                    <a:pt x="4569" y="7649"/>
                  </a:lnTo>
                  <a:cubicBezTo>
                    <a:pt x="5306" y="6967"/>
                    <a:pt x="6164" y="6420"/>
                    <a:pt x="7105" y="6035"/>
                  </a:cubicBezTo>
                  <a:lnTo>
                    <a:pt x="4784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1293824" y="334868"/>
              <a:ext cx="137700" cy="195652"/>
            </a:xfrm>
            <a:custGeom>
              <a:avLst/>
              <a:gdLst/>
              <a:ahLst/>
              <a:cxnLst/>
              <a:rect l="l" t="t" r="r" b="b"/>
              <a:pathLst>
                <a:path w="4852" h="6894" extrusionOk="0">
                  <a:moveTo>
                    <a:pt x="4851" y="0"/>
                  </a:moveTo>
                  <a:cubicBezTo>
                    <a:pt x="3154" y="13"/>
                    <a:pt x="1521" y="314"/>
                    <a:pt x="1" y="855"/>
                  </a:cubicBezTo>
                  <a:lnTo>
                    <a:pt x="2325" y="6894"/>
                  </a:lnTo>
                  <a:cubicBezTo>
                    <a:pt x="3122" y="6628"/>
                    <a:pt x="3971" y="6481"/>
                    <a:pt x="4851" y="6468"/>
                  </a:cubicBezTo>
                  <a:lnTo>
                    <a:pt x="485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1145789" y="932597"/>
              <a:ext cx="189947" cy="207401"/>
            </a:xfrm>
            <a:custGeom>
              <a:avLst/>
              <a:gdLst/>
              <a:ahLst/>
              <a:cxnLst/>
              <a:rect l="l" t="t" r="r" b="b"/>
              <a:pathLst>
                <a:path w="6693" h="7308" extrusionOk="0">
                  <a:moveTo>
                    <a:pt x="4573" y="1"/>
                  </a:moveTo>
                  <a:lnTo>
                    <a:pt x="1" y="4573"/>
                  </a:lnTo>
                  <a:cubicBezTo>
                    <a:pt x="1189" y="5693"/>
                    <a:pt x="2559" y="6622"/>
                    <a:pt x="4067" y="7307"/>
                  </a:cubicBezTo>
                  <a:lnTo>
                    <a:pt x="6693" y="1397"/>
                  </a:lnTo>
                  <a:cubicBezTo>
                    <a:pt x="5915" y="1041"/>
                    <a:pt x="5201" y="567"/>
                    <a:pt x="45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1655140" y="765774"/>
              <a:ext cx="200930" cy="154586"/>
            </a:xfrm>
            <a:custGeom>
              <a:avLst/>
              <a:gdLst/>
              <a:ahLst/>
              <a:cxnLst/>
              <a:rect l="l" t="t" r="r" b="b"/>
              <a:pathLst>
                <a:path w="7080" h="5447" extrusionOk="0">
                  <a:moveTo>
                    <a:pt x="612" y="0"/>
                  </a:moveTo>
                  <a:cubicBezTo>
                    <a:pt x="573" y="993"/>
                    <a:pt x="359" y="1940"/>
                    <a:pt x="0" y="2818"/>
                  </a:cubicBezTo>
                  <a:lnTo>
                    <a:pt x="5917" y="5446"/>
                  </a:lnTo>
                  <a:cubicBezTo>
                    <a:pt x="6628" y="3765"/>
                    <a:pt x="7038" y="1928"/>
                    <a:pt x="707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1609419" y="859715"/>
              <a:ext cx="207288" cy="187592"/>
            </a:xfrm>
            <a:custGeom>
              <a:avLst/>
              <a:gdLst/>
              <a:ahLst/>
              <a:cxnLst/>
              <a:rect l="l" t="t" r="r" b="b"/>
              <a:pathLst>
                <a:path w="7304" h="6610" extrusionOk="0">
                  <a:moveTo>
                    <a:pt x="1393" y="1"/>
                  </a:moveTo>
                  <a:cubicBezTo>
                    <a:pt x="1031" y="747"/>
                    <a:pt x="558" y="1435"/>
                    <a:pt x="1" y="2037"/>
                  </a:cubicBezTo>
                  <a:lnTo>
                    <a:pt x="4573" y="6609"/>
                  </a:lnTo>
                  <a:cubicBezTo>
                    <a:pt x="5687" y="5444"/>
                    <a:pt x="6612" y="4102"/>
                    <a:pt x="7304" y="2626"/>
                  </a:cubicBezTo>
                  <a:lnTo>
                    <a:pt x="139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1013676" y="765774"/>
              <a:ext cx="197752" cy="137757"/>
            </a:xfrm>
            <a:custGeom>
              <a:avLst/>
              <a:gdLst/>
              <a:ahLst/>
              <a:cxnLst/>
              <a:rect l="l" t="t" r="r" b="b"/>
              <a:pathLst>
                <a:path w="6968" h="4854" extrusionOk="0">
                  <a:moveTo>
                    <a:pt x="0" y="0"/>
                  </a:moveTo>
                  <a:cubicBezTo>
                    <a:pt x="39" y="1703"/>
                    <a:pt x="362" y="3336"/>
                    <a:pt x="932" y="4854"/>
                  </a:cubicBezTo>
                  <a:lnTo>
                    <a:pt x="6968" y="2529"/>
                  </a:lnTo>
                  <a:cubicBezTo>
                    <a:pt x="6676" y="1735"/>
                    <a:pt x="6506" y="887"/>
                    <a:pt x="646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1530463" y="928425"/>
              <a:ext cx="197922" cy="216937"/>
            </a:xfrm>
            <a:custGeom>
              <a:avLst/>
              <a:gdLst/>
              <a:ahLst/>
              <a:cxnLst/>
              <a:rect l="l" t="t" r="r" b="b"/>
              <a:pathLst>
                <a:path w="6974" h="7644" extrusionOk="0">
                  <a:moveTo>
                    <a:pt x="2401" y="0"/>
                  </a:moveTo>
                  <a:cubicBezTo>
                    <a:pt x="1703" y="663"/>
                    <a:pt x="893" y="1211"/>
                    <a:pt x="0" y="1604"/>
                  </a:cubicBezTo>
                  <a:lnTo>
                    <a:pt x="2321" y="7643"/>
                  </a:lnTo>
                  <a:cubicBezTo>
                    <a:pt x="4066" y="6916"/>
                    <a:pt x="5642" y="5869"/>
                    <a:pt x="6974" y="4572"/>
                  </a:cubicBezTo>
                  <a:lnTo>
                    <a:pt x="240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1013591" y="592112"/>
              <a:ext cx="201016" cy="158417"/>
            </a:xfrm>
            <a:custGeom>
              <a:avLst/>
              <a:gdLst/>
              <a:ahLst/>
              <a:cxnLst/>
              <a:rect l="l" t="t" r="r" b="b"/>
              <a:pathLst>
                <a:path w="7083" h="5582" extrusionOk="0">
                  <a:moveTo>
                    <a:pt x="1166" y="0"/>
                  </a:moveTo>
                  <a:cubicBezTo>
                    <a:pt x="439" y="1720"/>
                    <a:pt x="26" y="3606"/>
                    <a:pt x="0" y="5581"/>
                  </a:cubicBezTo>
                  <a:lnTo>
                    <a:pt x="6468" y="5581"/>
                  </a:lnTo>
                  <a:cubicBezTo>
                    <a:pt x="6493" y="4541"/>
                    <a:pt x="6708" y="3545"/>
                    <a:pt x="7083" y="2629"/>
                  </a:cubicBezTo>
                  <a:lnTo>
                    <a:pt x="116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1660590" y="615186"/>
              <a:ext cx="195567" cy="135344"/>
            </a:xfrm>
            <a:custGeom>
              <a:avLst/>
              <a:gdLst/>
              <a:ahLst/>
              <a:cxnLst/>
              <a:rect l="l" t="t" r="r" b="b"/>
              <a:pathLst>
                <a:path w="6891" h="4769" extrusionOk="0">
                  <a:moveTo>
                    <a:pt x="6039" y="1"/>
                  </a:moveTo>
                  <a:lnTo>
                    <a:pt x="0" y="2325"/>
                  </a:lnTo>
                  <a:cubicBezTo>
                    <a:pt x="256" y="3097"/>
                    <a:pt x="404" y="3916"/>
                    <a:pt x="423" y="4768"/>
                  </a:cubicBezTo>
                  <a:lnTo>
                    <a:pt x="6890" y="4768"/>
                  </a:lnTo>
                  <a:cubicBezTo>
                    <a:pt x="6868" y="3100"/>
                    <a:pt x="6570" y="1496"/>
                    <a:pt x="603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1045747" y="851712"/>
              <a:ext cx="218838" cy="199937"/>
            </a:xfrm>
            <a:custGeom>
              <a:avLst/>
              <a:gdLst/>
              <a:ahLst/>
              <a:cxnLst/>
              <a:rect l="l" t="t" r="r" b="b"/>
              <a:pathLst>
                <a:path w="7711" h="7045" extrusionOk="0">
                  <a:moveTo>
                    <a:pt x="6039" y="1"/>
                  </a:moveTo>
                  <a:lnTo>
                    <a:pt x="1" y="2325"/>
                  </a:lnTo>
                  <a:cubicBezTo>
                    <a:pt x="737" y="4099"/>
                    <a:pt x="1810" y="5697"/>
                    <a:pt x="3138" y="7045"/>
                  </a:cubicBezTo>
                  <a:lnTo>
                    <a:pt x="7711" y="2476"/>
                  </a:lnTo>
                  <a:cubicBezTo>
                    <a:pt x="7016" y="1762"/>
                    <a:pt x="6446" y="926"/>
                    <a:pt x="6039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1183507" y="537053"/>
              <a:ext cx="449199" cy="330201"/>
            </a:xfrm>
            <a:custGeom>
              <a:avLst/>
              <a:gdLst/>
              <a:ahLst/>
              <a:cxnLst/>
              <a:rect l="l" t="t" r="r" b="b"/>
              <a:pathLst>
                <a:path w="15828" h="11635" extrusionOk="0">
                  <a:moveTo>
                    <a:pt x="15824" y="0"/>
                  </a:moveTo>
                  <a:lnTo>
                    <a:pt x="15805" y="19"/>
                  </a:lnTo>
                  <a:cubicBezTo>
                    <a:pt x="1" y="10361"/>
                    <a:pt x="4992" y="10758"/>
                    <a:pt x="5155" y="10768"/>
                  </a:cubicBezTo>
                  <a:cubicBezTo>
                    <a:pt x="5159" y="10830"/>
                    <a:pt x="5229" y="11634"/>
                    <a:pt x="5926" y="11634"/>
                  </a:cubicBezTo>
                  <a:cubicBezTo>
                    <a:pt x="7008" y="11634"/>
                    <a:pt x="9602" y="9695"/>
                    <a:pt x="15808" y="26"/>
                  </a:cubicBezTo>
                  <a:lnTo>
                    <a:pt x="15827" y="3"/>
                  </a:lnTo>
                  <a:lnTo>
                    <a:pt x="15827" y="3"/>
                  </a:lnTo>
                  <a:cubicBezTo>
                    <a:pt x="15824" y="6"/>
                    <a:pt x="15821" y="10"/>
                    <a:pt x="15818" y="13"/>
                  </a:cubicBezTo>
                  <a:cubicBezTo>
                    <a:pt x="15818" y="10"/>
                    <a:pt x="15821" y="3"/>
                    <a:pt x="158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1409504" y="726382"/>
              <a:ext cx="37376" cy="33999"/>
            </a:xfrm>
            <a:custGeom>
              <a:avLst/>
              <a:gdLst/>
              <a:ahLst/>
              <a:cxnLst/>
              <a:rect l="l" t="t" r="r" b="b"/>
              <a:pathLst>
                <a:path w="1317" h="1198" extrusionOk="0">
                  <a:moveTo>
                    <a:pt x="659" y="1"/>
                  </a:moveTo>
                  <a:cubicBezTo>
                    <a:pt x="504" y="1"/>
                    <a:pt x="350" y="60"/>
                    <a:pt x="234" y="178"/>
                  </a:cubicBezTo>
                  <a:cubicBezTo>
                    <a:pt x="0" y="412"/>
                    <a:pt x="0" y="793"/>
                    <a:pt x="237" y="1023"/>
                  </a:cubicBezTo>
                  <a:cubicBezTo>
                    <a:pt x="354" y="1140"/>
                    <a:pt x="506" y="1198"/>
                    <a:pt x="659" y="1198"/>
                  </a:cubicBezTo>
                  <a:cubicBezTo>
                    <a:pt x="812" y="1198"/>
                    <a:pt x="965" y="1139"/>
                    <a:pt x="1083" y="1020"/>
                  </a:cubicBezTo>
                  <a:cubicBezTo>
                    <a:pt x="1316" y="786"/>
                    <a:pt x="1313" y="408"/>
                    <a:pt x="1080" y="175"/>
                  </a:cubicBezTo>
                  <a:cubicBezTo>
                    <a:pt x="963" y="59"/>
                    <a:pt x="811" y="1"/>
                    <a:pt x="659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1799713" y="200172"/>
              <a:ext cx="162390" cy="210580"/>
            </a:xfrm>
            <a:custGeom>
              <a:avLst/>
              <a:gdLst/>
              <a:ahLst/>
              <a:cxnLst/>
              <a:rect l="l" t="t" r="r" b="b"/>
              <a:pathLst>
                <a:path w="5722" h="7420" extrusionOk="0">
                  <a:moveTo>
                    <a:pt x="3301" y="1"/>
                  </a:moveTo>
                  <a:cubicBezTo>
                    <a:pt x="3071" y="1"/>
                    <a:pt x="2885" y="187"/>
                    <a:pt x="2885" y="417"/>
                  </a:cubicBezTo>
                  <a:lnTo>
                    <a:pt x="2885" y="3238"/>
                  </a:lnTo>
                  <a:cubicBezTo>
                    <a:pt x="2834" y="3254"/>
                    <a:pt x="2783" y="3270"/>
                    <a:pt x="2731" y="3289"/>
                  </a:cubicBezTo>
                  <a:lnTo>
                    <a:pt x="2731" y="1122"/>
                  </a:lnTo>
                  <a:cubicBezTo>
                    <a:pt x="2731" y="891"/>
                    <a:pt x="2546" y="705"/>
                    <a:pt x="2315" y="705"/>
                  </a:cubicBezTo>
                  <a:cubicBezTo>
                    <a:pt x="2088" y="705"/>
                    <a:pt x="1902" y="891"/>
                    <a:pt x="1902" y="1122"/>
                  </a:cubicBezTo>
                  <a:lnTo>
                    <a:pt x="1902" y="4058"/>
                  </a:lnTo>
                  <a:cubicBezTo>
                    <a:pt x="1828" y="4208"/>
                    <a:pt x="1777" y="4371"/>
                    <a:pt x="1755" y="4541"/>
                  </a:cubicBezTo>
                  <a:lnTo>
                    <a:pt x="1034" y="3904"/>
                  </a:lnTo>
                  <a:cubicBezTo>
                    <a:pt x="924" y="3805"/>
                    <a:pt x="786" y="3756"/>
                    <a:pt x="649" y="3756"/>
                  </a:cubicBezTo>
                  <a:cubicBezTo>
                    <a:pt x="489" y="3756"/>
                    <a:pt x="330" y="3823"/>
                    <a:pt x="215" y="3952"/>
                  </a:cubicBezTo>
                  <a:cubicBezTo>
                    <a:pt x="0" y="4192"/>
                    <a:pt x="23" y="4560"/>
                    <a:pt x="263" y="4772"/>
                  </a:cubicBezTo>
                  <a:cubicBezTo>
                    <a:pt x="263" y="4772"/>
                    <a:pt x="2530" y="7420"/>
                    <a:pt x="3311" y="7420"/>
                  </a:cubicBezTo>
                  <a:lnTo>
                    <a:pt x="4146" y="7420"/>
                  </a:lnTo>
                  <a:cubicBezTo>
                    <a:pt x="5017" y="7420"/>
                    <a:pt x="5722" y="6715"/>
                    <a:pt x="5722" y="5844"/>
                  </a:cubicBezTo>
                  <a:lnTo>
                    <a:pt x="5722" y="4752"/>
                  </a:lnTo>
                  <a:cubicBezTo>
                    <a:pt x="5722" y="4640"/>
                    <a:pt x="5709" y="4532"/>
                    <a:pt x="5687" y="4426"/>
                  </a:cubicBezTo>
                  <a:lnTo>
                    <a:pt x="5687" y="1637"/>
                  </a:lnTo>
                  <a:cubicBezTo>
                    <a:pt x="5687" y="1407"/>
                    <a:pt x="5501" y="1221"/>
                    <a:pt x="5274" y="1221"/>
                  </a:cubicBezTo>
                  <a:cubicBezTo>
                    <a:pt x="5043" y="1221"/>
                    <a:pt x="4857" y="1407"/>
                    <a:pt x="4857" y="1637"/>
                  </a:cubicBezTo>
                  <a:lnTo>
                    <a:pt x="4857" y="3350"/>
                  </a:lnTo>
                  <a:cubicBezTo>
                    <a:pt x="4806" y="3324"/>
                    <a:pt x="4755" y="3302"/>
                    <a:pt x="4700" y="3283"/>
                  </a:cubicBezTo>
                  <a:lnTo>
                    <a:pt x="4700" y="792"/>
                  </a:lnTo>
                  <a:cubicBezTo>
                    <a:pt x="4700" y="561"/>
                    <a:pt x="4515" y="376"/>
                    <a:pt x="4287" y="376"/>
                  </a:cubicBezTo>
                  <a:cubicBezTo>
                    <a:pt x="4057" y="376"/>
                    <a:pt x="3871" y="561"/>
                    <a:pt x="3871" y="792"/>
                  </a:cubicBezTo>
                  <a:lnTo>
                    <a:pt x="3871" y="3180"/>
                  </a:lnTo>
                  <a:lnTo>
                    <a:pt x="3717" y="3180"/>
                  </a:lnTo>
                  <a:lnTo>
                    <a:pt x="3717" y="417"/>
                  </a:lnTo>
                  <a:cubicBezTo>
                    <a:pt x="3717" y="187"/>
                    <a:pt x="3532" y="1"/>
                    <a:pt x="330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905801" y="200172"/>
              <a:ext cx="162419" cy="210580"/>
            </a:xfrm>
            <a:custGeom>
              <a:avLst/>
              <a:gdLst/>
              <a:ahLst/>
              <a:cxnLst/>
              <a:rect l="l" t="t" r="r" b="b"/>
              <a:pathLst>
                <a:path w="5723" h="7420" extrusionOk="0">
                  <a:moveTo>
                    <a:pt x="2421" y="1"/>
                  </a:moveTo>
                  <a:cubicBezTo>
                    <a:pt x="2194" y="1"/>
                    <a:pt x="2008" y="187"/>
                    <a:pt x="2008" y="417"/>
                  </a:cubicBezTo>
                  <a:lnTo>
                    <a:pt x="2008" y="3180"/>
                  </a:lnTo>
                  <a:lnTo>
                    <a:pt x="1851" y="3180"/>
                  </a:lnTo>
                  <a:lnTo>
                    <a:pt x="1851" y="792"/>
                  </a:lnTo>
                  <a:cubicBezTo>
                    <a:pt x="1851" y="561"/>
                    <a:pt x="1666" y="376"/>
                    <a:pt x="1438" y="376"/>
                  </a:cubicBezTo>
                  <a:cubicBezTo>
                    <a:pt x="1208" y="376"/>
                    <a:pt x="1022" y="561"/>
                    <a:pt x="1022" y="792"/>
                  </a:cubicBezTo>
                  <a:lnTo>
                    <a:pt x="1022" y="3283"/>
                  </a:lnTo>
                  <a:cubicBezTo>
                    <a:pt x="968" y="3302"/>
                    <a:pt x="917" y="3324"/>
                    <a:pt x="865" y="3350"/>
                  </a:cubicBezTo>
                  <a:lnTo>
                    <a:pt x="865" y="1637"/>
                  </a:lnTo>
                  <a:cubicBezTo>
                    <a:pt x="865" y="1407"/>
                    <a:pt x="683" y="1221"/>
                    <a:pt x="452" y="1221"/>
                  </a:cubicBezTo>
                  <a:cubicBezTo>
                    <a:pt x="222" y="1221"/>
                    <a:pt x="36" y="1407"/>
                    <a:pt x="36" y="1637"/>
                  </a:cubicBezTo>
                  <a:lnTo>
                    <a:pt x="36" y="4426"/>
                  </a:lnTo>
                  <a:cubicBezTo>
                    <a:pt x="14" y="4532"/>
                    <a:pt x="1" y="4640"/>
                    <a:pt x="1" y="4752"/>
                  </a:cubicBezTo>
                  <a:lnTo>
                    <a:pt x="1" y="5844"/>
                  </a:lnTo>
                  <a:cubicBezTo>
                    <a:pt x="1" y="6715"/>
                    <a:pt x="708" y="7420"/>
                    <a:pt x="1576" y="7420"/>
                  </a:cubicBezTo>
                  <a:lnTo>
                    <a:pt x="2412" y="7420"/>
                  </a:lnTo>
                  <a:cubicBezTo>
                    <a:pt x="3193" y="7420"/>
                    <a:pt x="5460" y="4772"/>
                    <a:pt x="5460" y="4772"/>
                  </a:cubicBezTo>
                  <a:cubicBezTo>
                    <a:pt x="5700" y="4560"/>
                    <a:pt x="5722" y="4192"/>
                    <a:pt x="5508" y="3952"/>
                  </a:cubicBezTo>
                  <a:cubicBezTo>
                    <a:pt x="5394" y="3823"/>
                    <a:pt x="5235" y="3756"/>
                    <a:pt x="5074" y="3756"/>
                  </a:cubicBezTo>
                  <a:cubicBezTo>
                    <a:pt x="4937" y="3756"/>
                    <a:pt x="4799" y="3805"/>
                    <a:pt x="4688" y="3904"/>
                  </a:cubicBezTo>
                  <a:lnTo>
                    <a:pt x="3971" y="4541"/>
                  </a:lnTo>
                  <a:cubicBezTo>
                    <a:pt x="3949" y="4371"/>
                    <a:pt x="3897" y="4208"/>
                    <a:pt x="3824" y="4058"/>
                  </a:cubicBezTo>
                  <a:lnTo>
                    <a:pt x="3824" y="1122"/>
                  </a:lnTo>
                  <a:cubicBezTo>
                    <a:pt x="3824" y="891"/>
                    <a:pt x="3638" y="705"/>
                    <a:pt x="3408" y="705"/>
                  </a:cubicBezTo>
                  <a:cubicBezTo>
                    <a:pt x="3177" y="705"/>
                    <a:pt x="2991" y="891"/>
                    <a:pt x="2991" y="1122"/>
                  </a:cubicBezTo>
                  <a:lnTo>
                    <a:pt x="2991" y="3289"/>
                  </a:lnTo>
                  <a:cubicBezTo>
                    <a:pt x="2943" y="3270"/>
                    <a:pt x="2889" y="3254"/>
                    <a:pt x="2838" y="3238"/>
                  </a:cubicBezTo>
                  <a:lnTo>
                    <a:pt x="2838" y="417"/>
                  </a:lnTo>
                  <a:cubicBezTo>
                    <a:pt x="2838" y="187"/>
                    <a:pt x="2652" y="1"/>
                    <a:pt x="242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909547" y="1139522"/>
              <a:ext cx="259251" cy="176098"/>
            </a:xfrm>
            <a:custGeom>
              <a:avLst/>
              <a:gdLst/>
              <a:ahLst/>
              <a:cxnLst/>
              <a:rect l="l" t="t" r="r" b="b"/>
              <a:pathLst>
                <a:path w="9135" h="6205" extrusionOk="0">
                  <a:moveTo>
                    <a:pt x="0" y="0"/>
                  </a:moveTo>
                  <a:cubicBezTo>
                    <a:pt x="0" y="0"/>
                    <a:pt x="41" y="732"/>
                    <a:pt x="45" y="732"/>
                  </a:cubicBezTo>
                  <a:cubicBezTo>
                    <a:pt x="45" y="732"/>
                    <a:pt x="45" y="730"/>
                    <a:pt x="45" y="727"/>
                  </a:cubicBezTo>
                  <a:lnTo>
                    <a:pt x="45" y="4860"/>
                  </a:lnTo>
                  <a:cubicBezTo>
                    <a:pt x="45" y="5414"/>
                    <a:pt x="403" y="5901"/>
                    <a:pt x="932" y="6058"/>
                  </a:cubicBezTo>
                  <a:cubicBezTo>
                    <a:pt x="1215" y="6141"/>
                    <a:pt x="1551" y="6204"/>
                    <a:pt x="1914" y="6204"/>
                  </a:cubicBezTo>
                  <a:cubicBezTo>
                    <a:pt x="2154" y="6204"/>
                    <a:pt x="2405" y="6177"/>
                    <a:pt x="2661" y="6109"/>
                  </a:cubicBezTo>
                  <a:cubicBezTo>
                    <a:pt x="3219" y="5962"/>
                    <a:pt x="3646" y="5910"/>
                    <a:pt x="4006" y="5910"/>
                  </a:cubicBezTo>
                  <a:cubicBezTo>
                    <a:pt x="4536" y="5910"/>
                    <a:pt x="4918" y="6023"/>
                    <a:pt x="5354" y="6109"/>
                  </a:cubicBezTo>
                  <a:cubicBezTo>
                    <a:pt x="5534" y="6145"/>
                    <a:pt x="5791" y="6158"/>
                    <a:pt x="6076" y="6158"/>
                  </a:cubicBezTo>
                  <a:cubicBezTo>
                    <a:pt x="6935" y="6158"/>
                    <a:pt x="8043" y="6036"/>
                    <a:pt x="8043" y="6036"/>
                  </a:cubicBezTo>
                  <a:cubicBezTo>
                    <a:pt x="8043" y="6036"/>
                    <a:pt x="9135" y="5165"/>
                    <a:pt x="7899" y="4800"/>
                  </a:cubicBezTo>
                  <a:cubicBezTo>
                    <a:pt x="6660" y="4438"/>
                    <a:pt x="3244" y="2837"/>
                    <a:pt x="3244" y="2837"/>
                  </a:cubicBezTo>
                  <a:lnTo>
                    <a:pt x="324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1705006" y="1139522"/>
              <a:ext cx="259195" cy="176098"/>
            </a:xfrm>
            <a:custGeom>
              <a:avLst/>
              <a:gdLst/>
              <a:ahLst/>
              <a:cxnLst/>
              <a:rect l="l" t="t" r="r" b="b"/>
              <a:pathLst>
                <a:path w="9133" h="6205" extrusionOk="0">
                  <a:moveTo>
                    <a:pt x="5892" y="0"/>
                  </a:moveTo>
                  <a:lnTo>
                    <a:pt x="5892" y="2837"/>
                  </a:lnTo>
                  <a:cubicBezTo>
                    <a:pt x="5892" y="2837"/>
                    <a:pt x="2473" y="4438"/>
                    <a:pt x="1237" y="4800"/>
                  </a:cubicBezTo>
                  <a:cubicBezTo>
                    <a:pt x="1" y="5165"/>
                    <a:pt x="1093" y="6036"/>
                    <a:pt x="1093" y="6036"/>
                  </a:cubicBezTo>
                  <a:cubicBezTo>
                    <a:pt x="1093" y="6036"/>
                    <a:pt x="2201" y="6158"/>
                    <a:pt x="3060" y="6158"/>
                  </a:cubicBezTo>
                  <a:cubicBezTo>
                    <a:pt x="3344" y="6158"/>
                    <a:pt x="3601" y="6145"/>
                    <a:pt x="3782" y="6109"/>
                  </a:cubicBezTo>
                  <a:cubicBezTo>
                    <a:pt x="4216" y="6023"/>
                    <a:pt x="4598" y="5910"/>
                    <a:pt x="5129" y="5910"/>
                  </a:cubicBezTo>
                  <a:cubicBezTo>
                    <a:pt x="5489" y="5910"/>
                    <a:pt x="5917" y="5962"/>
                    <a:pt x="6475" y="6109"/>
                  </a:cubicBezTo>
                  <a:cubicBezTo>
                    <a:pt x="6731" y="6177"/>
                    <a:pt x="6982" y="6204"/>
                    <a:pt x="7221" y="6204"/>
                  </a:cubicBezTo>
                  <a:cubicBezTo>
                    <a:pt x="7584" y="6204"/>
                    <a:pt x="7920" y="6141"/>
                    <a:pt x="8204" y="6058"/>
                  </a:cubicBezTo>
                  <a:cubicBezTo>
                    <a:pt x="8732" y="5901"/>
                    <a:pt x="9091" y="5414"/>
                    <a:pt x="9091" y="4860"/>
                  </a:cubicBezTo>
                  <a:lnTo>
                    <a:pt x="9091" y="727"/>
                  </a:lnTo>
                  <a:cubicBezTo>
                    <a:pt x="9091" y="730"/>
                    <a:pt x="9091" y="732"/>
                    <a:pt x="9091" y="732"/>
                  </a:cubicBezTo>
                  <a:cubicBezTo>
                    <a:pt x="9094" y="732"/>
                    <a:pt x="9132" y="0"/>
                    <a:pt x="913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4" name="Google Shape;1684;p38"/>
          <p:cNvSpPr txBox="1">
            <a:spLocks noGrp="1"/>
          </p:cNvSpPr>
          <p:nvPr>
            <p:ph type="subTitle" idx="1"/>
          </p:nvPr>
        </p:nvSpPr>
        <p:spPr>
          <a:xfrm>
            <a:off x="713250" y="288027"/>
            <a:ext cx="5051700" cy="217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Ô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1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Ô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hay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i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11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i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ô </a:t>
            </a:r>
            <a:r>
              <a:rPr lang="en-US" sz="1100" i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bé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gái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1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685" name="Google Shape;1685;p38"/>
          <p:cNvSpPr txBox="1">
            <a:spLocks noGrp="1"/>
          </p:cNvSpPr>
          <p:nvPr>
            <p:ph type="title"/>
          </p:nvPr>
        </p:nvSpPr>
        <p:spPr>
          <a:xfrm>
            <a:off x="794213" y="2116763"/>
            <a:ext cx="3357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Cách Chơi</a:t>
            </a:r>
            <a:endParaRPr/>
          </a:p>
        </p:txBody>
      </p:sp>
      <p:grpSp>
        <p:nvGrpSpPr>
          <p:cNvPr id="1686" name="Google Shape;1686;p38"/>
          <p:cNvGrpSpPr/>
          <p:nvPr/>
        </p:nvGrpSpPr>
        <p:grpSpPr>
          <a:xfrm>
            <a:off x="7376294" y="596452"/>
            <a:ext cx="761609" cy="1020194"/>
            <a:chOff x="871260" y="1597557"/>
            <a:chExt cx="273400" cy="366212"/>
          </a:xfrm>
        </p:grpSpPr>
        <p:sp>
          <p:nvSpPr>
            <p:cNvPr id="1687" name="Google Shape;1687;p38"/>
            <p:cNvSpPr/>
            <p:nvPr/>
          </p:nvSpPr>
          <p:spPr>
            <a:xfrm>
              <a:off x="871260" y="1597557"/>
              <a:ext cx="273400" cy="366212"/>
            </a:xfrm>
            <a:custGeom>
              <a:avLst/>
              <a:gdLst/>
              <a:ahLst/>
              <a:cxnLst/>
              <a:rect l="l" t="t" r="r" b="b"/>
              <a:pathLst>
                <a:path w="8899" h="11920" extrusionOk="0">
                  <a:moveTo>
                    <a:pt x="1451" y="0"/>
                  </a:moveTo>
                  <a:cubicBezTo>
                    <a:pt x="650" y="0"/>
                    <a:pt x="1" y="656"/>
                    <a:pt x="1" y="1457"/>
                  </a:cubicBezTo>
                  <a:lnTo>
                    <a:pt x="1" y="10469"/>
                  </a:lnTo>
                  <a:cubicBezTo>
                    <a:pt x="1" y="11270"/>
                    <a:pt x="650" y="11919"/>
                    <a:pt x="1451" y="11919"/>
                  </a:cubicBezTo>
                  <a:lnTo>
                    <a:pt x="7448" y="11919"/>
                  </a:lnTo>
                  <a:cubicBezTo>
                    <a:pt x="8250" y="11919"/>
                    <a:pt x="8899" y="11270"/>
                    <a:pt x="8899" y="10469"/>
                  </a:cubicBezTo>
                  <a:lnTo>
                    <a:pt x="8899" y="1457"/>
                  </a:lnTo>
                  <a:cubicBezTo>
                    <a:pt x="8899" y="656"/>
                    <a:pt x="8250" y="0"/>
                    <a:pt x="744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893349" y="1837899"/>
              <a:ext cx="88143" cy="88143"/>
            </a:xfrm>
            <a:custGeom>
              <a:avLst/>
              <a:gdLst/>
              <a:ahLst/>
              <a:cxnLst/>
              <a:rect l="l" t="t" r="r" b="b"/>
              <a:pathLst>
                <a:path w="2869" h="2869" extrusionOk="0">
                  <a:moveTo>
                    <a:pt x="1432" y="0"/>
                  </a:moveTo>
                  <a:cubicBezTo>
                    <a:pt x="1133" y="0"/>
                    <a:pt x="885" y="248"/>
                    <a:pt x="885" y="547"/>
                  </a:cubicBezTo>
                  <a:lnTo>
                    <a:pt x="885" y="884"/>
                  </a:lnTo>
                  <a:lnTo>
                    <a:pt x="548" y="884"/>
                  </a:lnTo>
                  <a:cubicBezTo>
                    <a:pt x="249" y="884"/>
                    <a:pt x="1" y="1132"/>
                    <a:pt x="1" y="1431"/>
                  </a:cubicBezTo>
                  <a:cubicBezTo>
                    <a:pt x="1" y="1737"/>
                    <a:pt x="249" y="1985"/>
                    <a:pt x="548" y="1985"/>
                  </a:cubicBezTo>
                  <a:lnTo>
                    <a:pt x="885" y="1985"/>
                  </a:lnTo>
                  <a:lnTo>
                    <a:pt x="885" y="2322"/>
                  </a:lnTo>
                  <a:cubicBezTo>
                    <a:pt x="885" y="2621"/>
                    <a:pt x="1133" y="2869"/>
                    <a:pt x="1432" y="2869"/>
                  </a:cubicBezTo>
                  <a:cubicBezTo>
                    <a:pt x="1737" y="2869"/>
                    <a:pt x="1985" y="2621"/>
                    <a:pt x="1985" y="2322"/>
                  </a:cubicBezTo>
                  <a:lnTo>
                    <a:pt x="1985" y="1985"/>
                  </a:lnTo>
                  <a:lnTo>
                    <a:pt x="2322" y="1985"/>
                  </a:lnTo>
                  <a:cubicBezTo>
                    <a:pt x="2621" y="1985"/>
                    <a:pt x="2869" y="1737"/>
                    <a:pt x="2869" y="1431"/>
                  </a:cubicBezTo>
                  <a:cubicBezTo>
                    <a:pt x="2869" y="1132"/>
                    <a:pt x="2621" y="884"/>
                    <a:pt x="2322" y="884"/>
                  </a:cubicBezTo>
                  <a:lnTo>
                    <a:pt x="1985" y="884"/>
                  </a:lnTo>
                  <a:lnTo>
                    <a:pt x="1985" y="547"/>
                  </a:lnTo>
                  <a:cubicBezTo>
                    <a:pt x="1985" y="248"/>
                    <a:pt x="1737" y="0"/>
                    <a:pt x="143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1040694" y="1845794"/>
              <a:ext cx="75454" cy="72351"/>
            </a:xfrm>
            <a:custGeom>
              <a:avLst/>
              <a:gdLst/>
              <a:ahLst/>
              <a:cxnLst/>
              <a:rect l="l" t="t" r="r" b="b"/>
              <a:pathLst>
                <a:path w="2456" h="2355" extrusionOk="0">
                  <a:moveTo>
                    <a:pt x="602" y="1"/>
                  </a:moveTo>
                  <a:cubicBezTo>
                    <a:pt x="461" y="1"/>
                    <a:pt x="321" y="55"/>
                    <a:pt x="216" y="163"/>
                  </a:cubicBezTo>
                  <a:cubicBezTo>
                    <a:pt x="0" y="379"/>
                    <a:pt x="0" y="723"/>
                    <a:pt x="216" y="939"/>
                  </a:cubicBezTo>
                  <a:lnTo>
                    <a:pt x="452" y="1174"/>
                  </a:lnTo>
                  <a:lnTo>
                    <a:pt x="216" y="1416"/>
                  </a:lnTo>
                  <a:cubicBezTo>
                    <a:pt x="0" y="1632"/>
                    <a:pt x="0" y="1976"/>
                    <a:pt x="216" y="2192"/>
                  </a:cubicBezTo>
                  <a:cubicBezTo>
                    <a:pt x="321" y="2300"/>
                    <a:pt x="461" y="2354"/>
                    <a:pt x="602" y="2354"/>
                  </a:cubicBezTo>
                  <a:cubicBezTo>
                    <a:pt x="743" y="2354"/>
                    <a:pt x="884" y="2300"/>
                    <a:pt x="992" y="2192"/>
                  </a:cubicBezTo>
                  <a:lnTo>
                    <a:pt x="1228" y="1950"/>
                  </a:lnTo>
                  <a:lnTo>
                    <a:pt x="1469" y="2192"/>
                  </a:lnTo>
                  <a:cubicBezTo>
                    <a:pt x="1577" y="2300"/>
                    <a:pt x="1717" y="2354"/>
                    <a:pt x="1857" y="2354"/>
                  </a:cubicBezTo>
                  <a:cubicBezTo>
                    <a:pt x="1997" y="2354"/>
                    <a:pt x="2137" y="2300"/>
                    <a:pt x="2245" y="2192"/>
                  </a:cubicBezTo>
                  <a:cubicBezTo>
                    <a:pt x="2455" y="1976"/>
                    <a:pt x="2455" y="1632"/>
                    <a:pt x="2245" y="1416"/>
                  </a:cubicBezTo>
                  <a:lnTo>
                    <a:pt x="2003" y="1174"/>
                  </a:lnTo>
                  <a:lnTo>
                    <a:pt x="2245" y="939"/>
                  </a:lnTo>
                  <a:cubicBezTo>
                    <a:pt x="2455" y="723"/>
                    <a:pt x="2455" y="379"/>
                    <a:pt x="2245" y="163"/>
                  </a:cubicBezTo>
                  <a:cubicBezTo>
                    <a:pt x="2137" y="55"/>
                    <a:pt x="1997" y="1"/>
                    <a:pt x="1857" y="1"/>
                  </a:cubicBezTo>
                  <a:cubicBezTo>
                    <a:pt x="1717" y="1"/>
                    <a:pt x="1577" y="55"/>
                    <a:pt x="1469" y="163"/>
                  </a:cubicBezTo>
                  <a:lnTo>
                    <a:pt x="1228" y="405"/>
                  </a:lnTo>
                  <a:lnTo>
                    <a:pt x="992" y="163"/>
                  </a:lnTo>
                  <a:cubicBezTo>
                    <a:pt x="884" y="55"/>
                    <a:pt x="743" y="1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901368" y="1630000"/>
              <a:ext cx="213214" cy="176470"/>
            </a:xfrm>
            <a:custGeom>
              <a:avLst/>
              <a:gdLst/>
              <a:ahLst/>
              <a:cxnLst/>
              <a:rect l="l" t="t" r="r" b="b"/>
              <a:pathLst>
                <a:path w="6940" h="5744" extrusionOk="0">
                  <a:moveTo>
                    <a:pt x="935" y="0"/>
                  </a:moveTo>
                  <a:cubicBezTo>
                    <a:pt x="420" y="0"/>
                    <a:pt x="0" y="420"/>
                    <a:pt x="0" y="935"/>
                  </a:cubicBezTo>
                  <a:lnTo>
                    <a:pt x="0" y="4808"/>
                  </a:lnTo>
                  <a:cubicBezTo>
                    <a:pt x="0" y="5324"/>
                    <a:pt x="420" y="5743"/>
                    <a:pt x="935" y="5743"/>
                  </a:cubicBezTo>
                  <a:lnTo>
                    <a:pt x="6004" y="5743"/>
                  </a:lnTo>
                  <a:cubicBezTo>
                    <a:pt x="6519" y="5743"/>
                    <a:pt x="6939" y="5324"/>
                    <a:pt x="6939" y="4808"/>
                  </a:cubicBezTo>
                  <a:lnTo>
                    <a:pt x="6939" y="935"/>
                  </a:lnTo>
                  <a:cubicBezTo>
                    <a:pt x="6939" y="420"/>
                    <a:pt x="6519" y="0"/>
                    <a:pt x="600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1" name="Google Shape;1691;p38"/>
          <p:cNvGrpSpPr/>
          <p:nvPr/>
        </p:nvGrpSpPr>
        <p:grpSpPr>
          <a:xfrm>
            <a:off x="7244763" y="2733082"/>
            <a:ext cx="1024662" cy="1075102"/>
            <a:chOff x="8128650" y="1555900"/>
            <a:chExt cx="781350" cy="819875"/>
          </a:xfrm>
        </p:grpSpPr>
        <p:sp>
          <p:nvSpPr>
            <p:cNvPr id="1692" name="Google Shape;1692;p38"/>
            <p:cNvSpPr/>
            <p:nvPr/>
          </p:nvSpPr>
          <p:spPr>
            <a:xfrm>
              <a:off x="8603800" y="1630675"/>
              <a:ext cx="306200" cy="745100"/>
            </a:xfrm>
            <a:custGeom>
              <a:avLst/>
              <a:gdLst/>
              <a:ahLst/>
              <a:cxnLst/>
              <a:rect l="l" t="t" r="r" b="b"/>
              <a:pathLst>
                <a:path w="12248" h="29804" extrusionOk="0">
                  <a:moveTo>
                    <a:pt x="6126" y="0"/>
                  </a:moveTo>
                  <a:cubicBezTo>
                    <a:pt x="3286" y="0"/>
                    <a:pt x="980" y="2304"/>
                    <a:pt x="980" y="5146"/>
                  </a:cubicBezTo>
                  <a:cubicBezTo>
                    <a:pt x="980" y="6571"/>
                    <a:pt x="1560" y="7858"/>
                    <a:pt x="2495" y="8790"/>
                  </a:cubicBezTo>
                  <a:cubicBezTo>
                    <a:pt x="3049" y="9344"/>
                    <a:pt x="3375" y="10090"/>
                    <a:pt x="3375" y="10874"/>
                  </a:cubicBezTo>
                  <a:cubicBezTo>
                    <a:pt x="3375" y="11310"/>
                    <a:pt x="3279" y="11739"/>
                    <a:pt x="3097" y="12123"/>
                  </a:cubicBezTo>
                  <a:cubicBezTo>
                    <a:pt x="2959" y="12414"/>
                    <a:pt x="2770" y="12680"/>
                    <a:pt x="2543" y="12910"/>
                  </a:cubicBezTo>
                  <a:cubicBezTo>
                    <a:pt x="2466" y="12987"/>
                    <a:pt x="2386" y="13058"/>
                    <a:pt x="2302" y="13125"/>
                  </a:cubicBezTo>
                  <a:cubicBezTo>
                    <a:pt x="1643" y="13653"/>
                    <a:pt x="1095" y="14313"/>
                    <a:pt x="702" y="15065"/>
                  </a:cubicBezTo>
                  <a:cubicBezTo>
                    <a:pt x="253" y="15914"/>
                    <a:pt x="0" y="16884"/>
                    <a:pt x="0" y="17912"/>
                  </a:cubicBezTo>
                  <a:lnTo>
                    <a:pt x="0" y="27088"/>
                  </a:lnTo>
                  <a:cubicBezTo>
                    <a:pt x="0" y="28587"/>
                    <a:pt x="1217" y="29803"/>
                    <a:pt x="2719" y="29803"/>
                  </a:cubicBezTo>
                  <a:lnTo>
                    <a:pt x="9532" y="29803"/>
                  </a:lnTo>
                  <a:cubicBezTo>
                    <a:pt x="11031" y="29803"/>
                    <a:pt x="12247" y="28587"/>
                    <a:pt x="12247" y="27088"/>
                  </a:cubicBezTo>
                  <a:lnTo>
                    <a:pt x="12247" y="17912"/>
                  </a:lnTo>
                  <a:cubicBezTo>
                    <a:pt x="12247" y="16884"/>
                    <a:pt x="11994" y="15914"/>
                    <a:pt x="11546" y="15065"/>
                  </a:cubicBezTo>
                  <a:cubicBezTo>
                    <a:pt x="11152" y="14313"/>
                    <a:pt x="10605" y="13653"/>
                    <a:pt x="9945" y="13125"/>
                  </a:cubicBezTo>
                  <a:cubicBezTo>
                    <a:pt x="9862" y="13058"/>
                    <a:pt x="9782" y="12987"/>
                    <a:pt x="9708" y="12910"/>
                  </a:cubicBezTo>
                  <a:cubicBezTo>
                    <a:pt x="9174" y="12376"/>
                    <a:pt x="8873" y="11639"/>
                    <a:pt x="8873" y="10874"/>
                  </a:cubicBezTo>
                  <a:cubicBezTo>
                    <a:pt x="8873" y="10099"/>
                    <a:pt x="9180" y="9356"/>
                    <a:pt x="9731" y="8812"/>
                  </a:cubicBezTo>
                  <a:cubicBezTo>
                    <a:pt x="10662" y="7896"/>
                    <a:pt x="11248" y="6625"/>
                    <a:pt x="11268" y="5220"/>
                  </a:cubicBezTo>
                  <a:cubicBezTo>
                    <a:pt x="11306" y="2393"/>
                    <a:pt x="9023" y="42"/>
                    <a:pt x="6196" y="1"/>
                  </a:cubicBezTo>
                  <a:cubicBezTo>
                    <a:pt x="6172" y="0"/>
                    <a:pt x="6149" y="0"/>
                    <a:pt x="61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8603800" y="1630675"/>
              <a:ext cx="153150" cy="745100"/>
            </a:xfrm>
            <a:custGeom>
              <a:avLst/>
              <a:gdLst/>
              <a:ahLst/>
              <a:cxnLst/>
              <a:rect l="l" t="t" r="r" b="b"/>
              <a:pathLst>
                <a:path w="6126" h="29804" extrusionOk="0">
                  <a:moveTo>
                    <a:pt x="6125" y="1"/>
                  </a:moveTo>
                  <a:cubicBezTo>
                    <a:pt x="3282" y="1"/>
                    <a:pt x="980" y="2306"/>
                    <a:pt x="980" y="5146"/>
                  </a:cubicBezTo>
                  <a:cubicBezTo>
                    <a:pt x="980" y="6571"/>
                    <a:pt x="1560" y="7858"/>
                    <a:pt x="2495" y="8790"/>
                  </a:cubicBezTo>
                  <a:cubicBezTo>
                    <a:pt x="3052" y="9344"/>
                    <a:pt x="3375" y="10090"/>
                    <a:pt x="3375" y="10874"/>
                  </a:cubicBezTo>
                  <a:cubicBezTo>
                    <a:pt x="3375" y="11310"/>
                    <a:pt x="3279" y="11739"/>
                    <a:pt x="3097" y="12123"/>
                  </a:cubicBezTo>
                  <a:cubicBezTo>
                    <a:pt x="2959" y="12414"/>
                    <a:pt x="2770" y="12680"/>
                    <a:pt x="2543" y="12910"/>
                  </a:cubicBezTo>
                  <a:cubicBezTo>
                    <a:pt x="2466" y="12987"/>
                    <a:pt x="2386" y="13058"/>
                    <a:pt x="2302" y="13125"/>
                  </a:cubicBezTo>
                  <a:cubicBezTo>
                    <a:pt x="1643" y="13653"/>
                    <a:pt x="1099" y="14313"/>
                    <a:pt x="702" y="15065"/>
                  </a:cubicBezTo>
                  <a:cubicBezTo>
                    <a:pt x="257" y="15914"/>
                    <a:pt x="0" y="16884"/>
                    <a:pt x="0" y="17912"/>
                  </a:cubicBezTo>
                  <a:lnTo>
                    <a:pt x="0" y="27088"/>
                  </a:lnTo>
                  <a:cubicBezTo>
                    <a:pt x="0" y="28587"/>
                    <a:pt x="1217" y="29803"/>
                    <a:pt x="2719" y="29803"/>
                  </a:cubicBezTo>
                  <a:lnTo>
                    <a:pt x="5117" y="29803"/>
                  </a:lnTo>
                  <a:cubicBezTo>
                    <a:pt x="4672" y="29803"/>
                    <a:pt x="4313" y="28587"/>
                    <a:pt x="4313" y="27088"/>
                  </a:cubicBezTo>
                  <a:lnTo>
                    <a:pt x="4313" y="17912"/>
                  </a:lnTo>
                  <a:cubicBezTo>
                    <a:pt x="4313" y="16884"/>
                    <a:pt x="4390" y="15917"/>
                    <a:pt x="4521" y="15065"/>
                  </a:cubicBezTo>
                  <a:cubicBezTo>
                    <a:pt x="4640" y="14313"/>
                    <a:pt x="4800" y="13653"/>
                    <a:pt x="4995" y="13125"/>
                  </a:cubicBezTo>
                  <a:cubicBezTo>
                    <a:pt x="5021" y="13058"/>
                    <a:pt x="5043" y="12987"/>
                    <a:pt x="5066" y="12910"/>
                  </a:cubicBezTo>
                  <a:cubicBezTo>
                    <a:pt x="5133" y="12680"/>
                    <a:pt x="5187" y="12414"/>
                    <a:pt x="5229" y="12123"/>
                  </a:cubicBezTo>
                  <a:cubicBezTo>
                    <a:pt x="5283" y="11739"/>
                    <a:pt x="5312" y="11310"/>
                    <a:pt x="5312" y="10874"/>
                  </a:cubicBezTo>
                  <a:cubicBezTo>
                    <a:pt x="5312" y="10090"/>
                    <a:pt x="5216" y="9344"/>
                    <a:pt x="5053" y="8790"/>
                  </a:cubicBezTo>
                  <a:cubicBezTo>
                    <a:pt x="4774" y="7858"/>
                    <a:pt x="4605" y="6571"/>
                    <a:pt x="4605" y="5146"/>
                  </a:cubicBezTo>
                  <a:cubicBezTo>
                    <a:pt x="4605" y="2306"/>
                    <a:pt x="5283" y="4"/>
                    <a:pt x="612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8650700" y="1831825"/>
              <a:ext cx="212475" cy="59825"/>
            </a:xfrm>
            <a:custGeom>
              <a:avLst/>
              <a:gdLst/>
              <a:ahLst/>
              <a:cxnLst/>
              <a:rect l="l" t="t" r="r" b="b"/>
              <a:pathLst>
                <a:path w="8499" h="2393" extrusionOk="0">
                  <a:moveTo>
                    <a:pt x="1" y="1"/>
                  </a:moveTo>
                  <a:cubicBezTo>
                    <a:pt x="183" y="267"/>
                    <a:pt x="391" y="516"/>
                    <a:pt x="619" y="744"/>
                  </a:cubicBezTo>
                  <a:cubicBezTo>
                    <a:pt x="1070" y="1195"/>
                    <a:pt x="1371" y="1772"/>
                    <a:pt x="1467" y="2393"/>
                  </a:cubicBezTo>
                  <a:lnTo>
                    <a:pt x="7029" y="2393"/>
                  </a:lnTo>
                  <a:cubicBezTo>
                    <a:pt x="7122" y="1778"/>
                    <a:pt x="7406" y="1208"/>
                    <a:pt x="7855" y="766"/>
                  </a:cubicBezTo>
                  <a:cubicBezTo>
                    <a:pt x="8095" y="532"/>
                    <a:pt x="8309" y="276"/>
                    <a:pt x="849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8650700" y="1831825"/>
              <a:ext cx="85675" cy="59825"/>
            </a:xfrm>
            <a:custGeom>
              <a:avLst/>
              <a:gdLst/>
              <a:ahLst/>
              <a:cxnLst/>
              <a:rect l="l" t="t" r="r" b="b"/>
              <a:pathLst>
                <a:path w="3427" h="2393" extrusionOk="0">
                  <a:moveTo>
                    <a:pt x="1" y="1"/>
                  </a:moveTo>
                  <a:cubicBezTo>
                    <a:pt x="183" y="267"/>
                    <a:pt x="391" y="516"/>
                    <a:pt x="619" y="744"/>
                  </a:cubicBezTo>
                  <a:cubicBezTo>
                    <a:pt x="1070" y="1195"/>
                    <a:pt x="1371" y="1772"/>
                    <a:pt x="1467" y="2393"/>
                  </a:cubicBezTo>
                  <a:lnTo>
                    <a:pt x="3427" y="2393"/>
                  </a:lnTo>
                  <a:cubicBezTo>
                    <a:pt x="3398" y="1772"/>
                    <a:pt x="3308" y="1195"/>
                    <a:pt x="3174" y="744"/>
                  </a:cubicBezTo>
                  <a:cubicBezTo>
                    <a:pt x="3106" y="516"/>
                    <a:pt x="3046" y="267"/>
                    <a:pt x="299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8621325" y="1953425"/>
              <a:ext cx="271225" cy="53900"/>
            </a:xfrm>
            <a:custGeom>
              <a:avLst/>
              <a:gdLst/>
              <a:ahLst/>
              <a:cxnLst/>
              <a:rect l="l" t="t" r="r" b="b"/>
              <a:pathLst>
                <a:path w="10849" h="2156" extrusionOk="0">
                  <a:moveTo>
                    <a:pt x="1842" y="0"/>
                  </a:moveTo>
                  <a:cubicBezTo>
                    <a:pt x="1765" y="77"/>
                    <a:pt x="1685" y="148"/>
                    <a:pt x="1601" y="215"/>
                  </a:cubicBezTo>
                  <a:cubicBezTo>
                    <a:pt x="942" y="743"/>
                    <a:pt x="398" y="1403"/>
                    <a:pt x="1" y="2155"/>
                  </a:cubicBezTo>
                  <a:lnTo>
                    <a:pt x="10848" y="2155"/>
                  </a:lnTo>
                  <a:cubicBezTo>
                    <a:pt x="10451" y="1403"/>
                    <a:pt x="9904" y="743"/>
                    <a:pt x="9244" y="215"/>
                  </a:cubicBezTo>
                  <a:cubicBezTo>
                    <a:pt x="9161" y="148"/>
                    <a:pt x="9081" y="77"/>
                    <a:pt x="900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8621325" y="1953425"/>
              <a:ext cx="109125" cy="53900"/>
            </a:xfrm>
            <a:custGeom>
              <a:avLst/>
              <a:gdLst/>
              <a:ahLst/>
              <a:cxnLst/>
              <a:rect l="l" t="t" r="r" b="b"/>
              <a:pathLst>
                <a:path w="4365" h="2156" extrusionOk="0">
                  <a:moveTo>
                    <a:pt x="1842" y="0"/>
                  </a:moveTo>
                  <a:cubicBezTo>
                    <a:pt x="1765" y="77"/>
                    <a:pt x="1685" y="148"/>
                    <a:pt x="1601" y="215"/>
                  </a:cubicBezTo>
                  <a:cubicBezTo>
                    <a:pt x="942" y="743"/>
                    <a:pt x="398" y="1403"/>
                    <a:pt x="1" y="2155"/>
                  </a:cubicBezTo>
                  <a:lnTo>
                    <a:pt x="3820" y="2155"/>
                  </a:lnTo>
                  <a:cubicBezTo>
                    <a:pt x="3939" y="1403"/>
                    <a:pt x="4099" y="743"/>
                    <a:pt x="4294" y="215"/>
                  </a:cubicBezTo>
                  <a:cubicBezTo>
                    <a:pt x="4320" y="148"/>
                    <a:pt x="4342" y="77"/>
                    <a:pt x="436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8128650" y="1630675"/>
              <a:ext cx="306200" cy="745100"/>
            </a:xfrm>
            <a:custGeom>
              <a:avLst/>
              <a:gdLst/>
              <a:ahLst/>
              <a:cxnLst/>
              <a:rect l="l" t="t" r="r" b="b"/>
              <a:pathLst>
                <a:path w="12248" h="29804" extrusionOk="0">
                  <a:moveTo>
                    <a:pt x="6125" y="0"/>
                  </a:moveTo>
                  <a:cubicBezTo>
                    <a:pt x="3282" y="0"/>
                    <a:pt x="977" y="2304"/>
                    <a:pt x="977" y="5146"/>
                  </a:cubicBezTo>
                  <a:cubicBezTo>
                    <a:pt x="977" y="6571"/>
                    <a:pt x="1556" y="7858"/>
                    <a:pt x="2491" y="8790"/>
                  </a:cubicBezTo>
                  <a:cubicBezTo>
                    <a:pt x="3048" y="9344"/>
                    <a:pt x="3372" y="10090"/>
                    <a:pt x="3372" y="10874"/>
                  </a:cubicBezTo>
                  <a:cubicBezTo>
                    <a:pt x="3372" y="11310"/>
                    <a:pt x="3276" y="11739"/>
                    <a:pt x="3093" y="12123"/>
                  </a:cubicBezTo>
                  <a:cubicBezTo>
                    <a:pt x="2956" y="12414"/>
                    <a:pt x="2770" y="12680"/>
                    <a:pt x="2539" y="12910"/>
                  </a:cubicBezTo>
                  <a:cubicBezTo>
                    <a:pt x="2466" y="12987"/>
                    <a:pt x="2386" y="13058"/>
                    <a:pt x="2299" y="13125"/>
                  </a:cubicBezTo>
                  <a:cubicBezTo>
                    <a:pt x="1643" y="13653"/>
                    <a:pt x="1095" y="14313"/>
                    <a:pt x="698" y="15065"/>
                  </a:cubicBezTo>
                  <a:cubicBezTo>
                    <a:pt x="253" y="15914"/>
                    <a:pt x="0" y="16884"/>
                    <a:pt x="0" y="17912"/>
                  </a:cubicBezTo>
                  <a:lnTo>
                    <a:pt x="0" y="27088"/>
                  </a:lnTo>
                  <a:cubicBezTo>
                    <a:pt x="0" y="28587"/>
                    <a:pt x="1217" y="29803"/>
                    <a:pt x="2716" y="29803"/>
                  </a:cubicBezTo>
                  <a:lnTo>
                    <a:pt x="9529" y="29803"/>
                  </a:lnTo>
                  <a:cubicBezTo>
                    <a:pt x="11031" y="29803"/>
                    <a:pt x="12247" y="28587"/>
                    <a:pt x="12247" y="27088"/>
                  </a:cubicBezTo>
                  <a:lnTo>
                    <a:pt x="12247" y="17912"/>
                  </a:lnTo>
                  <a:cubicBezTo>
                    <a:pt x="12247" y="16884"/>
                    <a:pt x="11994" y="15914"/>
                    <a:pt x="11546" y="15065"/>
                  </a:cubicBezTo>
                  <a:cubicBezTo>
                    <a:pt x="11149" y="14313"/>
                    <a:pt x="10605" y="13653"/>
                    <a:pt x="9945" y="13125"/>
                  </a:cubicBezTo>
                  <a:cubicBezTo>
                    <a:pt x="9862" y="13058"/>
                    <a:pt x="9782" y="12987"/>
                    <a:pt x="9705" y="12910"/>
                  </a:cubicBezTo>
                  <a:cubicBezTo>
                    <a:pt x="9170" y="12376"/>
                    <a:pt x="8873" y="11639"/>
                    <a:pt x="8873" y="10874"/>
                  </a:cubicBezTo>
                  <a:cubicBezTo>
                    <a:pt x="8873" y="10099"/>
                    <a:pt x="9177" y="9356"/>
                    <a:pt x="9727" y="8812"/>
                  </a:cubicBezTo>
                  <a:cubicBezTo>
                    <a:pt x="10662" y="7896"/>
                    <a:pt x="11245" y="6625"/>
                    <a:pt x="11264" y="5220"/>
                  </a:cubicBezTo>
                  <a:cubicBezTo>
                    <a:pt x="11306" y="2393"/>
                    <a:pt x="9023" y="42"/>
                    <a:pt x="6196" y="1"/>
                  </a:cubicBezTo>
                  <a:cubicBezTo>
                    <a:pt x="6172" y="0"/>
                    <a:pt x="6149" y="0"/>
                    <a:pt x="612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8128650" y="1630675"/>
              <a:ext cx="153075" cy="745100"/>
            </a:xfrm>
            <a:custGeom>
              <a:avLst/>
              <a:gdLst/>
              <a:ahLst/>
              <a:cxnLst/>
              <a:rect l="l" t="t" r="r" b="b"/>
              <a:pathLst>
                <a:path w="6123" h="29804" extrusionOk="0">
                  <a:moveTo>
                    <a:pt x="6122" y="1"/>
                  </a:moveTo>
                  <a:cubicBezTo>
                    <a:pt x="3282" y="1"/>
                    <a:pt x="977" y="2306"/>
                    <a:pt x="977" y="5146"/>
                  </a:cubicBezTo>
                  <a:cubicBezTo>
                    <a:pt x="977" y="6571"/>
                    <a:pt x="1556" y="7858"/>
                    <a:pt x="2491" y="8790"/>
                  </a:cubicBezTo>
                  <a:cubicBezTo>
                    <a:pt x="3048" y="9344"/>
                    <a:pt x="3372" y="10090"/>
                    <a:pt x="3372" y="10874"/>
                  </a:cubicBezTo>
                  <a:cubicBezTo>
                    <a:pt x="3372" y="11310"/>
                    <a:pt x="3276" y="11739"/>
                    <a:pt x="3093" y="12123"/>
                  </a:cubicBezTo>
                  <a:cubicBezTo>
                    <a:pt x="2956" y="12414"/>
                    <a:pt x="2770" y="12680"/>
                    <a:pt x="2539" y="12910"/>
                  </a:cubicBezTo>
                  <a:cubicBezTo>
                    <a:pt x="2466" y="12987"/>
                    <a:pt x="2386" y="13058"/>
                    <a:pt x="2299" y="13125"/>
                  </a:cubicBezTo>
                  <a:cubicBezTo>
                    <a:pt x="1643" y="13653"/>
                    <a:pt x="1095" y="14313"/>
                    <a:pt x="698" y="15065"/>
                  </a:cubicBezTo>
                  <a:cubicBezTo>
                    <a:pt x="253" y="15914"/>
                    <a:pt x="0" y="16884"/>
                    <a:pt x="0" y="17912"/>
                  </a:cubicBezTo>
                  <a:lnTo>
                    <a:pt x="0" y="27088"/>
                  </a:lnTo>
                  <a:cubicBezTo>
                    <a:pt x="0" y="28587"/>
                    <a:pt x="1217" y="29803"/>
                    <a:pt x="2716" y="29803"/>
                  </a:cubicBezTo>
                  <a:lnTo>
                    <a:pt x="5117" y="29803"/>
                  </a:lnTo>
                  <a:cubicBezTo>
                    <a:pt x="4672" y="29803"/>
                    <a:pt x="4313" y="28587"/>
                    <a:pt x="4313" y="27088"/>
                  </a:cubicBezTo>
                  <a:lnTo>
                    <a:pt x="4313" y="17912"/>
                  </a:lnTo>
                  <a:cubicBezTo>
                    <a:pt x="4313" y="16884"/>
                    <a:pt x="4387" y="15917"/>
                    <a:pt x="4518" y="15065"/>
                  </a:cubicBezTo>
                  <a:cubicBezTo>
                    <a:pt x="4637" y="14313"/>
                    <a:pt x="4797" y="13653"/>
                    <a:pt x="4992" y="13125"/>
                  </a:cubicBezTo>
                  <a:cubicBezTo>
                    <a:pt x="5018" y="13058"/>
                    <a:pt x="5040" y="12987"/>
                    <a:pt x="5062" y="12910"/>
                  </a:cubicBezTo>
                  <a:cubicBezTo>
                    <a:pt x="5130" y="12680"/>
                    <a:pt x="5187" y="12414"/>
                    <a:pt x="5226" y="12123"/>
                  </a:cubicBezTo>
                  <a:cubicBezTo>
                    <a:pt x="5280" y="11739"/>
                    <a:pt x="5309" y="11310"/>
                    <a:pt x="5309" y="10874"/>
                  </a:cubicBezTo>
                  <a:cubicBezTo>
                    <a:pt x="5309" y="10090"/>
                    <a:pt x="5213" y="9344"/>
                    <a:pt x="5050" y="8790"/>
                  </a:cubicBezTo>
                  <a:cubicBezTo>
                    <a:pt x="4771" y="7858"/>
                    <a:pt x="4601" y="6571"/>
                    <a:pt x="4601" y="5146"/>
                  </a:cubicBezTo>
                  <a:cubicBezTo>
                    <a:pt x="4601" y="2306"/>
                    <a:pt x="5280" y="4"/>
                    <a:pt x="612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8146100" y="1953425"/>
              <a:ext cx="271225" cy="53900"/>
            </a:xfrm>
            <a:custGeom>
              <a:avLst/>
              <a:gdLst/>
              <a:ahLst/>
              <a:cxnLst/>
              <a:rect l="l" t="t" r="r" b="b"/>
              <a:pathLst>
                <a:path w="10849" h="2156" extrusionOk="0">
                  <a:moveTo>
                    <a:pt x="1841" y="0"/>
                  </a:moveTo>
                  <a:cubicBezTo>
                    <a:pt x="1768" y="77"/>
                    <a:pt x="1688" y="148"/>
                    <a:pt x="1604" y="215"/>
                  </a:cubicBezTo>
                  <a:cubicBezTo>
                    <a:pt x="945" y="743"/>
                    <a:pt x="397" y="1403"/>
                    <a:pt x="0" y="2155"/>
                  </a:cubicBezTo>
                  <a:lnTo>
                    <a:pt x="10848" y="2155"/>
                  </a:lnTo>
                  <a:cubicBezTo>
                    <a:pt x="10454" y="1403"/>
                    <a:pt x="9907" y="743"/>
                    <a:pt x="9247" y="215"/>
                  </a:cubicBezTo>
                  <a:cubicBezTo>
                    <a:pt x="9164" y="148"/>
                    <a:pt x="9084" y="77"/>
                    <a:pt x="900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8146100" y="1953425"/>
              <a:ext cx="109125" cy="53900"/>
            </a:xfrm>
            <a:custGeom>
              <a:avLst/>
              <a:gdLst/>
              <a:ahLst/>
              <a:cxnLst/>
              <a:rect l="l" t="t" r="r" b="b"/>
              <a:pathLst>
                <a:path w="4365" h="2156" extrusionOk="0">
                  <a:moveTo>
                    <a:pt x="1841" y="0"/>
                  </a:moveTo>
                  <a:cubicBezTo>
                    <a:pt x="1768" y="77"/>
                    <a:pt x="1688" y="148"/>
                    <a:pt x="1604" y="215"/>
                  </a:cubicBezTo>
                  <a:cubicBezTo>
                    <a:pt x="945" y="743"/>
                    <a:pt x="397" y="1403"/>
                    <a:pt x="0" y="2155"/>
                  </a:cubicBezTo>
                  <a:lnTo>
                    <a:pt x="3820" y="2155"/>
                  </a:lnTo>
                  <a:cubicBezTo>
                    <a:pt x="3939" y="1403"/>
                    <a:pt x="4099" y="743"/>
                    <a:pt x="4294" y="215"/>
                  </a:cubicBezTo>
                  <a:cubicBezTo>
                    <a:pt x="4320" y="148"/>
                    <a:pt x="4342" y="77"/>
                    <a:pt x="436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8175475" y="1831825"/>
              <a:ext cx="212475" cy="59825"/>
            </a:xfrm>
            <a:custGeom>
              <a:avLst/>
              <a:gdLst/>
              <a:ahLst/>
              <a:cxnLst/>
              <a:rect l="l" t="t" r="r" b="b"/>
              <a:pathLst>
                <a:path w="8499" h="2393" extrusionOk="0">
                  <a:moveTo>
                    <a:pt x="0" y="1"/>
                  </a:moveTo>
                  <a:cubicBezTo>
                    <a:pt x="183" y="267"/>
                    <a:pt x="391" y="516"/>
                    <a:pt x="618" y="744"/>
                  </a:cubicBezTo>
                  <a:cubicBezTo>
                    <a:pt x="1073" y="1195"/>
                    <a:pt x="1371" y="1772"/>
                    <a:pt x="1467" y="2393"/>
                  </a:cubicBezTo>
                  <a:lnTo>
                    <a:pt x="7032" y="2393"/>
                  </a:lnTo>
                  <a:cubicBezTo>
                    <a:pt x="7124" y="1778"/>
                    <a:pt x="7409" y="1208"/>
                    <a:pt x="7858" y="766"/>
                  </a:cubicBezTo>
                  <a:cubicBezTo>
                    <a:pt x="8095" y="532"/>
                    <a:pt x="8309" y="276"/>
                    <a:pt x="849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8"/>
            <p:cNvSpPr/>
            <p:nvPr/>
          </p:nvSpPr>
          <p:spPr>
            <a:xfrm>
              <a:off x="8175475" y="1831825"/>
              <a:ext cx="85675" cy="59825"/>
            </a:xfrm>
            <a:custGeom>
              <a:avLst/>
              <a:gdLst/>
              <a:ahLst/>
              <a:cxnLst/>
              <a:rect l="l" t="t" r="r" b="b"/>
              <a:pathLst>
                <a:path w="3427" h="2393" extrusionOk="0">
                  <a:moveTo>
                    <a:pt x="0" y="1"/>
                  </a:moveTo>
                  <a:cubicBezTo>
                    <a:pt x="183" y="267"/>
                    <a:pt x="391" y="516"/>
                    <a:pt x="618" y="744"/>
                  </a:cubicBezTo>
                  <a:cubicBezTo>
                    <a:pt x="1073" y="1195"/>
                    <a:pt x="1371" y="1772"/>
                    <a:pt x="1467" y="2393"/>
                  </a:cubicBezTo>
                  <a:lnTo>
                    <a:pt x="3426" y="2393"/>
                  </a:lnTo>
                  <a:cubicBezTo>
                    <a:pt x="3398" y="1772"/>
                    <a:pt x="3311" y="1195"/>
                    <a:pt x="3177" y="744"/>
                  </a:cubicBezTo>
                  <a:cubicBezTo>
                    <a:pt x="3109" y="516"/>
                    <a:pt x="3049" y="267"/>
                    <a:pt x="299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8"/>
            <p:cNvSpPr/>
            <p:nvPr/>
          </p:nvSpPr>
          <p:spPr>
            <a:xfrm>
              <a:off x="8350850" y="1555900"/>
              <a:ext cx="336950" cy="819875"/>
            </a:xfrm>
            <a:custGeom>
              <a:avLst/>
              <a:gdLst/>
              <a:ahLst/>
              <a:cxnLst/>
              <a:rect l="l" t="t" r="r" b="b"/>
              <a:pathLst>
                <a:path w="13478" h="32795" extrusionOk="0">
                  <a:moveTo>
                    <a:pt x="6735" y="1"/>
                  </a:moveTo>
                  <a:cubicBezTo>
                    <a:pt x="3613" y="1"/>
                    <a:pt x="1076" y="2536"/>
                    <a:pt x="1076" y="5662"/>
                  </a:cubicBezTo>
                  <a:cubicBezTo>
                    <a:pt x="1076" y="6844"/>
                    <a:pt x="1441" y="7945"/>
                    <a:pt x="2063" y="8854"/>
                  </a:cubicBezTo>
                  <a:cubicBezTo>
                    <a:pt x="2264" y="9146"/>
                    <a:pt x="2492" y="9421"/>
                    <a:pt x="2745" y="9671"/>
                  </a:cubicBezTo>
                  <a:cubicBezTo>
                    <a:pt x="3241" y="10167"/>
                    <a:pt x="3571" y="10801"/>
                    <a:pt x="3676" y="11486"/>
                  </a:cubicBezTo>
                  <a:cubicBezTo>
                    <a:pt x="3702" y="11643"/>
                    <a:pt x="3715" y="11803"/>
                    <a:pt x="3715" y="11963"/>
                  </a:cubicBezTo>
                  <a:cubicBezTo>
                    <a:pt x="3715" y="12444"/>
                    <a:pt x="3606" y="12914"/>
                    <a:pt x="3404" y="13340"/>
                  </a:cubicBezTo>
                  <a:cubicBezTo>
                    <a:pt x="3254" y="13660"/>
                    <a:pt x="3049" y="13952"/>
                    <a:pt x="2796" y="14208"/>
                  </a:cubicBezTo>
                  <a:cubicBezTo>
                    <a:pt x="2713" y="14291"/>
                    <a:pt x="2626" y="14368"/>
                    <a:pt x="2533" y="14441"/>
                  </a:cubicBezTo>
                  <a:cubicBezTo>
                    <a:pt x="1806" y="15024"/>
                    <a:pt x="1205" y="15748"/>
                    <a:pt x="769" y="16577"/>
                  </a:cubicBezTo>
                  <a:cubicBezTo>
                    <a:pt x="279" y="17512"/>
                    <a:pt x="1" y="18578"/>
                    <a:pt x="1" y="19708"/>
                  </a:cubicBezTo>
                  <a:lnTo>
                    <a:pt x="1" y="29804"/>
                  </a:lnTo>
                  <a:cubicBezTo>
                    <a:pt x="1" y="31456"/>
                    <a:pt x="1339" y="32794"/>
                    <a:pt x="2991" y="32794"/>
                  </a:cubicBezTo>
                  <a:lnTo>
                    <a:pt x="10487" y="32794"/>
                  </a:lnTo>
                  <a:cubicBezTo>
                    <a:pt x="12139" y="32794"/>
                    <a:pt x="13477" y="31456"/>
                    <a:pt x="13477" y="29804"/>
                  </a:cubicBezTo>
                  <a:lnTo>
                    <a:pt x="13477" y="19708"/>
                  </a:lnTo>
                  <a:cubicBezTo>
                    <a:pt x="13477" y="18578"/>
                    <a:pt x="13199" y="17512"/>
                    <a:pt x="12705" y="16577"/>
                  </a:cubicBezTo>
                  <a:cubicBezTo>
                    <a:pt x="12270" y="15748"/>
                    <a:pt x="11668" y="15021"/>
                    <a:pt x="10944" y="14441"/>
                  </a:cubicBezTo>
                  <a:cubicBezTo>
                    <a:pt x="10852" y="14368"/>
                    <a:pt x="10762" y="14291"/>
                    <a:pt x="10682" y="14208"/>
                  </a:cubicBezTo>
                  <a:cubicBezTo>
                    <a:pt x="10093" y="13615"/>
                    <a:pt x="9763" y="12809"/>
                    <a:pt x="9763" y="11963"/>
                  </a:cubicBezTo>
                  <a:cubicBezTo>
                    <a:pt x="9763" y="11803"/>
                    <a:pt x="9776" y="11643"/>
                    <a:pt x="9798" y="11486"/>
                  </a:cubicBezTo>
                  <a:cubicBezTo>
                    <a:pt x="9901" y="10811"/>
                    <a:pt x="10214" y="10180"/>
                    <a:pt x="10708" y="9696"/>
                  </a:cubicBezTo>
                  <a:cubicBezTo>
                    <a:pt x="10970" y="9440"/>
                    <a:pt x="11204" y="9155"/>
                    <a:pt x="11412" y="8851"/>
                  </a:cubicBezTo>
                  <a:cubicBezTo>
                    <a:pt x="12020" y="7964"/>
                    <a:pt x="12382" y="6895"/>
                    <a:pt x="12398" y="5742"/>
                  </a:cubicBezTo>
                  <a:cubicBezTo>
                    <a:pt x="12443" y="2630"/>
                    <a:pt x="9929" y="43"/>
                    <a:pt x="6817" y="1"/>
                  </a:cubicBezTo>
                  <a:cubicBezTo>
                    <a:pt x="6790" y="1"/>
                    <a:pt x="6763" y="1"/>
                    <a:pt x="673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8350850" y="1555925"/>
              <a:ext cx="168450" cy="819850"/>
            </a:xfrm>
            <a:custGeom>
              <a:avLst/>
              <a:gdLst/>
              <a:ahLst/>
              <a:cxnLst/>
              <a:rect l="l" t="t" r="r" b="b"/>
              <a:pathLst>
                <a:path w="6738" h="32794" extrusionOk="0">
                  <a:moveTo>
                    <a:pt x="6737" y="0"/>
                  </a:moveTo>
                  <a:cubicBezTo>
                    <a:pt x="3612" y="0"/>
                    <a:pt x="1076" y="2536"/>
                    <a:pt x="1076" y="5661"/>
                  </a:cubicBezTo>
                  <a:cubicBezTo>
                    <a:pt x="1076" y="7227"/>
                    <a:pt x="1714" y="8645"/>
                    <a:pt x="2745" y="9670"/>
                  </a:cubicBezTo>
                  <a:cubicBezTo>
                    <a:pt x="3356" y="10281"/>
                    <a:pt x="3715" y="11098"/>
                    <a:pt x="3715" y="11962"/>
                  </a:cubicBezTo>
                  <a:cubicBezTo>
                    <a:pt x="3715" y="12443"/>
                    <a:pt x="3606" y="12913"/>
                    <a:pt x="3404" y="13339"/>
                  </a:cubicBezTo>
                  <a:cubicBezTo>
                    <a:pt x="3254" y="13659"/>
                    <a:pt x="3049" y="13954"/>
                    <a:pt x="2796" y="14207"/>
                  </a:cubicBezTo>
                  <a:cubicBezTo>
                    <a:pt x="2713" y="14290"/>
                    <a:pt x="2626" y="14367"/>
                    <a:pt x="2533" y="14444"/>
                  </a:cubicBezTo>
                  <a:cubicBezTo>
                    <a:pt x="1806" y="15023"/>
                    <a:pt x="1208" y="15747"/>
                    <a:pt x="772" y="16576"/>
                  </a:cubicBezTo>
                  <a:cubicBezTo>
                    <a:pt x="279" y="17511"/>
                    <a:pt x="1" y="18577"/>
                    <a:pt x="1" y="19707"/>
                  </a:cubicBezTo>
                  <a:lnTo>
                    <a:pt x="1" y="29803"/>
                  </a:lnTo>
                  <a:cubicBezTo>
                    <a:pt x="1" y="31455"/>
                    <a:pt x="1339" y="32793"/>
                    <a:pt x="2991" y="32793"/>
                  </a:cubicBezTo>
                  <a:lnTo>
                    <a:pt x="5629" y="32793"/>
                  </a:lnTo>
                  <a:cubicBezTo>
                    <a:pt x="5143" y="32793"/>
                    <a:pt x="4746" y="31455"/>
                    <a:pt x="4746" y="29803"/>
                  </a:cubicBezTo>
                  <a:lnTo>
                    <a:pt x="4746" y="19707"/>
                  </a:lnTo>
                  <a:cubicBezTo>
                    <a:pt x="4746" y="18577"/>
                    <a:pt x="4829" y="17511"/>
                    <a:pt x="4973" y="16576"/>
                  </a:cubicBezTo>
                  <a:cubicBezTo>
                    <a:pt x="5101" y="15747"/>
                    <a:pt x="5280" y="15023"/>
                    <a:pt x="5495" y="14444"/>
                  </a:cubicBezTo>
                  <a:cubicBezTo>
                    <a:pt x="5524" y="14367"/>
                    <a:pt x="5549" y="14290"/>
                    <a:pt x="5572" y="14207"/>
                  </a:cubicBezTo>
                  <a:cubicBezTo>
                    <a:pt x="5649" y="13954"/>
                    <a:pt x="5709" y="13659"/>
                    <a:pt x="5754" y="13339"/>
                  </a:cubicBezTo>
                  <a:cubicBezTo>
                    <a:pt x="5812" y="12913"/>
                    <a:pt x="5844" y="12443"/>
                    <a:pt x="5844" y="11962"/>
                  </a:cubicBezTo>
                  <a:cubicBezTo>
                    <a:pt x="5844" y="11098"/>
                    <a:pt x="5738" y="10281"/>
                    <a:pt x="5559" y="9670"/>
                  </a:cubicBezTo>
                  <a:cubicBezTo>
                    <a:pt x="5255" y="8645"/>
                    <a:pt x="5066" y="7227"/>
                    <a:pt x="5066" y="5661"/>
                  </a:cubicBezTo>
                  <a:cubicBezTo>
                    <a:pt x="5066" y="2536"/>
                    <a:pt x="5812" y="3"/>
                    <a:pt x="673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8370150" y="1911075"/>
              <a:ext cx="298350" cy="59275"/>
            </a:xfrm>
            <a:custGeom>
              <a:avLst/>
              <a:gdLst/>
              <a:ahLst/>
              <a:cxnLst/>
              <a:rect l="l" t="t" r="r" b="b"/>
              <a:pathLst>
                <a:path w="11934" h="2371" extrusionOk="0">
                  <a:moveTo>
                    <a:pt x="2024" y="1"/>
                  </a:moveTo>
                  <a:cubicBezTo>
                    <a:pt x="1941" y="84"/>
                    <a:pt x="1854" y="161"/>
                    <a:pt x="1761" y="234"/>
                  </a:cubicBezTo>
                  <a:cubicBezTo>
                    <a:pt x="1038" y="817"/>
                    <a:pt x="436" y="1541"/>
                    <a:pt x="0" y="2370"/>
                  </a:cubicBezTo>
                  <a:lnTo>
                    <a:pt x="11933" y="2370"/>
                  </a:lnTo>
                  <a:cubicBezTo>
                    <a:pt x="11498" y="1541"/>
                    <a:pt x="10896" y="817"/>
                    <a:pt x="10172" y="234"/>
                  </a:cubicBezTo>
                  <a:cubicBezTo>
                    <a:pt x="10080" y="161"/>
                    <a:pt x="9990" y="84"/>
                    <a:pt x="991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8370150" y="1911075"/>
              <a:ext cx="120000" cy="59275"/>
            </a:xfrm>
            <a:custGeom>
              <a:avLst/>
              <a:gdLst/>
              <a:ahLst/>
              <a:cxnLst/>
              <a:rect l="l" t="t" r="r" b="b"/>
              <a:pathLst>
                <a:path w="4800" h="2371" extrusionOk="0">
                  <a:moveTo>
                    <a:pt x="2024" y="1"/>
                  </a:moveTo>
                  <a:cubicBezTo>
                    <a:pt x="1941" y="84"/>
                    <a:pt x="1854" y="161"/>
                    <a:pt x="1761" y="238"/>
                  </a:cubicBezTo>
                  <a:cubicBezTo>
                    <a:pt x="1038" y="817"/>
                    <a:pt x="436" y="1541"/>
                    <a:pt x="0" y="2370"/>
                  </a:cubicBezTo>
                  <a:lnTo>
                    <a:pt x="4201" y="2370"/>
                  </a:lnTo>
                  <a:cubicBezTo>
                    <a:pt x="4329" y="1541"/>
                    <a:pt x="4508" y="817"/>
                    <a:pt x="4723" y="238"/>
                  </a:cubicBezTo>
                  <a:cubicBezTo>
                    <a:pt x="4752" y="161"/>
                    <a:pt x="4777" y="84"/>
                    <a:pt x="480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8402400" y="1777250"/>
              <a:ext cx="233750" cy="65825"/>
            </a:xfrm>
            <a:custGeom>
              <a:avLst/>
              <a:gdLst/>
              <a:ahLst/>
              <a:cxnLst/>
              <a:rect l="l" t="t" r="r" b="b"/>
              <a:pathLst>
                <a:path w="9350" h="2633" extrusionOk="0">
                  <a:moveTo>
                    <a:pt x="1" y="0"/>
                  </a:moveTo>
                  <a:cubicBezTo>
                    <a:pt x="202" y="295"/>
                    <a:pt x="430" y="567"/>
                    <a:pt x="683" y="817"/>
                  </a:cubicBezTo>
                  <a:cubicBezTo>
                    <a:pt x="1179" y="1313"/>
                    <a:pt x="1509" y="1947"/>
                    <a:pt x="1614" y="2632"/>
                  </a:cubicBezTo>
                  <a:lnTo>
                    <a:pt x="7736" y="2632"/>
                  </a:lnTo>
                  <a:cubicBezTo>
                    <a:pt x="7839" y="1957"/>
                    <a:pt x="8152" y="1329"/>
                    <a:pt x="8646" y="846"/>
                  </a:cubicBezTo>
                  <a:cubicBezTo>
                    <a:pt x="8908" y="586"/>
                    <a:pt x="9145" y="304"/>
                    <a:pt x="935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8402400" y="1777250"/>
              <a:ext cx="94325" cy="65825"/>
            </a:xfrm>
            <a:custGeom>
              <a:avLst/>
              <a:gdLst/>
              <a:ahLst/>
              <a:cxnLst/>
              <a:rect l="l" t="t" r="r" b="b"/>
              <a:pathLst>
                <a:path w="3773" h="2633" extrusionOk="0">
                  <a:moveTo>
                    <a:pt x="1" y="0"/>
                  </a:moveTo>
                  <a:cubicBezTo>
                    <a:pt x="202" y="295"/>
                    <a:pt x="430" y="567"/>
                    <a:pt x="683" y="817"/>
                  </a:cubicBezTo>
                  <a:cubicBezTo>
                    <a:pt x="1179" y="1313"/>
                    <a:pt x="1509" y="1947"/>
                    <a:pt x="1614" y="2632"/>
                  </a:cubicBezTo>
                  <a:lnTo>
                    <a:pt x="3772" y="2632"/>
                  </a:lnTo>
                  <a:cubicBezTo>
                    <a:pt x="3740" y="1947"/>
                    <a:pt x="3641" y="1313"/>
                    <a:pt x="3494" y="817"/>
                  </a:cubicBezTo>
                  <a:cubicBezTo>
                    <a:pt x="3420" y="567"/>
                    <a:pt x="3353" y="295"/>
                    <a:pt x="329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0" name="Google Shape;1710;p38"/>
          <p:cNvSpPr/>
          <p:nvPr/>
        </p:nvSpPr>
        <p:spPr>
          <a:xfrm rot="1319639" flipH="1">
            <a:off x="6251885" y="4215420"/>
            <a:ext cx="585460" cy="409040"/>
          </a:xfrm>
          <a:custGeom>
            <a:avLst/>
            <a:gdLst/>
            <a:ahLst/>
            <a:cxnLst/>
            <a:rect l="l" t="t" r="r" b="b"/>
            <a:pathLst>
              <a:path w="23419" h="16362" extrusionOk="0">
                <a:moveTo>
                  <a:pt x="1128" y="0"/>
                </a:moveTo>
                <a:cubicBezTo>
                  <a:pt x="507" y="0"/>
                  <a:pt x="1" y="506"/>
                  <a:pt x="1" y="1127"/>
                </a:cubicBezTo>
                <a:lnTo>
                  <a:pt x="1" y="15235"/>
                </a:lnTo>
                <a:cubicBezTo>
                  <a:pt x="1" y="15856"/>
                  <a:pt x="507" y="16362"/>
                  <a:pt x="1128" y="16362"/>
                </a:cubicBezTo>
                <a:lnTo>
                  <a:pt x="6225" y="16362"/>
                </a:lnTo>
                <a:cubicBezTo>
                  <a:pt x="6526" y="16362"/>
                  <a:pt x="6773" y="16118"/>
                  <a:pt x="6773" y="15814"/>
                </a:cubicBezTo>
                <a:lnTo>
                  <a:pt x="6773" y="14514"/>
                </a:lnTo>
                <a:cubicBezTo>
                  <a:pt x="6773" y="14341"/>
                  <a:pt x="6686" y="14188"/>
                  <a:pt x="6555" y="14076"/>
                </a:cubicBezTo>
                <a:cubicBezTo>
                  <a:pt x="5998" y="13611"/>
                  <a:pt x="5642" y="12913"/>
                  <a:pt x="5642" y="12129"/>
                </a:cubicBezTo>
                <a:cubicBezTo>
                  <a:pt x="5642" y="10729"/>
                  <a:pt x="6779" y="9590"/>
                  <a:pt x="8182" y="9590"/>
                </a:cubicBezTo>
                <a:cubicBezTo>
                  <a:pt x="8361" y="9590"/>
                  <a:pt x="8544" y="9609"/>
                  <a:pt x="8729" y="9647"/>
                </a:cubicBezTo>
                <a:cubicBezTo>
                  <a:pt x="9728" y="9856"/>
                  <a:pt x="10519" y="10688"/>
                  <a:pt x="10685" y="11697"/>
                </a:cubicBezTo>
                <a:cubicBezTo>
                  <a:pt x="10842" y="12651"/>
                  <a:pt x="10468" y="13528"/>
                  <a:pt x="9811" y="14076"/>
                </a:cubicBezTo>
                <a:cubicBezTo>
                  <a:pt x="9680" y="14188"/>
                  <a:pt x="9593" y="14341"/>
                  <a:pt x="9593" y="14514"/>
                </a:cubicBezTo>
                <a:lnTo>
                  <a:pt x="9593" y="15814"/>
                </a:lnTo>
                <a:cubicBezTo>
                  <a:pt x="9593" y="16118"/>
                  <a:pt x="9840" y="16362"/>
                  <a:pt x="10141" y="16362"/>
                </a:cubicBezTo>
                <a:lnTo>
                  <a:pt x="16365" y="16362"/>
                </a:lnTo>
                <a:lnTo>
                  <a:pt x="16362" y="10141"/>
                </a:lnTo>
                <a:cubicBezTo>
                  <a:pt x="16362" y="9836"/>
                  <a:pt x="16609" y="9593"/>
                  <a:pt x="16910" y="9593"/>
                </a:cubicBezTo>
                <a:lnTo>
                  <a:pt x="18213" y="9593"/>
                </a:lnTo>
                <a:cubicBezTo>
                  <a:pt x="18382" y="9593"/>
                  <a:pt x="18539" y="9679"/>
                  <a:pt x="18648" y="9811"/>
                </a:cubicBezTo>
                <a:cubicBezTo>
                  <a:pt x="19115" y="10367"/>
                  <a:pt x="19813" y="10720"/>
                  <a:pt x="20597" y="10720"/>
                </a:cubicBezTo>
                <a:cubicBezTo>
                  <a:pt x="20739" y="10720"/>
                  <a:pt x="20884" y="10709"/>
                  <a:pt x="21030" y="10685"/>
                </a:cubicBezTo>
                <a:cubicBezTo>
                  <a:pt x="22036" y="10518"/>
                  <a:pt x="22868" y="9727"/>
                  <a:pt x="23076" y="8729"/>
                </a:cubicBezTo>
                <a:cubicBezTo>
                  <a:pt x="23419" y="7086"/>
                  <a:pt x="22177" y="5642"/>
                  <a:pt x="20595" y="5642"/>
                </a:cubicBezTo>
                <a:cubicBezTo>
                  <a:pt x="19814" y="5642"/>
                  <a:pt x="19113" y="5997"/>
                  <a:pt x="18648" y="6551"/>
                </a:cubicBezTo>
                <a:cubicBezTo>
                  <a:pt x="18539" y="6683"/>
                  <a:pt x="18382" y="6769"/>
                  <a:pt x="18213" y="6769"/>
                </a:cubicBezTo>
                <a:lnTo>
                  <a:pt x="16910" y="6769"/>
                </a:lnTo>
                <a:cubicBezTo>
                  <a:pt x="16609" y="6769"/>
                  <a:pt x="16362" y="6526"/>
                  <a:pt x="16362" y="6225"/>
                </a:cubicBezTo>
                <a:lnTo>
                  <a:pt x="16362" y="1127"/>
                </a:lnTo>
                <a:cubicBezTo>
                  <a:pt x="16362" y="506"/>
                  <a:pt x="15856" y="0"/>
                  <a:pt x="15235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38"/>
          <p:cNvSpPr/>
          <p:nvPr/>
        </p:nvSpPr>
        <p:spPr>
          <a:xfrm rot="8552401">
            <a:off x="7672599" y="3784321"/>
            <a:ext cx="657184" cy="459150"/>
          </a:xfrm>
          <a:custGeom>
            <a:avLst/>
            <a:gdLst/>
            <a:ahLst/>
            <a:cxnLst/>
            <a:rect l="l" t="t" r="r" b="b"/>
            <a:pathLst>
              <a:path w="23419" h="16362" extrusionOk="0">
                <a:moveTo>
                  <a:pt x="1128" y="0"/>
                </a:moveTo>
                <a:cubicBezTo>
                  <a:pt x="507" y="0"/>
                  <a:pt x="1" y="506"/>
                  <a:pt x="1" y="1127"/>
                </a:cubicBezTo>
                <a:lnTo>
                  <a:pt x="1" y="15235"/>
                </a:lnTo>
                <a:cubicBezTo>
                  <a:pt x="1" y="15856"/>
                  <a:pt x="507" y="16362"/>
                  <a:pt x="1128" y="16362"/>
                </a:cubicBezTo>
                <a:lnTo>
                  <a:pt x="6225" y="16362"/>
                </a:lnTo>
                <a:cubicBezTo>
                  <a:pt x="6526" y="16362"/>
                  <a:pt x="6773" y="16118"/>
                  <a:pt x="6773" y="15814"/>
                </a:cubicBezTo>
                <a:lnTo>
                  <a:pt x="6773" y="14514"/>
                </a:lnTo>
                <a:cubicBezTo>
                  <a:pt x="6773" y="14341"/>
                  <a:pt x="6686" y="14188"/>
                  <a:pt x="6555" y="14076"/>
                </a:cubicBezTo>
                <a:cubicBezTo>
                  <a:pt x="5998" y="13611"/>
                  <a:pt x="5642" y="12913"/>
                  <a:pt x="5642" y="12129"/>
                </a:cubicBezTo>
                <a:cubicBezTo>
                  <a:pt x="5642" y="10729"/>
                  <a:pt x="6779" y="9590"/>
                  <a:pt x="8182" y="9590"/>
                </a:cubicBezTo>
                <a:cubicBezTo>
                  <a:pt x="8361" y="9590"/>
                  <a:pt x="8544" y="9609"/>
                  <a:pt x="8729" y="9647"/>
                </a:cubicBezTo>
                <a:cubicBezTo>
                  <a:pt x="9728" y="9856"/>
                  <a:pt x="10519" y="10688"/>
                  <a:pt x="10685" y="11697"/>
                </a:cubicBezTo>
                <a:cubicBezTo>
                  <a:pt x="10842" y="12651"/>
                  <a:pt x="10468" y="13528"/>
                  <a:pt x="9811" y="14076"/>
                </a:cubicBezTo>
                <a:cubicBezTo>
                  <a:pt x="9680" y="14188"/>
                  <a:pt x="9593" y="14341"/>
                  <a:pt x="9593" y="14514"/>
                </a:cubicBezTo>
                <a:lnTo>
                  <a:pt x="9593" y="15814"/>
                </a:lnTo>
                <a:cubicBezTo>
                  <a:pt x="9593" y="16118"/>
                  <a:pt x="9840" y="16362"/>
                  <a:pt x="10141" y="16362"/>
                </a:cubicBezTo>
                <a:lnTo>
                  <a:pt x="16365" y="16362"/>
                </a:lnTo>
                <a:lnTo>
                  <a:pt x="16362" y="10141"/>
                </a:lnTo>
                <a:cubicBezTo>
                  <a:pt x="16362" y="9836"/>
                  <a:pt x="16609" y="9593"/>
                  <a:pt x="16910" y="9593"/>
                </a:cubicBezTo>
                <a:lnTo>
                  <a:pt x="18213" y="9593"/>
                </a:lnTo>
                <a:cubicBezTo>
                  <a:pt x="18382" y="9593"/>
                  <a:pt x="18539" y="9679"/>
                  <a:pt x="18648" y="9811"/>
                </a:cubicBezTo>
                <a:cubicBezTo>
                  <a:pt x="19115" y="10367"/>
                  <a:pt x="19813" y="10720"/>
                  <a:pt x="20597" y="10720"/>
                </a:cubicBezTo>
                <a:cubicBezTo>
                  <a:pt x="20739" y="10720"/>
                  <a:pt x="20884" y="10709"/>
                  <a:pt x="21030" y="10685"/>
                </a:cubicBezTo>
                <a:cubicBezTo>
                  <a:pt x="22036" y="10518"/>
                  <a:pt x="22868" y="9727"/>
                  <a:pt x="23076" y="8729"/>
                </a:cubicBezTo>
                <a:cubicBezTo>
                  <a:pt x="23419" y="7086"/>
                  <a:pt x="22177" y="5642"/>
                  <a:pt x="20595" y="5642"/>
                </a:cubicBezTo>
                <a:cubicBezTo>
                  <a:pt x="19814" y="5642"/>
                  <a:pt x="19113" y="5997"/>
                  <a:pt x="18648" y="6551"/>
                </a:cubicBezTo>
                <a:cubicBezTo>
                  <a:pt x="18539" y="6683"/>
                  <a:pt x="18382" y="6769"/>
                  <a:pt x="18213" y="6769"/>
                </a:cubicBezTo>
                <a:lnTo>
                  <a:pt x="16910" y="6769"/>
                </a:lnTo>
                <a:cubicBezTo>
                  <a:pt x="16609" y="6769"/>
                  <a:pt x="16362" y="6526"/>
                  <a:pt x="16362" y="6225"/>
                </a:cubicBezTo>
                <a:lnTo>
                  <a:pt x="16362" y="1127"/>
                </a:lnTo>
                <a:cubicBezTo>
                  <a:pt x="16362" y="506"/>
                  <a:pt x="15856" y="0"/>
                  <a:pt x="15235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2" name="Google Shape;1712;p38"/>
          <p:cNvGrpSpPr/>
          <p:nvPr/>
        </p:nvGrpSpPr>
        <p:grpSpPr>
          <a:xfrm>
            <a:off x="7036073" y="785929"/>
            <a:ext cx="425228" cy="425228"/>
            <a:chOff x="7879273" y="4810679"/>
            <a:chExt cx="425228" cy="425228"/>
          </a:xfrm>
        </p:grpSpPr>
        <p:sp>
          <p:nvSpPr>
            <p:cNvPr id="1713" name="Google Shape;1713;p38"/>
            <p:cNvSpPr/>
            <p:nvPr/>
          </p:nvSpPr>
          <p:spPr>
            <a:xfrm rot="-1596938">
              <a:off x="7933461" y="4864866"/>
              <a:ext cx="316853" cy="316853"/>
            </a:xfrm>
            <a:custGeom>
              <a:avLst/>
              <a:gdLst/>
              <a:ahLst/>
              <a:cxnLst/>
              <a:rect l="l" t="t" r="r" b="b"/>
              <a:pathLst>
                <a:path w="6584" h="6584" extrusionOk="0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4970" y="6584"/>
                  </a:lnTo>
                  <a:cubicBezTo>
                    <a:pt x="5860" y="6584"/>
                    <a:pt x="6581" y="5860"/>
                    <a:pt x="6584" y="4970"/>
                  </a:cubicBezTo>
                  <a:lnTo>
                    <a:pt x="6584" y="1611"/>
                  </a:lnTo>
                  <a:cubicBezTo>
                    <a:pt x="6584" y="721"/>
                    <a:pt x="5860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8"/>
            <p:cNvSpPr/>
            <p:nvPr/>
          </p:nvSpPr>
          <p:spPr>
            <a:xfrm rot="-1596938">
              <a:off x="7943566" y="4907588"/>
              <a:ext cx="126135" cy="316853"/>
            </a:xfrm>
            <a:custGeom>
              <a:avLst/>
              <a:gdLst/>
              <a:ahLst/>
              <a:cxnLst/>
              <a:rect l="l" t="t" r="r" b="b"/>
              <a:pathLst>
                <a:path w="2621" h="6584" extrusionOk="0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2620" y="6584"/>
                  </a:lnTo>
                  <a:cubicBezTo>
                    <a:pt x="1730" y="6584"/>
                    <a:pt x="1010" y="5860"/>
                    <a:pt x="1010" y="4970"/>
                  </a:cubicBezTo>
                  <a:lnTo>
                    <a:pt x="1010" y="1611"/>
                  </a:lnTo>
                  <a:cubicBezTo>
                    <a:pt x="1010" y="721"/>
                    <a:pt x="1730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8"/>
            <p:cNvSpPr/>
            <p:nvPr/>
          </p:nvSpPr>
          <p:spPr>
            <a:xfrm rot="-1596938">
              <a:off x="8084615" y="4989440"/>
              <a:ext cx="47643" cy="49232"/>
            </a:xfrm>
            <a:custGeom>
              <a:avLst/>
              <a:gdLst/>
              <a:ahLst/>
              <a:cxnLst/>
              <a:rect l="l" t="t" r="r" b="b"/>
              <a:pathLst>
                <a:path w="990" h="1023" extrusionOk="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685;p38">
            <a:extLst>
              <a:ext uri="{FF2B5EF4-FFF2-40B4-BE49-F238E27FC236}">
                <a16:creationId xmlns:a16="http://schemas.microsoft.com/office/drawing/2014/main" id="{A36F368F-6DC8-D717-B26A-18D91310C568}"/>
              </a:ext>
            </a:extLst>
          </p:cNvPr>
          <p:cNvSpPr txBox="1">
            <a:spLocks/>
          </p:cNvSpPr>
          <p:nvPr/>
        </p:nvSpPr>
        <p:spPr>
          <a:xfrm>
            <a:off x="794213" y="154932"/>
            <a:ext cx="3357900" cy="531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2000" b="0" i="0" u="none" strike="noStrike" cap="none">
                <a:solidFill>
                  <a:schemeClr val="accent5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0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0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0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0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0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0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0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0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endParaRPr lang="vi-VN"/>
          </a:p>
        </p:txBody>
      </p:sp>
      <p:sp>
        <p:nvSpPr>
          <p:cNvPr id="3" name="Google Shape;1684;p38">
            <a:extLst>
              <a:ext uri="{FF2B5EF4-FFF2-40B4-BE49-F238E27FC236}">
                <a16:creationId xmlns:a16="http://schemas.microsoft.com/office/drawing/2014/main" id="{1EBB9200-3E95-CAED-72C9-37BB3B90A864}"/>
              </a:ext>
            </a:extLst>
          </p:cNvPr>
          <p:cNvSpPr txBox="1">
            <a:spLocks/>
          </p:cNvSpPr>
          <p:nvPr/>
        </p:nvSpPr>
        <p:spPr>
          <a:xfrm>
            <a:off x="713132" y="3038759"/>
            <a:ext cx="5051700" cy="21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Heebo"/>
              <a:buNone/>
              <a:defRPr sz="2800" b="0" i="0" u="none" strike="noStrike" cap="none"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Heebo"/>
              <a:buNone/>
              <a:defRPr sz="3000" b="0" i="0" u="none" strike="noStrike" cap="none"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Heebo"/>
              <a:buNone/>
              <a:defRPr sz="3000" b="0" i="0" u="none" strike="noStrike" cap="none"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Heebo"/>
              <a:buNone/>
              <a:defRPr sz="3000" b="0" i="0" u="none" strike="noStrike" cap="none"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Heebo"/>
              <a:buNone/>
              <a:defRPr sz="3000" b="0" i="0" u="none" strike="noStrike" cap="none"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Heebo"/>
              <a:buNone/>
              <a:defRPr sz="3000" b="0" i="0" u="none" strike="noStrike" cap="none"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Heebo"/>
              <a:buNone/>
              <a:defRPr sz="3000" b="0" i="0" u="none" strike="noStrike" cap="none"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Heebo"/>
              <a:buNone/>
              <a:defRPr sz="3000" b="0" i="0" u="none" strike="noStrike" cap="none"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3000"/>
              <a:buFont typeface="Heebo"/>
              <a:buNone/>
              <a:defRPr sz="3000" b="0" i="0" u="none" strike="noStrike" cap="none"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indent="457200" algn="just">
              <a:lnSpc>
                <a:spcPct val="107000"/>
              </a:lnSpc>
              <a:spcAft>
                <a:spcPts val="800"/>
              </a:spcAft>
            </a:pPr>
            <a:r>
              <a:rPr lang="vi-VN" sz="1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Chiến thắng khi hai ô quan hết dân </a:t>
            </a:r>
            <a:r>
              <a:rPr lang="en-US" sz="1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10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07000"/>
              </a:lnSpc>
              <a:spcAft>
                <a:spcPts val="800"/>
              </a:spcAft>
            </a:pPr>
            <a:r>
              <a:rPr lang="vi-VN" sz="1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 chuyển: chọn ô và hướng tương ứng trên bàn cờ </a:t>
            </a:r>
            <a:r>
              <a:rPr lang="en-US" sz="1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10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07000"/>
              </a:lnSpc>
              <a:spcAft>
                <a:spcPts val="800"/>
              </a:spcAft>
            </a:pPr>
            <a:r>
              <a:rPr lang="vi-VN" sz="1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 rải hết dân: </a:t>
            </a:r>
          </a:p>
          <a:p>
            <a:pPr marL="0" indent="457200" algn="just">
              <a:lnSpc>
                <a:spcPct val="107000"/>
              </a:lnSpc>
              <a:spcAft>
                <a:spcPts val="800"/>
              </a:spcAft>
            </a:pPr>
            <a:r>
              <a:rPr lang="vi-VN" sz="1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+Ô tiếp theo có dân thì tiếp tục lấy ô dân đó rải, gặp ô quan thì dừng </a:t>
            </a:r>
            <a:r>
              <a:rPr lang="en-US" sz="1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10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07000"/>
              </a:lnSpc>
              <a:spcAft>
                <a:spcPts val="800"/>
              </a:spcAft>
            </a:pPr>
            <a:r>
              <a:rPr lang="vi-VN" sz="1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+Hai ô tiếp theo hết dân thì đổi lượt </a:t>
            </a:r>
            <a:r>
              <a:rPr lang="en-US" sz="1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10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07000"/>
              </a:lnSpc>
              <a:spcAft>
                <a:spcPts val="800"/>
              </a:spcAft>
            </a:pPr>
            <a:r>
              <a:rPr lang="vi-VN" sz="1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+Ô tiếp theo hết dân và ô sau đó có dân, quan thì được ăn </a:t>
            </a:r>
            <a:r>
              <a:rPr lang="en-US" sz="1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10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07000"/>
              </a:lnSpc>
              <a:spcAft>
                <a:spcPts val="800"/>
              </a:spcAft>
            </a:pPr>
            <a:r>
              <a:rPr lang="vi-VN" sz="1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 lượt mà hết quân thì lấy 5 dân của bản thân rải vào phần sân của mình và </a:t>
            </a:r>
            <a:r>
              <a:rPr lang="en-US" sz="1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11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vi-VN" sz="110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07000"/>
              </a:lnSpc>
              <a:spcAft>
                <a:spcPts val="800"/>
              </a:spcAft>
            </a:pPr>
            <a:r>
              <a:rPr lang="vi-VN" sz="1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 quan hết dân thì dân bên phần sân của người nào thì thuộc về người đó</a:t>
            </a:r>
            <a:r>
              <a:rPr lang="en-US" sz="1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vi-VN"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5" name="Google Shape;1135;p35"/>
          <p:cNvGrpSpPr/>
          <p:nvPr/>
        </p:nvGrpSpPr>
        <p:grpSpPr>
          <a:xfrm rot="-900010">
            <a:off x="6415213" y="2974054"/>
            <a:ext cx="1673645" cy="1673645"/>
            <a:chOff x="1233725" y="3010438"/>
            <a:chExt cx="1436736" cy="1436736"/>
          </a:xfrm>
        </p:grpSpPr>
        <p:sp>
          <p:nvSpPr>
            <p:cNvPr id="1136" name="Google Shape;1136;p35"/>
            <p:cNvSpPr/>
            <p:nvPr/>
          </p:nvSpPr>
          <p:spPr>
            <a:xfrm>
              <a:off x="1233725" y="3010438"/>
              <a:ext cx="1436736" cy="1436736"/>
            </a:xfrm>
            <a:custGeom>
              <a:avLst/>
              <a:gdLst/>
              <a:ahLst/>
              <a:cxnLst/>
              <a:rect l="l" t="t" r="r" b="b"/>
              <a:pathLst>
                <a:path w="41247" h="41247" extrusionOk="0">
                  <a:moveTo>
                    <a:pt x="1" y="1"/>
                  </a:moveTo>
                  <a:lnTo>
                    <a:pt x="1" y="41246"/>
                  </a:lnTo>
                  <a:lnTo>
                    <a:pt x="41247" y="41246"/>
                  </a:lnTo>
                  <a:lnTo>
                    <a:pt x="4124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5"/>
            <p:cNvSpPr/>
            <p:nvPr/>
          </p:nvSpPr>
          <p:spPr>
            <a:xfrm>
              <a:off x="1295307" y="3072020"/>
              <a:ext cx="1313708" cy="1313708"/>
            </a:xfrm>
            <a:custGeom>
              <a:avLst/>
              <a:gdLst/>
              <a:ahLst/>
              <a:cxnLst/>
              <a:rect l="l" t="t" r="r" b="b"/>
              <a:pathLst>
                <a:path w="37715" h="37715" extrusionOk="0">
                  <a:moveTo>
                    <a:pt x="0" y="0"/>
                  </a:moveTo>
                  <a:lnTo>
                    <a:pt x="0" y="37714"/>
                  </a:lnTo>
                  <a:lnTo>
                    <a:pt x="37715" y="37714"/>
                  </a:lnTo>
                  <a:lnTo>
                    <a:pt x="3771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5"/>
            <p:cNvSpPr/>
            <p:nvPr/>
          </p:nvSpPr>
          <p:spPr>
            <a:xfrm>
              <a:off x="1317600" y="3094312"/>
              <a:ext cx="1269122" cy="1268983"/>
            </a:xfrm>
            <a:custGeom>
              <a:avLst/>
              <a:gdLst/>
              <a:ahLst/>
              <a:cxnLst/>
              <a:rect l="l" t="t" r="r" b="b"/>
              <a:pathLst>
                <a:path w="36435" h="36431" extrusionOk="0">
                  <a:moveTo>
                    <a:pt x="1" y="0"/>
                  </a:moveTo>
                  <a:lnTo>
                    <a:pt x="1" y="36431"/>
                  </a:lnTo>
                  <a:lnTo>
                    <a:pt x="36434" y="36431"/>
                  </a:lnTo>
                  <a:lnTo>
                    <a:pt x="36434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5"/>
            <p:cNvSpPr/>
            <p:nvPr/>
          </p:nvSpPr>
          <p:spPr>
            <a:xfrm>
              <a:off x="2428276" y="3101766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5"/>
            <p:cNvSpPr/>
            <p:nvPr/>
          </p:nvSpPr>
          <p:spPr>
            <a:xfrm>
              <a:off x="2110890" y="3101766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5"/>
            <p:cNvSpPr/>
            <p:nvPr/>
          </p:nvSpPr>
          <p:spPr>
            <a:xfrm>
              <a:off x="1793609" y="3101766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5"/>
            <p:cNvSpPr/>
            <p:nvPr/>
          </p:nvSpPr>
          <p:spPr>
            <a:xfrm>
              <a:off x="1476292" y="3101766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8"/>
                  </a:lnTo>
                  <a:lnTo>
                    <a:pt x="4548" y="4548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5"/>
            <p:cNvSpPr/>
            <p:nvPr/>
          </p:nvSpPr>
          <p:spPr>
            <a:xfrm>
              <a:off x="2269583" y="3258265"/>
              <a:ext cx="158418" cy="158383"/>
            </a:xfrm>
            <a:custGeom>
              <a:avLst/>
              <a:gdLst/>
              <a:ahLst/>
              <a:cxnLst/>
              <a:rect l="l" t="t" r="r" b="b"/>
              <a:pathLst>
                <a:path w="4548" h="4547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5"/>
            <p:cNvSpPr/>
            <p:nvPr/>
          </p:nvSpPr>
          <p:spPr>
            <a:xfrm>
              <a:off x="1952301" y="3258265"/>
              <a:ext cx="158383" cy="158383"/>
            </a:xfrm>
            <a:custGeom>
              <a:avLst/>
              <a:gdLst/>
              <a:ahLst/>
              <a:cxnLst/>
              <a:rect l="l" t="t" r="r" b="b"/>
              <a:pathLst>
                <a:path w="4547" h="4547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5"/>
            <p:cNvSpPr/>
            <p:nvPr/>
          </p:nvSpPr>
          <p:spPr>
            <a:xfrm>
              <a:off x="1635020" y="3258265"/>
              <a:ext cx="158279" cy="158383"/>
            </a:xfrm>
            <a:custGeom>
              <a:avLst/>
              <a:gdLst/>
              <a:ahLst/>
              <a:cxnLst/>
              <a:rect l="l" t="t" r="r" b="b"/>
              <a:pathLst>
                <a:path w="4544" h="4547" extrusionOk="0">
                  <a:moveTo>
                    <a:pt x="0" y="0"/>
                  </a:moveTo>
                  <a:lnTo>
                    <a:pt x="0" y="4547"/>
                  </a:lnTo>
                  <a:lnTo>
                    <a:pt x="4544" y="4547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5"/>
            <p:cNvSpPr/>
            <p:nvPr/>
          </p:nvSpPr>
          <p:spPr>
            <a:xfrm>
              <a:off x="1317600" y="3258265"/>
              <a:ext cx="158418" cy="158383"/>
            </a:xfrm>
            <a:custGeom>
              <a:avLst/>
              <a:gdLst/>
              <a:ahLst/>
              <a:cxnLst/>
              <a:rect l="l" t="t" r="r" b="b"/>
              <a:pathLst>
                <a:path w="4548" h="4547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5"/>
            <p:cNvSpPr/>
            <p:nvPr/>
          </p:nvSpPr>
          <p:spPr>
            <a:xfrm>
              <a:off x="2428276" y="3414833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5"/>
            <p:cNvSpPr/>
            <p:nvPr/>
          </p:nvSpPr>
          <p:spPr>
            <a:xfrm>
              <a:off x="2110890" y="3414833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1793609" y="3414833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1476292" y="3414833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0"/>
                  </a:moveTo>
                  <a:lnTo>
                    <a:pt x="1" y="4547"/>
                  </a:lnTo>
                  <a:lnTo>
                    <a:pt x="4548" y="4547"/>
                  </a:lnTo>
                  <a:lnTo>
                    <a:pt x="4548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2269583" y="3571296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1952301" y="3571296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1635020" y="3571296"/>
              <a:ext cx="158279" cy="158418"/>
            </a:xfrm>
            <a:custGeom>
              <a:avLst/>
              <a:gdLst/>
              <a:ahLst/>
              <a:cxnLst/>
              <a:rect l="l" t="t" r="r" b="b"/>
              <a:pathLst>
                <a:path w="4544" h="4548" extrusionOk="0">
                  <a:moveTo>
                    <a:pt x="0" y="1"/>
                  </a:moveTo>
                  <a:lnTo>
                    <a:pt x="0" y="4547"/>
                  </a:lnTo>
                  <a:lnTo>
                    <a:pt x="4544" y="4547"/>
                  </a:lnTo>
                  <a:lnTo>
                    <a:pt x="454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1317600" y="3571296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2428276" y="3727864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2110890" y="3727864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1793609" y="3727864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1476292" y="3727864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8"/>
                  </a:lnTo>
                  <a:lnTo>
                    <a:pt x="4548" y="4548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2269583" y="3884363"/>
              <a:ext cx="158418" cy="158383"/>
            </a:xfrm>
            <a:custGeom>
              <a:avLst/>
              <a:gdLst/>
              <a:ahLst/>
              <a:cxnLst/>
              <a:rect l="l" t="t" r="r" b="b"/>
              <a:pathLst>
                <a:path w="4548" h="4547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1952301" y="3884363"/>
              <a:ext cx="158383" cy="158383"/>
            </a:xfrm>
            <a:custGeom>
              <a:avLst/>
              <a:gdLst/>
              <a:ahLst/>
              <a:cxnLst/>
              <a:rect l="l" t="t" r="r" b="b"/>
              <a:pathLst>
                <a:path w="4547" h="4547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1635020" y="3884363"/>
              <a:ext cx="158279" cy="158383"/>
            </a:xfrm>
            <a:custGeom>
              <a:avLst/>
              <a:gdLst/>
              <a:ahLst/>
              <a:cxnLst/>
              <a:rect l="l" t="t" r="r" b="b"/>
              <a:pathLst>
                <a:path w="4544" h="4547" extrusionOk="0">
                  <a:moveTo>
                    <a:pt x="0" y="0"/>
                  </a:moveTo>
                  <a:lnTo>
                    <a:pt x="0" y="4547"/>
                  </a:lnTo>
                  <a:lnTo>
                    <a:pt x="4544" y="4547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1317600" y="3884363"/>
              <a:ext cx="158418" cy="158383"/>
            </a:xfrm>
            <a:custGeom>
              <a:avLst/>
              <a:gdLst/>
              <a:ahLst/>
              <a:cxnLst/>
              <a:rect l="l" t="t" r="r" b="b"/>
              <a:pathLst>
                <a:path w="4548" h="4547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2428276" y="4040931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2110890" y="4040931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1793609" y="4040931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1476292" y="4040931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0"/>
                  </a:moveTo>
                  <a:lnTo>
                    <a:pt x="1" y="4547"/>
                  </a:lnTo>
                  <a:lnTo>
                    <a:pt x="4548" y="4547"/>
                  </a:lnTo>
                  <a:lnTo>
                    <a:pt x="4548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2269583" y="4197499"/>
              <a:ext cx="158418" cy="158314"/>
            </a:xfrm>
            <a:custGeom>
              <a:avLst/>
              <a:gdLst/>
              <a:ahLst/>
              <a:cxnLst/>
              <a:rect l="l" t="t" r="r" b="b"/>
              <a:pathLst>
                <a:path w="4548" h="4545" extrusionOk="0">
                  <a:moveTo>
                    <a:pt x="1" y="1"/>
                  </a:moveTo>
                  <a:lnTo>
                    <a:pt x="1" y="4544"/>
                  </a:lnTo>
                  <a:lnTo>
                    <a:pt x="4547" y="4544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1952301" y="4197499"/>
              <a:ext cx="158383" cy="158314"/>
            </a:xfrm>
            <a:custGeom>
              <a:avLst/>
              <a:gdLst/>
              <a:ahLst/>
              <a:cxnLst/>
              <a:rect l="l" t="t" r="r" b="b"/>
              <a:pathLst>
                <a:path w="4547" h="4545" extrusionOk="0">
                  <a:moveTo>
                    <a:pt x="0" y="1"/>
                  </a:moveTo>
                  <a:lnTo>
                    <a:pt x="0" y="4544"/>
                  </a:lnTo>
                  <a:lnTo>
                    <a:pt x="4547" y="4544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1635020" y="4197499"/>
              <a:ext cx="158279" cy="158314"/>
            </a:xfrm>
            <a:custGeom>
              <a:avLst/>
              <a:gdLst/>
              <a:ahLst/>
              <a:cxnLst/>
              <a:rect l="l" t="t" r="r" b="b"/>
              <a:pathLst>
                <a:path w="4544" h="4545" extrusionOk="0">
                  <a:moveTo>
                    <a:pt x="0" y="1"/>
                  </a:moveTo>
                  <a:lnTo>
                    <a:pt x="0" y="4544"/>
                  </a:lnTo>
                  <a:lnTo>
                    <a:pt x="4544" y="4544"/>
                  </a:lnTo>
                  <a:lnTo>
                    <a:pt x="454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1317600" y="4197499"/>
              <a:ext cx="158418" cy="158314"/>
            </a:xfrm>
            <a:custGeom>
              <a:avLst/>
              <a:gdLst/>
              <a:ahLst/>
              <a:cxnLst/>
              <a:rect l="l" t="t" r="r" b="b"/>
              <a:pathLst>
                <a:path w="4548" h="4545" extrusionOk="0">
                  <a:moveTo>
                    <a:pt x="1" y="1"/>
                  </a:moveTo>
                  <a:lnTo>
                    <a:pt x="1" y="4544"/>
                  </a:lnTo>
                  <a:lnTo>
                    <a:pt x="4547" y="4544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1" name="Google Shape;1171;p35"/>
          <p:cNvGrpSpPr/>
          <p:nvPr/>
        </p:nvGrpSpPr>
        <p:grpSpPr>
          <a:xfrm>
            <a:off x="5259391" y="795221"/>
            <a:ext cx="1867084" cy="2049723"/>
            <a:chOff x="6688125" y="661290"/>
            <a:chExt cx="1376094" cy="1510704"/>
          </a:xfrm>
        </p:grpSpPr>
        <p:sp>
          <p:nvSpPr>
            <p:cNvPr id="1172" name="Google Shape;1172;p35"/>
            <p:cNvSpPr/>
            <p:nvPr/>
          </p:nvSpPr>
          <p:spPr>
            <a:xfrm>
              <a:off x="6688125" y="795900"/>
              <a:ext cx="1376094" cy="1376094"/>
            </a:xfrm>
            <a:custGeom>
              <a:avLst/>
              <a:gdLst/>
              <a:ahLst/>
              <a:cxnLst/>
              <a:rect l="l" t="t" r="r" b="b"/>
              <a:pathLst>
                <a:path w="34308" h="34308" extrusionOk="0">
                  <a:moveTo>
                    <a:pt x="378" y="0"/>
                  </a:moveTo>
                  <a:cubicBezTo>
                    <a:pt x="170" y="0"/>
                    <a:pt x="0" y="170"/>
                    <a:pt x="0" y="378"/>
                  </a:cubicBezTo>
                  <a:lnTo>
                    <a:pt x="0" y="33930"/>
                  </a:lnTo>
                  <a:cubicBezTo>
                    <a:pt x="0" y="34141"/>
                    <a:pt x="170" y="34308"/>
                    <a:pt x="378" y="34308"/>
                  </a:cubicBezTo>
                  <a:lnTo>
                    <a:pt x="33930" y="34308"/>
                  </a:lnTo>
                  <a:cubicBezTo>
                    <a:pt x="34138" y="34308"/>
                    <a:pt x="34308" y="34141"/>
                    <a:pt x="34308" y="33930"/>
                  </a:cubicBezTo>
                  <a:lnTo>
                    <a:pt x="34308" y="378"/>
                  </a:lnTo>
                  <a:cubicBezTo>
                    <a:pt x="34308" y="170"/>
                    <a:pt x="34138" y="0"/>
                    <a:pt x="33930" y="0"/>
                  </a:cubicBezTo>
                  <a:lnTo>
                    <a:pt x="8770" y="0"/>
                  </a:lnTo>
                  <a:cubicBezTo>
                    <a:pt x="8405" y="397"/>
                    <a:pt x="7883" y="644"/>
                    <a:pt x="7303" y="644"/>
                  </a:cubicBezTo>
                  <a:cubicBezTo>
                    <a:pt x="6724" y="644"/>
                    <a:pt x="6199" y="397"/>
                    <a:pt x="58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6786355" y="894130"/>
              <a:ext cx="1179635" cy="1179635"/>
            </a:xfrm>
            <a:custGeom>
              <a:avLst/>
              <a:gdLst/>
              <a:ahLst/>
              <a:cxnLst/>
              <a:rect l="l" t="t" r="r" b="b"/>
              <a:pathLst>
                <a:path w="29410" h="29410" extrusionOk="0">
                  <a:moveTo>
                    <a:pt x="0" y="1"/>
                  </a:moveTo>
                  <a:lnTo>
                    <a:pt x="0" y="12859"/>
                  </a:lnTo>
                  <a:cubicBezTo>
                    <a:pt x="314" y="12677"/>
                    <a:pt x="676" y="12574"/>
                    <a:pt x="1063" y="12574"/>
                  </a:cubicBezTo>
                  <a:cubicBezTo>
                    <a:pt x="2235" y="12574"/>
                    <a:pt x="3186" y="13525"/>
                    <a:pt x="3186" y="14697"/>
                  </a:cubicBezTo>
                  <a:cubicBezTo>
                    <a:pt x="3186" y="15869"/>
                    <a:pt x="2235" y="16817"/>
                    <a:pt x="1063" y="16817"/>
                  </a:cubicBezTo>
                  <a:cubicBezTo>
                    <a:pt x="676" y="16817"/>
                    <a:pt x="314" y="16714"/>
                    <a:pt x="0" y="16532"/>
                  </a:cubicBezTo>
                  <a:lnTo>
                    <a:pt x="0" y="29409"/>
                  </a:lnTo>
                  <a:lnTo>
                    <a:pt x="12846" y="29409"/>
                  </a:lnTo>
                  <a:cubicBezTo>
                    <a:pt x="12632" y="29080"/>
                    <a:pt x="12507" y="28683"/>
                    <a:pt x="12507" y="28260"/>
                  </a:cubicBezTo>
                  <a:cubicBezTo>
                    <a:pt x="12507" y="27088"/>
                    <a:pt x="13458" y="26137"/>
                    <a:pt x="14630" y="26137"/>
                  </a:cubicBezTo>
                  <a:cubicBezTo>
                    <a:pt x="15801" y="26137"/>
                    <a:pt x="16752" y="27088"/>
                    <a:pt x="16752" y="28260"/>
                  </a:cubicBezTo>
                  <a:cubicBezTo>
                    <a:pt x="16752" y="28683"/>
                    <a:pt x="16628" y="29080"/>
                    <a:pt x="16413" y="29409"/>
                  </a:cubicBezTo>
                  <a:lnTo>
                    <a:pt x="29409" y="29409"/>
                  </a:lnTo>
                  <a:lnTo>
                    <a:pt x="29409" y="4877"/>
                  </a:lnTo>
                  <a:cubicBezTo>
                    <a:pt x="28775" y="5700"/>
                    <a:pt x="27776" y="6232"/>
                    <a:pt x="26656" y="6232"/>
                  </a:cubicBezTo>
                  <a:cubicBezTo>
                    <a:pt x="24735" y="6232"/>
                    <a:pt x="23178" y="4675"/>
                    <a:pt x="23178" y="2758"/>
                  </a:cubicBezTo>
                  <a:cubicBezTo>
                    <a:pt x="23178" y="1634"/>
                    <a:pt x="23710" y="638"/>
                    <a:pt x="24536" y="4"/>
                  </a:cubicBezTo>
                  <a:lnTo>
                    <a:pt x="6548" y="4"/>
                  </a:lnTo>
                  <a:lnTo>
                    <a:pt x="7355" y="1890"/>
                  </a:lnTo>
                  <a:lnTo>
                    <a:pt x="2354" y="1890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7069132" y="1583905"/>
              <a:ext cx="167780" cy="170227"/>
            </a:xfrm>
            <a:custGeom>
              <a:avLst/>
              <a:gdLst/>
              <a:ahLst/>
              <a:cxnLst/>
              <a:rect l="l" t="t" r="r" b="b"/>
              <a:pathLst>
                <a:path w="4183" h="4244" extrusionOk="0">
                  <a:moveTo>
                    <a:pt x="2124" y="1"/>
                  </a:moveTo>
                  <a:cubicBezTo>
                    <a:pt x="952" y="1"/>
                    <a:pt x="1" y="948"/>
                    <a:pt x="1" y="2120"/>
                  </a:cubicBezTo>
                  <a:cubicBezTo>
                    <a:pt x="1" y="3292"/>
                    <a:pt x="952" y="4243"/>
                    <a:pt x="2124" y="4243"/>
                  </a:cubicBezTo>
                  <a:cubicBezTo>
                    <a:pt x="3116" y="4243"/>
                    <a:pt x="3952" y="3558"/>
                    <a:pt x="4182" y="2636"/>
                  </a:cubicBezTo>
                  <a:lnTo>
                    <a:pt x="3312" y="2636"/>
                  </a:lnTo>
                  <a:cubicBezTo>
                    <a:pt x="3071" y="2636"/>
                    <a:pt x="2876" y="2441"/>
                    <a:pt x="2876" y="2200"/>
                  </a:cubicBezTo>
                  <a:lnTo>
                    <a:pt x="2876" y="138"/>
                  </a:lnTo>
                  <a:cubicBezTo>
                    <a:pt x="2642" y="49"/>
                    <a:pt x="2389" y="1"/>
                    <a:pt x="212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7069132" y="1583905"/>
              <a:ext cx="121654" cy="170227"/>
            </a:xfrm>
            <a:custGeom>
              <a:avLst/>
              <a:gdLst/>
              <a:ahLst/>
              <a:cxnLst/>
              <a:rect l="l" t="t" r="r" b="b"/>
              <a:pathLst>
                <a:path w="3033" h="4244" extrusionOk="0">
                  <a:moveTo>
                    <a:pt x="2124" y="1"/>
                  </a:moveTo>
                  <a:cubicBezTo>
                    <a:pt x="952" y="1"/>
                    <a:pt x="1" y="948"/>
                    <a:pt x="1" y="2120"/>
                  </a:cubicBezTo>
                  <a:cubicBezTo>
                    <a:pt x="1" y="3292"/>
                    <a:pt x="952" y="4243"/>
                    <a:pt x="2124" y="4243"/>
                  </a:cubicBezTo>
                  <a:cubicBezTo>
                    <a:pt x="2447" y="4243"/>
                    <a:pt x="2758" y="4170"/>
                    <a:pt x="3033" y="4038"/>
                  </a:cubicBezTo>
                  <a:cubicBezTo>
                    <a:pt x="2316" y="3699"/>
                    <a:pt x="1819" y="2969"/>
                    <a:pt x="1819" y="2120"/>
                  </a:cubicBezTo>
                  <a:cubicBezTo>
                    <a:pt x="1819" y="1339"/>
                    <a:pt x="2245" y="654"/>
                    <a:pt x="2876" y="289"/>
                  </a:cubicBezTo>
                  <a:lnTo>
                    <a:pt x="2876" y="138"/>
                  </a:lnTo>
                  <a:cubicBezTo>
                    <a:pt x="2642" y="49"/>
                    <a:pt x="2389" y="1"/>
                    <a:pt x="212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678635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890"/>
                  </a:lnTo>
                  <a:lnTo>
                    <a:pt x="2354" y="1890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698297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1646" y="1"/>
                  </a:moveTo>
                  <a:lnTo>
                    <a:pt x="2453" y="1890"/>
                  </a:lnTo>
                  <a:lnTo>
                    <a:pt x="0" y="1890"/>
                  </a:ln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717959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7376215" y="89413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899" y="4903"/>
                  </a:lnTo>
                  <a:lnTo>
                    <a:pt x="489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7572835" y="89413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313" y="4903"/>
                  </a:lnTo>
                  <a:cubicBezTo>
                    <a:pt x="3849" y="4314"/>
                    <a:pt x="3570" y="3568"/>
                    <a:pt x="3570" y="2758"/>
                  </a:cubicBezTo>
                  <a:cubicBezTo>
                    <a:pt x="3570" y="1647"/>
                    <a:pt x="4092" y="660"/>
                    <a:pt x="4899" y="23"/>
                  </a:cubicBezTo>
                  <a:lnTo>
                    <a:pt x="489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6786355" y="109075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7769335" y="109075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4880" y="1"/>
                  </a:moveTo>
                  <a:cubicBezTo>
                    <a:pt x="4243" y="811"/>
                    <a:pt x="3256" y="1330"/>
                    <a:pt x="2149" y="1330"/>
                  </a:cubicBezTo>
                  <a:cubicBezTo>
                    <a:pt x="1339" y="1330"/>
                    <a:pt x="593" y="1054"/>
                    <a:pt x="0" y="587"/>
                  </a:cubicBez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6786355" y="128737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3055"/>
                  </a:lnTo>
                  <a:cubicBezTo>
                    <a:pt x="314" y="2876"/>
                    <a:pt x="676" y="2770"/>
                    <a:pt x="1063" y="2770"/>
                  </a:cubicBezTo>
                  <a:cubicBezTo>
                    <a:pt x="2235" y="2770"/>
                    <a:pt x="3186" y="3721"/>
                    <a:pt x="3186" y="4893"/>
                  </a:cubicBezTo>
                  <a:cubicBezTo>
                    <a:pt x="3186" y="4896"/>
                    <a:pt x="3186" y="4900"/>
                    <a:pt x="3186" y="4903"/>
                  </a:cubicBez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7769335" y="128737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6786355" y="148399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3186" y="1"/>
                  </a:moveTo>
                  <a:cubicBezTo>
                    <a:pt x="3180" y="1166"/>
                    <a:pt x="2232" y="2111"/>
                    <a:pt x="1063" y="2111"/>
                  </a:cubicBezTo>
                  <a:cubicBezTo>
                    <a:pt x="676" y="2111"/>
                    <a:pt x="314" y="2008"/>
                    <a:pt x="0" y="1826"/>
                  </a:cubicBez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7769335" y="148399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6786355" y="1680610"/>
              <a:ext cx="196659" cy="196539"/>
            </a:xfrm>
            <a:custGeom>
              <a:avLst/>
              <a:gdLst/>
              <a:ahLst/>
              <a:cxnLst/>
              <a:rect l="l" t="t" r="r" b="b"/>
              <a:pathLst>
                <a:path w="4903" h="4900" extrusionOk="0">
                  <a:moveTo>
                    <a:pt x="0" y="1"/>
                  </a:moveTo>
                  <a:lnTo>
                    <a:pt x="0" y="4899"/>
                  </a:lnTo>
                  <a:lnTo>
                    <a:pt x="4902" y="4899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7769335" y="1680610"/>
              <a:ext cx="196659" cy="196539"/>
            </a:xfrm>
            <a:custGeom>
              <a:avLst/>
              <a:gdLst/>
              <a:ahLst/>
              <a:cxnLst/>
              <a:rect l="l" t="t" r="r" b="b"/>
              <a:pathLst>
                <a:path w="4903" h="4900" extrusionOk="0">
                  <a:moveTo>
                    <a:pt x="0" y="1"/>
                  </a:moveTo>
                  <a:lnTo>
                    <a:pt x="0" y="4899"/>
                  </a:lnTo>
                  <a:lnTo>
                    <a:pt x="4902" y="4899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678635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rgbClr val="FD475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698297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717959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3042" y="4902"/>
                  </a:lnTo>
                  <a:cubicBezTo>
                    <a:pt x="2828" y="4573"/>
                    <a:pt x="2703" y="4176"/>
                    <a:pt x="2703" y="3753"/>
                  </a:cubicBezTo>
                  <a:cubicBezTo>
                    <a:pt x="2703" y="2581"/>
                    <a:pt x="3654" y="1630"/>
                    <a:pt x="4826" y="1630"/>
                  </a:cubicBezTo>
                  <a:cubicBezTo>
                    <a:pt x="4851" y="1630"/>
                    <a:pt x="4877" y="1633"/>
                    <a:pt x="4902" y="1633"/>
                  </a:cubicBezTo>
                  <a:lnTo>
                    <a:pt x="490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7376215" y="187711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0"/>
                  </a:moveTo>
                  <a:lnTo>
                    <a:pt x="0" y="1633"/>
                  </a:lnTo>
                  <a:cubicBezTo>
                    <a:pt x="1137" y="1675"/>
                    <a:pt x="2046" y="2607"/>
                    <a:pt x="2046" y="3753"/>
                  </a:cubicBezTo>
                  <a:cubicBezTo>
                    <a:pt x="2046" y="4176"/>
                    <a:pt x="1922" y="4573"/>
                    <a:pt x="1707" y="4902"/>
                  </a:cubicBezTo>
                  <a:lnTo>
                    <a:pt x="4899" y="4902"/>
                  </a:lnTo>
                  <a:lnTo>
                    <a:pt x="489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7572835" y="187711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899" y="4902"/>
                  </a:lnTo>
                  <a:lnTo>
                    <a:pt x="489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776933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7069412" y="1177187"/>
              <a:ext cx="341657" cy="181377"/>
            </a:xfrm>
            <a:custGeom>
              <a:avLst/>
              <a:gdLst/>
              <a:ahLst/>
              <a:cxnLst/>
              <a:rect l="l" t="t" r="r" b="b"/>
              <a:pathLst>
                <a:path w="8518" h="4522" extrusionOk="0">
                  <a:moveTo>
                    <a:pt x="228" y="1"/>
                  </a:moveTo>
                  <a:cubicBezTo>
                    <a:pt x="103" y="1"/>
                    <a:pt x="0" y="103"/>
                    <a:pt x="0" y="228"/>
                  </a:cubicBezTo>
                  <a:lnTo>
                    <a:pt x="0" y="4294"/>
                  </a:lnTo>
                  <a:cubicBezTo>
                    <a:pt x="0" y="4419"/>
                    <a:pt x="103" y="4522"/>
                    <a:pt x="228" y="4522"/>
                  </a:cubicBezTo>
                  <a:lnTo>
                    <a:pt x="8290" y="4522"/>
                  </a:lnTo>
                  <a:cubicBezTo>
                    <a:pt x="8415" y="4522"/>
                    <a:pt x="8517" y="4419"/>
                    <a:pt x="8517" y="4294"/>
                  </a:cubicBezTo>
                  <a:lnTo>
                    <a:pt x="8517" y="228"/>
                  </a:lnTo>
                  <a:cubicBezTo>
                    <a:pt x="8517" y="103"/>
                    <a:pt x="8415" y="1"/>
                    <a:pt x="829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7069412" y="1177187"/>
              <a:ext cx="112268" cy="181377"/>
            </a:xfrm>
            <a:custGeom>
              <a:avLst/>
              <a:gdLst/>
              <a:ahLst/>
              <a:cxnLst/>
              <a:rect l="l" t="t" r="r" b="b"/>
              <a:pathLst>
                <a:path w="2799" h="4522" extrusionOk="0">
                  <a:moveTo>
                    <a:pt x="228" y="1"/>
                  </a:moveTo>
                  <a:cubicBezTo>
                    <a:pt x="103" y="1"/>
                    <a:pt x="0" y="103"/>
                    <a:pt x="0" y="228"/>
                  </a:cubicBezTo>
                  <a:lnTo>
                    <a:pt x="0" y="4294"/>
                  </a:lnTo>
                  <a:cubicBezTo>
                    <a:pt x="0" y="4419"/>
                    <a:pt x="103" y="4522"/>
                    <a:pt x="228" y="4522"/>
                  </a:cubicBezTo>
                  <a:lnTo>
                    <a:pt x="2799" y="4522"/>
                  </a:lnTo>
                  <a:cubicBezTo>
                    <a:pt x="2674" y="4522"/>
                    <a:pt x="2571" y="4419"/>
                    <a:pt x="2571" y="4294"/>
                  </a:cubicBezTo>
                  <a:lnTo>
                    <a:pt x="2571" y="228"/>
                  </a:lnTo>
                  <a:cubicBezTo>
                    <a:pt x="2571" y="103"/>
                    <a:pt x="2674" y="1"/>
                    <a:pt x="2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7341279" y="1609455"/>
              <a:ext cx="341657" cy="181257"/>
            </a:xfrm>
            <a:custGeom>
              <a:avLst/>
              <a:gdLst/>
              <a:ahLst/>
              <a:cxnLst/>
              <a:rect l="l" t="t" r="r" b="b"/>
              <a:pathLst>
                <a:path w="8518" h="4519" extrusionOk="0">
                  <a:moveTo>
                    <a:pt x="1739" y="1"/>
                  </a:moveTo>
                  <a:lnTo>
                    <a:pt x="1739" y="1563"/>
                  </a:lnTo>
                  <a:cubicBezTo>
                    <a:pt x="1739" y="1804"/>
                    <a:pt x="1544" y="1999"/>
                    <a:pt x="1304" y="1999"/>
                  </a:cubicBezTo>
                  <a:lnTo>
                    <a:pt x="1" y="1999"/>
                  </a:lnTo>
                  <a:lnTo>
                    <a:pt x="1" y="4291"/>
                  </a:lnTo>
                  <a:cubicBezTo>
                    <a:pt x="1" y="4416"/>
                    <a:pt x="103" y="4519"/>
                    <a:pt x="228" y="4519"/>
                  </a:cubicBezTo>
                  <a:lnTo>
                    <a:pt x="8290" y="4519"/>
                  </a:lnTo>
                  <a:cubicBezTo>
                    <a:pt x="8415" y="4519"/>
                    <a:pt x="8517" y="4416"/>
                    <a:pt x="8517" y="4291"/>
                  </a:cubicBezTo>
                  <a:lnTo>
                    <a:pt x="8517" y="228"/>
                  </a:lnTo>
                  <a:cubicBezTo>
                    <a:pt x="8517" y="103"/>
                    <a:pt x="8415" y="1"/>
                    <a:pt x="829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7341279" y="1609455"/>
              <a:ext cx="137056" cy="181257"/>
            </a:xfrm>
            <a:custGeom>
              <a:avLst/>
              <a:gdLst/>
              <a:ahLst/>
              <a:cxnLst/>
              <a:rect l="l" t="t" r="r" b="b"/>
              <a:pathLst>
                <a:path w="3417" h="4519" extrusionOk="0">
                  <a:moveTo>
                    <a:pt x="1739" y="1"/>
                  </a:moveTo>
                  <a:lnTo>
                    <a:pt x="1739" y="1563"/>
                  </a:lnTo>
                  <a:cubicBezTo>
                    <a:pt x="1739" y="1804"/>
                    <a:pt x="1544" y="1999"/>
                    <a:pt x="1304" y="1999"/>
                  </a:cubicBezTo>
                  <a:lnTo>
                    <a:pt x="1" y="1999"/>
                  </a:lnTo>
                  <a:lnTo>
                    <a:pt x="1" y="4291"/>
                  </a:lnTo>
                  <a:cubicBezTo>
                    <a:pt x="1" y="4416"/>
                    <a:pt x="103" y="4519"/>
                    <a:pt x="228" y="4519"/>
                  </a:cubicBezTo>
                  <a:lnTo>
                    <a:pt x="3417" y="4519"/>
                  </a:lnTo>
                  <a:cubicBezTo>
                    <a:pt x="3292" y="4519"/>
                    <a:pt x="3190" y="4416"/>
                    <a:pt x="3190" y="4291"/>
                  </a:cubicBezTo>
                  <a:lnTo>
                    <a:pt x="3190" y="228"/>
                  </a:lnTo>
                  <a:cubicBezTo>
                    <a:pt x="3190" y="103"/>
                    <a:pt x="3292" y="1"/>
                    <a:pt x="341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7716029" y="865250"/>
              <a:ext cx="278845" cy="278845"/>
            </a:xfrm>
            <a:custGeom>
              <a:avLst/>
              <a:gdLst/>
              <a:ahLst/>
              <a:cxnLst/>
              <a:rect l="l" t="t" r="r" b="b"/>
              <a:pathLst>
                <a:path w="6952" h="6952" extrusionOk="0">
                  <a:moveTo>
                    <a:pt x="3478" y="0"/>
                  </a:moveTo>
                  <a:cubicBezTo>
                    <a:pt x="1557" y="0"/>
                    <a:pt x="0" y="1556"/>
                    <a:pt x="0" y="3478"/>
                  </a:cubicBezTo>
                  <a:cubicBezTo>
                    <a:pt x="0" y="5395"/>
                    <a:pt x="1557" y="6952"/>
                    <a:pt x="3478" y="6952"/>
                  </a:cubicBezTo>
                  <a:cubicBezTo>
                    <a:pt x="5396" y="6952"/>
                    <a:pt x="6952" y="5395"/>
                    <a:pt x="6952" y="3478"/>
                  </a:cubicBezTo>
                  <a:cubicBezTo>
                    <a:pt x="6952" y="1556"/>
                    <a:pt x="5396" y="0"/>
                    <a:pt x="347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7716029" y="865250"/>
              <a:ext cx="190362" cy="278845"/>
            </a:xfrm>
            <a:custGeom>
              <a:avLst/>
              <a:gdLst/>
              <a:ahLst/>
              <a:cxnLst/>
              <a:rect l="l" t="t" r="r" b="b"/>
              <a:pathLst>
                <a:path w="4746" h="6952" extrusionOk="0">
                  <a:moveTo>
                    <a:pt x="3478" y="0"/>
                  </a:moveTo>
                  <a:cubicBezTo>
                    <a:pt x="1557" y="0"/>
                    <a:pt x="0" y="1556"/>
                    <a:pt x="0" y="3478"/>
                  </a:cubicBezTo>
                  <a:cubicBezTo>
                    <a:pt x="0" y="5395"/>
                    <a:pt x="1557" y="6952"/>
                    <a:pt x="3478" y="6952"/>
                  </a:cubicBezTo>
                  <a:cubicBezTo>
                    <a:pt x="3923" y="6952"/>
                    <a:pt x="4352" y="6868"/>
                    <a:pt x="4746" y="6715"/>
                  </a:cubicBezTo>
                  <a:cubicBezTo>
                    <a:pt x="3452" y="6206"/>
                    <a:pt x="2536" y="4950"/>
                    <a:pt x="2536" y="3478"/>
                  </a:cubicBezTo>
                  <a:cubicBezTo>
                    <a:pt x="2536" y="2005"/>
                    <a:pt x="3452" y="746"/>
                    <a:pt x="4746" y="241"/>
                  </a:cubicBezTo>
                  <a:cubicBezTo>
                    <a:pt x="4352" y="87"/>
                    <a:pt x="3923" y="0"/>
                    <a:pt x="347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7803108" y="952450"/>
              <a:ext cx="104687" cy="104567"/>
            </a:xfrm>
            <a:custGeom>
              <a:avLst/>
              <a:gdLst/>
              <a:ahLst/>
              <a:cxnLst/>
              <a:rect l="l" t="t" r="r" b="b"/>
              <a:pathLst>
                <a:path w="2610" h="2607" extrusionOk="0">
                  <a:moveTo>
                    <a:pt x="1307" y="0"/>
                  </a:moveTo>
                  <a:cubicBezTo>
                    <a:pt x="586" y="0"/>
                    <a:pt x="0" y="583"/>
                    <a:pt x="0" y="1304"/>
                  </a:cubicBezTo>
                  <a:cubicBezTo>
                    <a:pt x="0" y="2024"/>
                    <a:pt x="586" y="2607"/>
                    <a:pt x="1307" y="2607"/>
                  </a:cubicBezTo>
                  <a:cubicBezTo>
                    <a:pt x="2024" y="2607"/>
                    <a:pt x="2610" y="2024"/>
                    <a:pt x="2610" y="1304"/>
                  </a:cubicBezTo>
                  <a:cubicBezTo>
                    <a:pt x="2610" y="583"/>
                    <a:pt x="2024" y="0"/>
                    <a:pt x="130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7184488" y="1463053"/>
              <a:ext cx="226581" cy="226581"/>
            </a:xfrm>
            <a:custGeom>
              <a:avLst/>
              <a:gdLst/>
              <a:ahLst/>
              <a:cxnLst/>
              <a:rect l="l" t="t" r="r" b="b"/>
              <a:pathLst>
                <a:path w="5649" h="5649" extrusionOk="0">
                  <a:moveTo>
                    <a:pt x="436" y="1"/>
                  </a:moveTo>
                  <a:cubicBezTo>
                    <a:pt x="195" y="1"/>
                    <a:pt x="0" y="196"/>
                    <a:pt x="0" y="436"/>
                  </a:cubicBezTo>
                  <a:lnTo>
                    <a:pt x="0" y="5213"/>
                  </a:lnTo>
                  <a:cubicBezTo>
                    <a:pt x="0" y="5454"/>
                    <a:pt x="195" y="5649"/>
                    <a:pt x="436" y="5649"/>
                  </a:cubicBezTo>
                  <a:lnTo>
                    <a:pt x="5213" y="5649"/>
                  </a:lnTo>
                  <a:cubicBezTo>
                    <a:pt x="5453" y="5649"/>
                    <a:pt x="5648" y="5454"/>
                    <a:pt x="5648" y="5213"/>
                  </a:cubicBezTo>
                  <a:lnTo>
                    <a:pt x="5648" y="436"/>
                  </a:lnTo>
                  <a:cubicBezTo>
                    <a:pt x="5648" y="196"/>
                    <a:pt x="5453" y="1"/>
                    <a:pt x="521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5"/>
            <p:cNvSpPr/>
            <p:nvPr/>
          </p:nvSpPr>
          <p:spPr>
            <a:xfrm>
              <a:off x="7184488" y="1463053"/>
              <a:ext cx="93657" cy="226581"/>
            </a:xfrm>
            <a:custGeom>
              <a:avLst/>
              <a:gdLst/>
              <a:ahLst/>
              <a:cxnLst/>
              <a:rect l="l" t="t" r="r" b="b"/>
              <a:pathLst>
                <a:path w="2335" h="5649" extrusionOk="0">
                  <a:moveTo>
                    <a:pt x="436" y="1"/>
                  </a:moveTo>
                  <a:cubicBezTo>
                    <a:pt x="195" y="1"/>
                    <a:pt x="0" y="196"/>
                    <a:pt x="0" y="436"/>
                  </a:cubicBezTo>
                  <a:lnTo>
                    <a:pt x="0" y="5213"/>
                  </a:lnTo>
                  <a:cubicBezTo>
                    <a:pt x="0" y="5454"/>
                    <a:pt x="195" y="5649"/>
                    <a:pt x="436" y="5649"/>
                  </a:cubicBezTo>
                  <a:lnTo>
                    <a:pt x="2334" y="5649"/>
                  </a:lnTo>
                  <a:cubicBezTo>
                    <a:pt x="2094" y="5649"/>
                    <a:pt x="1899" y="5454"/>
                    <a:pt x="1899" y="5213"/>
                  </a:cubicBezTo>
                  <a:lnTo>
                    <a:pt x="1899" y="436"/>
                  </a:lnTo>
                  <a:cubicBezTo>
                    <a:pt x="1899" y="196"/>
                    <a:pt x="2094" y="1"/>
                    <a:pt x="233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7501800" y="1320381"/>
              <a:ext cx="153902" cy="152217"/>
            </a:xfrm>
            <a:custGeom>
              <a:avLst/>
              <a:gdLst/>
              <a:ahLst/>
              <a:cxnLst/>
              <a:rect l="l" t="t" r="r" b="b"/>
              <a:pathLst>
                <a:path w="3837" h="3795" extrusionOk="0">
                  <a:moveTo>
                    <a:pt x="1463" y="1"/>
                  </a:moveTo>
                  <a:cubicBezTo>
                    <a:pt x="1405" y="1"/>
                    <a:pt x="1347" y="23"/>
                    <a:pt x="1304" y="68"/>
                  </a:cubicBezTo>
                  <a:lnTo>
                    <a:pt x="87" y="1281"/>
                  </a:lnTo>
                  <a:cubicBezTo>
                    <a:pt x="1" y="1371"/>
                    <a:pt x="1" y="1515"/>
                    <a:pt x="87" y="1605"/>
                  </a:cubicBezTo>
                  <a:lnTo>
                    <a:pt x="2210" y="3728"/>
                  </a:lnTo>
                  <a:cubicBezTo>
                    <a:pt x="2255" y="3772"/>
                    <a:pt x="2313" y="3795"/>
                    <a:pt x="2372" y="3795"/>
                  </a:cubicBezTo>
                  <a:cubicBezTo>
                    <a:pt x="2430" y="3795"/>
                    <a:pt x="2489" y="3772"/>
                    <a:pt x="2533" y="3728"/>
                  </a:cubicBezTo>
                  <a:lnTo>
                    <a:pt x="3747" y="2511"/>
                  </a:lnTo>
                  <a:cubicBezTo>
                    <a:pt x="3837" y="2424"/>
                    <a:pt x="3837" y="2280"/>
                    <a:pt x="3747" y="2191"/>
                  </a:cubicBezTo>
                  <a:lnTo>
                    <a:pt x="1624" y="68"/>
                  </a:lnTo>
                  <a:cubicBezTo>
                    <a:pt x="1579" y="23"/>
                    <a:pt x="1521" y="1"/>
                    <a:pt x="14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7287973" y="1942490"/>
              <a:ext cx="170347" cy="170307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6"/>
                    <a:pt x="2124" y="4246"/>
                  </a:cubicBezTo>
                  <a:cubicBezTo>
                    <a:pt x="3295" y="4246"/>
                    <a:pt x="4246" y="3295"/>
                    <a:pt x="4246" y="2123"/>
                  </a:cubicBezTo>
                  <a:cubicBezTo>
                    <a:pt x="4246" y="951"/>
                    <a:pt x="3295" y="0"/>
                    <a:pt x="212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7287973" y="1942490"/>
              <a:ext cx="121654" cy="170307"/>
            </a:xfrm>
            <a:custGeom>
              <a:avLst/>
              <a:gdLst/>
              <a:ahLst/>
              <a:cxnLst/>
              <a:rect l="l" t="t" r="r" b="b"/>
              <a:pathLst>
                <a:path w="3033" h="4246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6"/>
                    <a:pt x="2124" y="4246"/>
                  </a:cubicBezTo>
                  <a:cubicBezTo>
                    <a:pt x="2450" y="4246"/>
                    <a:pt x="2758" y="4172"/>
                    <a:pt x="3033" y="4041"/>
                  </a:cubicBezTo>
                  <a:cubicBezTo>
                    <a:pt x="2316" y="3701"/>
                    <a:pt x="1819" y="2971"/>
                    <a:pt x="1819" y="2123"/>
                  </a:cubicBezTo>
                  <a:cubicBezTo>
                    <a:pt x="1819" y="1278"/>
                    <a:pt x="2316" y="548"/>
                    <a:pt x="3033" y="205"/>
                  </a:cubicBezTo>
                  <a:cubicBezTo>
                    <a:pt x="2758" y="74"/>
                    <a:pt x="2450" y="0"/>
                    <a:pt x="212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6743958" y="1398475"/>
              <a:ext cx="170227" cy="170187"/>
            </a:xfrm>
            <a:custGeom>
              <a:avLst/>
              <a:gdLst/>
              <a:ahLst/>
              <a:cxnLst/>
              <a:rect l="l" t="t" r="r" b="b"/>
              <a:pathLst>
                <a:path w="4244" h="4243" extrusionOk="0">
                  <a:moveTo>
                    <a:pt x="2120" y="0"/>
                  </a:moveTo>
                  <a:cubicBezTo>
                    <a:pt x="949" y="0"/>
                    <a:pt x="1" y="948"/>
                    <a:pt x="1" y="2123"/>
                  </a:cubicBezTo>
                  <a:cubicBezTo>
                    <a:pt x="1" y="3295"/>
                    <a:pt x="949" y="4243"/>
                    <a:pt x="2120" y="4243"/>
                  </a:cubicBezTo>
                  <a:cubicBezTo>
                    <a:pt x="3292" y="4243"/>
                    <a:pt x="4243" y="3295"/>
                    <a:pt x="4243" y="2123"/>
                  </a:cubicBezTo>
                  <a:cubicBezTo>
                    <a:pt x="4243" y="948"/>
                    <a:pt x="3292" y="0"/>
                    <a:pt x="212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6743958" y="1398475"/>
              <a:ext cx="121654" cy="170187"/>
            </a:xfrm>
            <a:custGeom>
              <a:avLst/>
              <a:gdLst/>
              <a:ahLst/>
              <a:cxnLst/>
              <a:rect l="l" t="t" r="r" b="b"/>
              <a:pathLst>
                <a:path w="3033" h="4243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3"/>
                    <a:pt x="2124" y="4243"/>
                  </a:cubicBezTo>
                  <a:cubicBezTo>
                    <a:pt x="2447" y="4243"/>
                    <a:pt x="2754" y="4169"/>
                    <a:pt x="3033" y="4038"/>
                  </a:cubicBezTo>
                  <a:cubicBezTo>
                    <a:pt x="2316" y="3698"/>
                    <a:pt x="1819" y="2968"/>
                    <a:pt x="1819" y="2123"/>
                  </a:cubicBezTo>
                  <a:cubicBezTo>
                    <a:pt x="1819" y="1275"/>
                    <a:pt x="2316" y="545"/>
                    <a:pt x="3033" y="205"/>
                  </a:cubicBezTo>
                  <a:cubicBezTo>
                    <a:pt x="2754" y="74"/>
                    <a:pt x="2447" y="0"/>
                    <a:pt x="21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6880734" y="814270"/>
              <a:ext cx="200670" cy="155667"/>
            </a:xfrm>
            <a:custGeom>
              <a:avLst/>
              <a:gdLst/>
              <a:ahLst/>
              <a:cxnLst/>
              <a:rect l="l" t="t" r="r" b="b"/>
              <a:pathLst>
                <a:path w="5003" h="3881" extrusionOk="0">
                  <a:moveTo>
                    <a:pt x="1659" y="0"/>
                  </a:moveTo>
                  <a:lnTo>
                    <a:pt x="1" y="3881"/>
                  </a:lnTo>
                  <a:lnTo>
                    <a:pt x="5002" y="3881"/>
                  </a:lnTo>
                  <a:lnTo>
                    <a:pt x="3340" y="0"/>
                  </a:lnTo>
                  <a:cubicBezTo>
                    <a:pt x="3087" y="119"/>
                    <a:pt x="2802" y="186"/>
                    <a:pt x="2501" y="186"/>
                  </a:cubicBezTo>
                  <a:cubicBezTo>
                    <a:pt x="2200" y="186"/>
                    <a:pt x="1915" y="119"/>
                    <a:pt x="165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6880734" y="814270"/>
              <a:ext cx="126026" cy="155667"/>
            </a:xfrm>
            <a:custGeom>
              <a:avLst/>
              <a:gdLst/>
              <a:ahLst/>
              <a:cxnLst/>
              <a:rect l="l" t="t" r="r" b="b"/>
              <a:pathLst>
                <a:path w="3142" h="3881" extrusionOk="0">
                  <a:moveTo>
                    <a:pt x="1659" y="0"/>
                  </a:moveTo>
                  <a:lnTo>
                    <a:pt x="1" y="3881"/>
                  </a:lnTo>
                  <a:lnTo>
                    <a:pt x="1515" y="3881"/>
                  </a:lnTo>
                  <a:lnTo>
                    <a:pt x="3142" y="80"/>
                  </a:lnTo>
                  <a:lnTo>
                    <a:pt x="3142" y="80"/>
                  </a:lnTo>
                  <a:cubicBezTo>
                    <a:pt x="2940" y="148"/>
                    <a:pt x="2726" y="186"/>
                    <a:pt x="2501" y="186"/>
                  </a:cubicBezTo>
                  <a:cubicBezTo>
                    <a:pt x="2200" y="186"/>
                    <a:pt x="1915" y="119"/>
                    <a:pt x="165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6900909" y="661290"/>
              <a:ext cx="160320" cy="160440"/>
            </a:xfrm>
            <a:custGeom>
              <a:avLst/>
              <a:gdLst/>
              <a:ahLst/>
              <a:cxnLst/>
              <a:rect l="l" t="t" r="r" b="b"/>
              <a:pathLst>
                <a:path w="3997" h="4000" extrusionOk="0">
                  <a:moveTo>
                    <a:pt x="1998" y="1"/>
                  </a:moveTo>
                  <a:cubicBezTo>
                    <a:pt x="894" y="1"/>
                    <a:pt x="0" y="897"/>
                    <a:pt x="0" y="2002"/>
                  </a:cubicBezTo>
                  <a:cubicBezTo>
                    <a:pt x="0" y="3103"/>
                    <a:pt x="894" y="4000"/>
                    <a:pt x="1998" y="4000"/>
                  </a:cubicBezTo>
                  <a:cubicBezTo>
                    <a:pt x="3103" y="4000"/>
                    <a:pt x="3996" y="3103"/>
                    <a:pt x="3996" y="2002"/>
                  </a:cubicBezTo>
                  <a:cubicBezTo>
                    <a:pt x="3996" y="897"/>
                    <a:pt x="3103" y="1"/>
                    <a:pt x="199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6900909" y="661290"/>
              <a:ext cx="118685" cy="160440"/>
            </a:xfrm>
            <a:custGeom>
              <a:avLst/>
              <a:gdLst/>
              <a:ahLst/>
              <a:cxnLst/>
              <a:rect l="l" t="t" r="r" b="b"/>
              <a:pathLst>
                <a:path w="2959" h="4000" extrusionOk="0">
                  <a:moveTo>
                    <a:pt x="1998" y="1"/>
                  </a:moveTo>
                  <a:cubicBezTo>
                    <a:pt x="894" y="1"/>
                    <a:pt x="0" y="897"/>
                    <a:pt x="0" y="2002"/>
                  </a:cubicBezTo>
                  <a:cubicBezTo>
                    <a:pt x="0" y="3103"/>
                    <a:pt x="894" y="4000"/>
                    <a:pt x="1998" y="4000"/>
                  </a:cubicBezTo>
                  <a:cubicBezTo>
                    <a:pt x="2347" y="4000"/>
                    <a:pt x="2674" y="3910"/>
                    <a:pt x="2959" y="3753"/>
                  </a:cubicBezTo>
                  <a:cubicBezTo>
                    <a:pt x="2341" y="3414"/>
                    <a:pt x="1922" y="2754"/>
                    <a:pt x="1922" y="2002"/>
                  </a:cubicBezTo>
                  <a:cubicBezTo>
                    <a:pt x="1922" y="1246"/>
                    <a:pt x="2341" y="587"/>
                    <a:pt x="2959" y="247"/>
                  </a:cubicBezTo>
                  <a:cubicBezTo>
                    <a:pt x="2674" y="91"/>
                    <a:pt x="2347" y="1"/>
                    <a:pt x="199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3" name="Google Shape;1213;p35"/>
          <p:cNvSpPr txBox="1">
            <a:spLocks noGrp="1"/>
          </p:cNvSpPr>
          <p:nvPr>
            <p:ph type="title"/>
          </p:nvPr>
        </p:nvSpPr>
        <p:spPr>
          <a:xfrm>
            <a:off x="713225" y="1984965"/>
            <a:ext cx="4310700" cy="16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Use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tx1"/>
                </a:solidFill>
              </a:rPr>
              <a:t>Case</a:t>
            </a:r>
            <a:endParaRPr/>
          </a:p>
        </p:txBody>
      </p:sp>
      <p:sp>
        <p:nvSpPr>
          <p:cNvPr id="1215" name="Google Shape;1215;p35"/>
          <p:cNvSpPr txBox="1">
            <a:spLocks noGrp="1"/>
          </p:cNvSpPr>
          <p:nvPr>
            <p:ph type="title" idx="2"/>
          </p:nvPr>
        </p:nvSpPr>
        <p:spPr>
          <a:xfrm>
            <a:off x="2040875" y="869451"/>
            <a:ext cx="1655400" cy="10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16" name="Google Shape;1216;p35"/>
          <p:cNvSpPr/>
          <p:nvPr/>
        </p:nvSpPr>
        <p:spPr>
          <a:xfrm>
            <a:off x="7025745" y="2579147"/>
            <a:ext cx="56488" cy="56488"/>
          </a:xfrm>
          <a:custGeom>
            <a:avLst/>
            <a:gdLst/>
            <a:ahLst/>
            <a:cxnLst/>
            <a:rect l="l" t="t" r="r" b="b"/>
            <a:pathLst>
              <a:path w="939" h="939" extrusionOk="0">
                <a:moveTo>
                  <a:pt x="468" y="0"/>
                </a:moveTo>
                <a:cubicBezTo>
                  <a:pt x="208" y="0"/>
                  <a:pt x="0" y="212"/>
                  <a:pt x="0" y="471"/>
                </a:cubicBezTo>
                <a:cubicBezTo>
                  <a:pt x="0" y="730"/>
                  <a:pt x="208" y="939"/>
                  <a:pt x="468" y="939"/>
                </a:cubicBezTo>
                <a:cubicBezTo>
                  <a:pt x="727" y="939"/>
                  <a:pt x="938" y="730"/>
                  <a:pt x="938" y="471"/>
                </a:cubicBezTo>
                <a:cubicBezTo>
                  <a:pt x="938" y="212"/>
                  <a:pt x="727" y="0"/>
                  <a:pt x="4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35"/>
          <p:cNvSpPr/>
          <p:nvPr/>
        </p:nvSpPr>
        <p:spPr>
          <a:xfrm>
            <a:off x="7025745" y="2788496"/>
            <a:ext cx="56488" cy="56488"/>
          </a:xfrm>
          <a:custGeom>
            <a:avLst/>
            <a:gdLst/>
            <a:ahLst/>
            <a:cxnLst/>
            <a:rect l="l" t="t" r="r" b="b"/>
            <a:pathLst>
              <a:path w="939" h="939" extrusionOk="0">
                <a:moveTo>
                  <a:pt x="468" y="1"/>
                </a:moveTo>
                <a:cubicBezTo>
                  <a:pt x="208" y="1"/>
                  <a:pt x="0" y="212"/>
                  <a:pt x="0" y="471"/>
                </a:cubicBezTo>
                <a:cubicBezTo>
                  <a:pt x="0" y="731"/>
                  <a:pt x="208" y="939"/>
                  <a:pt x="468" y="939"/>
                </a:cubicBezTo>
                <a:cubicBezTo>
                  <a:pt x="727" y="939"/>
                  <a:pt x="938" y="731"/>
                  <a:pt x="938" y="471"/>
                </a:cubicBezTo>
                <a:cubicBezTo>
                  <a:pt x="938" y="212"/>
                  <a:pt x="727" y="1"/>
                  <a:pt x="46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8" name="Google Shape;1218;p35"/>
          <p:cNvGrpSpPr/>
          <p:nvPr/>
        </p:nvGrpSpPr>
        <p:grpSpPr>
          <a:xfrm>
            <a:off x="5375200" y="2517125"/>
            <a:ext cx="1919446" cy="1672500"/>
            <a:chOff x="5088650" y="2517125"/>
            <a:chExt cx="1919446" cy="1672500"/>
          </a:xfrm>
        </p:grpSpPr>
        <p:sp>
          <p:nvSpPr>
            <p:cNvPr id="1219" name="Google Shape;1219;p35"/>
            <p:cNvSpPr/>
            <p:nvPr/>
          </p:nvSpPr>
          <p:spPr>
            <a:xfrm>
              <a:off x="5990472" y="2517125"/>
              <a:ext cx="382602" cy="637429"/>
            </a:xfrm>
            <a:custGeom>
              <a:avLst/>
              <a:gdLst/>
              <a:ahLst/>
              <a:cxnLst/>
              <a:rect l="l" t="t" r="r" b="b"/>
              <a:pathLst>
                <a:path w="6360" h="10596" extrusionOk="0"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10141"/>
                  </a:lnTo>
                  <a:cubicBezTo>
                    <a:pt x="1" y="10390"/>
                    <a:pt x="205" y="10595"/>
                    <a:pt x="455" y="10595"/>
                  </a:cubicBezTo>
                  <a:lnTo>
                    <a:pt x="5905" y="10595"/>
                  </a:lnTo>
                  <a:cubicBezTo>
                    <a:pt x="6154" y="10595"/>
                    <a:pt x="6359" y="10390"/>
                    <a:pt x="6359" y="10141"/>
                  </a:cubicBezTo>
                  <a:lnTo>
                    <a:pt x="6359" y="455"/>
                  </a:lnTo>
                  <a:cubicBezTo>
                    <a:pt x="6359" y="202"/>
                    <a:pt x="6154" y="0"/>
                    <a:pt x="590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6029213" y="2829764"/>
              <a:ext cx="305119" cy="12152"/>
            </a:xfrm>
            <a:custGeom>
              <a:avLst/>
              <a:gdLst/>
              <a:ahLst/>
              <a:cxnLst/>
              <a:rect l="l" t="t" r="r" b="b"/>
              <a:pathLst>
                <a:path w="5072" h="202" extrusionOk="0">
                  <a:moveTo>
                    <a:pt x="103" y="0"/>
                  </a:moveTo>
                  <a:cubicBezTo>
                    <a:pt x="45" y="0"/>
                    <a:pt x="0" y="45"/>
                    <a:pt x="0" y="99"/>
                  </a:cubicBezTo>
                  <a:cubicBezTo>
                    <a:pt x="0" y="157"/>
                    <a:pt x="45" y="202"/>
                    <a:pt x="103" y="202"/>
                  </a:cubicBezTo>
                  <a:lnTo>
                    <a:pt x="4969" y="202"/>
                  </a:lnTo>
                  <a:cubicBezTo>
                    <a:pt x="5027" y="202"/>
                    <a:pt x="5072" y="157"/>
                    <a:pt x="5072" y="99"/>
                  </a:cubicBezTo>
                  <a:cubicBezTo>
                    <a:pt x="5072" y="45"/>
                    <a:pt x="5027" y="0"/>
                    <a:pt x="49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6258233" y="3039112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11" y="0"/>
                    <a:pt x="0" y="212"/>
                    <a:pt x="0" y="471"/>
                  </a:cubicBezTo>
                  <a:cubicBezTo>
                    <a:pt x="0" y="730"/>
                    <a:pt x="211" y="939"/>
                    <a:pt x="468" y="939"/>
                  </a:cubicBezTo>
                  <a:cubicBezTo>
                    <a:pt x="727" y="939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6048825" y="3039112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1" y="212"/>
                    <a:pt x="1" y="471"/>
                  </a:cubicBezTo>
                  <a:cubicBezTo>
                    <a:pt x="1" y="730"/>
                    <a:pt x="212" y="939"/>
                    <a:pt x="471" y="939"/>
                  </a:cubicBezTo>
                  <a:cubicBezTo>
                    <a:pt x="728" y="939"/>
                    <a:pt x="939" y="730"/>
                    <a:pt x="939" y="471"/>
                  </a:cubicBezTo>
                  <a:cubicBezTo>
                    <a:pt x="939" y="212"/>
                    <a:pt x="728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6258233" y="2902554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0"/>
                  </a:moveTo>
                  <a:cubicBezTo>
                    <a:pt x="211" y="0"/>
                    <a:pt x="0" y="208"/>
                    <a:pt x="0" y="468"/>
                  </a:cubicBezTo>
                  <a:cubicBezTo>
                    <a:pt x="0" y="725"/>
                    <a:pt x="208" y="935"/>
                    <a:pt x="462" y="935"/>
                  </a:cubicBezTo>
                  <a:cubicBezTo>
                    <a:pt x="464" y="935"/>
                    <a:pt x="466" y="935"/>
                    <a:pt x="468" y="935"/>
                  </a:cubicBezTo>
                  <a:cubicBezTo>
                    <a:pt x="727" y="935"/>
                    <a:pt x="938" y="727"/>
                    <a:pt x="938" y="468"/>
                  </a:cubicBezTo>
                  <a:cubicBezTo>
                    <a:pt x="938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6048825" y="2902554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71" y="0"/>
                  </a:moveTo>
                  <a:cubicBezTo>
                    <a:pt x="212" y="0"/>
                    <a:pt x="1" y="208"/>
                    <a:pt x="1" y="468"/>
                  </a:cubicBezTo>
                  <a:cubicBezTo>
                    <a:pt x="1" y="725"/>
                    <a:pt x="209" y="935"/>
                    <a:pt x="466" y="935"/>
                  </a:cubicBezTo>
                  <a:cubicBezTo>
                    <a:pt x="468" y="935"/>
                    <a:pt x="469" y="935"/>
                    <a:pt x="471" y="935"/>
                  </a:cubicBezTo>
                  <a:cubicBezTo>
                    <a:pt x="728" y="935"/>
                    <a:pt x="939" y="727"/>
                    <a:pt x="939" y="468"/>
                  </a:cubicBezTo>
                  <a:cubicBezTo>
                    <a:pt x="939" y="208"/>
                    <a:pt x="728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6239343" y="2598037"/>
              <a:ext cx="64369" cy="56488"/>
            </a:xfrm>
            <a:custGeom>
              <a:avLst/>
              <a:gdLst/>
              <a:ahLst/>
              <a:cxnLst/>
              <a:rect l="l" t="t" r="r" b="b"/>
              <a:pathLst>
                <a:path w="1070" h="939" extrusionOk="0">
                  <a:moveTo>
                    <a:pt x="535" y="0"/>
                  </a:moveTo>
                  <a:cubicBezTo>
                    <a:pt x="453" y="0"/>
                    <a:pt x="370" y="22"/>
                    <a:pt x="295" y="67"/>
                  </a:cubicBezTo>
                  <a:cubicBezTo>
                    <a:pt x="71" y="199"/>
                    <a:pt x="0" y="487"/>
                    <a:pt x="132" y="711"/>
                  </a:cubicBezTo>
                  <a:cubicBezTo>
                    <a:pt x="220" y="857"/>
                    <a:pt x="376" y="939"/>
                    <a:pt x="535" y="939"/>
                  </a:cubicBezTo>
                  <a:cubicBezTo>
                    <a:pt x="617" y="939"/>
                    <a:pt x="700" y="917"/>
                    <a:pt x="775" y="871"/>
                  </a:cubicBezTo>
                  <a:cubicBezTo>
                    <a:pt x="999" y="737"/>
                    <a:pt x="1070" y="448"/>
                    <a:pt x="935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6059833" y="2705779"/>
              <a:ext cx="64369" cy="56488"/>
            </a:xfrm>
            <a:custGeom>
              <a:avLst/>
              <a:gdLst/>
              <a:ahLst/>
              <a:cxnLst/>
              <a:rect l="l" t="t" r="r" b="b"/>
              <a:pathLst>
                <a:path w="1070" h="939" extrusionOk="0">
                  <a:moveTo>
                    <a:pt x="534" y="0"/>
                  </a:moveTo>
                  <a:cubicBezTo>
                    <a:pt x="452" y="0"/>
                    <a:pt x="370" y="22"/>
                    <a:pt x="295" y="66"/>
                  </a:cubicBezTo>
                  <a:cubicBezTo>
                    <a:pt x="71" y="201"/>
                    <a:pt x="0" y="489"/>
                    <a:pt x="135" y="710"/>
                  </a:cubicBezTo>
                  <a:cubicBezTo>
                    <a:pt x="221" y="857"/>
                    <a:pt x="375" y="938"/>
                    <a:pt x="533" y="938"/>
                  </a:cubicBezTo>
                  <a:cubicBezTo>
                    <a:pt x="616" y="938"/>
                    <a:pt x="699" y="916"/>
                    <a:pt x="775" y="870"/>
                  </a:cubicBezTo>
                  <a:cubicBezTo>
                    <a:pt x="999" y="739"/>
                    <a:pt x="1070" y="451"/>
                    <a:pt x="938" y="230"/>
                  </a:cubicBezTo>
                  <a:cubicBezTo>
                    <a:pt x="849" y="81"/>
                    <a:pt x="693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6370667" y="2520975"/>
              <a:ext cx="637429" cy="382421"/>
            </a:xfrm>
            <a:custGeom>
              <a:avLst/>
              <a:gdLst/>
              <a:ahLst/>
              <a:cxnLst/>
              <a:rect l="l" t="t" r="r" b="b"/>
              <a:pathLst>
                <a:path w="10596" h="6357" extrusionOk="0">
                  <a:moveTo>
                    <a:pt x="456" y="1"/>
                  </a:moveTo>
                  <a:cubicBezTo>
                    <a:pt x="206" y="1"/>
                    <a:pt x="1" y="202"/>
                    <a:pt x="1" y="455"/>
                  </a:cubicBezTo>
                  <a:lnTo>
                    <a:pt x="1" y="5901"/>
                  </a:lnTo>
                  <a:cubicBezTo>
                    <a:pt x="1" y="6151"/>
                    <a:pt x="206" y="6356"/>
                    <a:pt x="456" y="6356"/>
                  </a:cubicBezTo>
                  <a:lnTo>
                    <a:pt x="10141" y="6356"/>
                  </a:lnTo>
                  <a:cubicBezTo>
                    <a:pt x="10394" y="6356"/>
                    <a:pt x="10596" y="6151"/>
                    <a:pt x="10596" y="5901"/>
                  </a:cubicBezTo>
                  <a:lnTo>
                    <a:pt x="10596" y="455"/>
                  </a:lnTo>
                  <a:cubicBezTo>
                    <a:pt x="10596" y="202"/>
                    <a:pt x="10394" y="1"/>
                    <a:pt x="1014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6683306" y="2559476"/>
              <a:ext cx="12212" cy="305179"/>
            </a:xfrm>
            <a:custGeom>
              <a:avLst/>
              <a:gdLst/>
              <a:ahLst/>
              <a:cxnLst/>
              <a:rect l="l" t="t" r="r" b="b"/>
              <a:pathLst>
                <a:path w="203" h="5073" extrusionOk="0">
                  <a:moveTo>
                    <a:pt x="103" y="1"/>
                  </a:moveTo>
                  <a:cubicBezTo>
                    <a:pt x="45" y="1"/>
                    <a:pt x="1" y="49"/>
                    <a:pt x="1" y="103"/>
                  </a:cubicBezTo>
                  <a:lnTo>
                    <a:pt x="1" y="4973"/>
                  </a:lnTo>
                  <a:cubicBezTo>
                    <a:pt x="1" y="5028"/>
                    <a:pt x="45" y="5073"/>
                    <a:pt x="103" y="5073"/>
                  </a:cubicBezTo>
                  <a:cubicBezTo>
                    <a:pt x="157" y="5073"/>
                    <a:pt x="202" y="5028"/>
                    <a:pt x="202" y="4973"/>
                  </a:cubicBezTo>
                  <a:lnTo>
                    <a:pt x="202" y="103"/>
                  </a:lnTo>
                  <a:cubicBezTo>
                    <a:pt x="202" y="49"/>
                    <a:pt x="157" y="1"/>
                    <a:pt x="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6731252" y="2579147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0"/>
                  </a:moveTo>
                  <a:cubicBezTo>
                    <a:pt x="209" y="0"/>
                    <a:pt x="1" y="212"/>
                    <a:pt x="1" y="471"/>
                  </a:cubicBezTo>
                  <a:cubicBezTo>
                    <a:pt x="1" y="730"/>
                    <a:pt x="209" y="939"/>
                    <a:pt x="468" y="939"/>
                  </a:cubicBezTo>
                  <a:cubicBezTo>
                    <a:pt x="728" y="939"/>
                    <a:pt x="936" y="730"/>
                    <a:pt x="936" y="471"/>
                  </a:cubicBezTo>
                  <a:cubicBezTo>
                    <a:pt x="936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6731252" y="2788496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1"/>
                  </a:moveTo>
                  <a:cubicBezTo>
                    <a:pt x="209" y="1"/>
                    <a:pt x="1" y="212"/>
                    <a:pt x="1" y="471"/>
                  </a:cubicBezTo>
                  <a:cubicBezTo>
                    <a:pt x="1" y="731"/>
                    <a:pt x="209" y="939"/>
                    <a:pt x="468" y="939"/>
                  </a:cubicBezTo>
                  <a:cubicBezTo>
                    <a:pt x="728" y="939"/>
                    <a:pt x="936" y="731"/>
                    <a:pt x="936" y="471"/>
                  </a:cubicBezTo>
                  <a:cubicBezTo>
                    <a:pt x="936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6817758" y="2579147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9" y="0"/>
                    <a:pt x="0" y="212"/>
                    <a:pt x="0" y="471"/>
                  </a:cubicBezTo>
                  <a:cubicBezTo>
                    <a:pt x="0" y="730"/>
                    <a:pt x="209" y="939"/>
                    <a:pt x="468" y="939"/>
                  </a:cubicBezTo>
                  <a:cubicBezTo>
                    <a:pt x="727" y="939"/>
                    <a:pt x="939" y="730"/>
                    <a:pt x="939" y="471"/>
                  </a:cubicBezTo>
                  <a:cubicBezTo>
                    <a:pt x="939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6817758" y="278849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09" y="1"/>
                    <a:pt x="0" y="212"/>
                    <a:pt x="0" y="471"/>
                  </a:cubicBezTo>
                  <a:cubicBezTo>
                    <a:pt x="0" y="731"/>
                    <a:pt x="209" y="939"/>
                    <a:pt x="468" y="939"/>
                  </a:cubicBezTo>
                  <a:cubicBezTo>
                    <a:pt x="727" y="939"/>
                    <a:pt x="939" y="731"/>
                    <a:pt x="939" y="471"/>
                  </a:cubicBezTo>
                  <a:cubicBezTo>
                    <a:pt x="939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6447729" y="2594187"/>
              <a:ext cx="64429" cy="56488"/>
            </a:xfrm>
            <a:custGeom>
              <a:avLst/>
              <a:gdLst/>
              <a:ahLst/>
              <a:cxnLst/>
              <a:rect l="l" t="t" r="r" b="b"/>
              <a:pathLst>
                <a:path w="1071" h="939" extrusionOk="0">
                  <a:moveTo>
                    <a:pt x="534" y="0"/>
                  </a:moveTo>
                  <a:cubicBezTo>
                    <a:pt x="452" y="0"/>
                    <a:pt x="368" y="22"/>
                    <a:pt x="292" y="67"/>
                  </a:cubicBezTo>
                  <a:cubicBezTo>
                    <a:pt x="71" y="202"/>
                    <a:pt x="1" y="487"/>
                    <a:pt x="132" y="711"/>
                  </a:cubicBezTo>
                  <a:cubicBezTo>
                    <a:pt x="221" y="857"/>
                    <a:pt x="376" y="938"/>
                    <a:pt x="536" y="938"/>
                  </a:cubicBezTo>
                  <a:cubicBezTo>
                    <a:pt x="618" y="938"/>
                    <a:pt x="700" y="917"/>
                    <a:pt x="776" y="871"/>
                  </a:cubicBezTo>
                  <a:cubicBezTo>
                    <a:pt x="1000" y="737"/>
                    <a:pt x="1070" y="448"/>
                    <a:pt x="936" y="228"/>
                  </a:cubicBezTo>
                  <a:cubicBezTo>
                    <a:pt x="849" y="82"/>
                    <a:pt x="694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6555411" y="2773697"/>
              <a:ext cx="64609" cy="56428"/>
            </a:xfrm>
            <a:custGeom>
              <a:avLst/>
              <a:gdLst/>
              <a:ahLst/>
              <a:cxnLst/>
              <a:rect l="l" t="t" r="r" b="b"/>
              <a:pathLst>
                <a:path w="1074" h="938" extrusionOk="0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4" y="199"/>
                    <a:pt x="1" y="487"/>
                    <a:pt x="135" y="711"/>
                  </a:cubicBezTo>
                  <a:cubicBezTo>
                    <a:pt x="224" y="857"/>
                    <a:pt x="378" y="937"/>
                    <a:pt x="537" y="937"/>
                  </a:cubicBezTo>
                  <a:cubicBezTo>
                    <a:pt x="619" y="937"/>
                    <a:pt x="702" y="916"/>
                    <a:pt x="779" y="871"/>
                  </a:cubicBezTo>
                  <a:cubicBezTo>
                    <a:pt x="999" y="737"/>
                    <a:pt x="1073" y="449"/>
                    <a:pt x="939" y="228"/>
                  </a:cubicBezTo>
                  <a:cubicBezTo>
                    <a:pt x="850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5729689" y="3157201"/>
              <a:ext cx="637429" cy="382361"/>
            </a:xfrm>
            <a:custGeom>
              <a:avLst/>
              <a:gdLst/>
              <a:ahLst/>
              <a:cxnLst/>
              <a:rect l="l" t="t" r="r" b="b"/>
              <a:pathLst>
                <a:path w="10596" h="6356" extrusionOk="0">
                  <a:moveTo>
                    <a:pt x="455" y="0"/>
                  </a:moveTo>
                  <a:cubicBezTo>
                    <a:pt x="202" y="0"/>
                    <a:pt x="0" y="202"/>
                    <a:pt x="0" y="455"/>
                  </a:cubicBezTo>
                  <a:lnTo>
                    <a:pt x="0" y="5901"/>
                  </a:lnTo>
                  <a:cubicBezTo>
                    <a:pt x="0" y="6151"/>
                    <a:pt x="205" y="6356"/>
                    <a:pt x="455" y="6356"/>
                  </a:cubicBezTo>
                  <a:lnTo>
                    <a:pt x="10140" y="6356"/>
                  </a:lnTo>
                  <a:cubicBezTo>
                    <a:pt x="10390" y="6356"/>
                    <a:pt x="10595" y="6151"/>
                    <a:pt x="10595" y="5901"/>
                  </a:cubicBezTo>
                  <a:lnTo>
                    <a:pt x="10595" y="455"/>
                  </a:lnTo>
                  <a:cubicBezTo>
                    <a:pt x="10595" y="202"/>
                    <a:pt x="10390" y="0"/>
                    <a:pt x="1014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6042267" y="3195883"/>
              <a:ext cx="12212" cy="304999"/>
            </a:xfrm>
            <a:custGeom>
              <a:avLst/>
              <a:gdLst/>
              <a:ahLst/>
              <a:cxnLst/>
              <a:rect l="l" t="t" r="r" b="b"/>
              <a:pathLst>
                <a:path w="203" h="5070" extrusionOk="0">
                  <a:moveTo>
                    <a:pt x="100" y="1"/>
                  </a:moveTo>
                  <a:cubicBezTo>
                    <a:pt x="46" y="1"/>
                    <a:pt x="1" y="45"/>
                    <a:pt x="1" y="100"/>
                  </a:cubicBezTo>
                  <a:lnTo>
                    <a:pt x="1" y="4970"/>
                  </a:lnTo>
                  <a:cubicBezTo>
                    <a:pt x="1" y="5024"/>
                    <a:pt x="46" y="5069"/>
                    <a:pt x="100" y="5069"/>
                  </a:cubicBezTo>
                  <a:cubicBezTo>
                    <a:pt x="158" y="5069"/>
                    <a:pt x="203" y="5024"/>
                    <a:pt x="203" y="4970"/>
                  </a:cubicBezTo>
                  <a:lnTo>
                    <a:pt x="203" y="100"/>
                  </a:lnTo>
                  <a:cubicBezTo>
                    <a:pt x="203" y="45"/>
                    <a:pt x="158" y="1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6251676" y="3215374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0" y="211"/>
                    <a:pt x="0" y="471"/>
                  </a:cubicBezTo>
                  <a:cubicBezTo>
                    <a:pt x="0" y="730"/>
                    <a:pt x="212" y="938"/>
                    <a:pt x="471" y="938"/>
                  </a:cubicBezTo>
                  <a:cubicBezTo>
                    <a:pt x="730" y="938"/>
                    <a:pt x="938" y="730"/>
                    <a:pt x="938" y="471"/>
                  </a:cubicBezTo>
                  <a:cubicBezTo>
                    <a:pt x="938" y="211"/>
                    <a:pt x="730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6251676" y="3424722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0" y="212"/>
                    <a:pt x="0" y="471"/>
                  </a:cubicBezTo>
                  <a:cubicBezTo>
                    <a:pt x="0" y="730"/>
                    <a:pt x="212" y="939"/>
                    <a:pt x="471" y="939"/>
                  </a:cubicBezTo>
                  <a:cubicBezTo>
                    <a:pt x="730" y="939"/>
                    <a:pt x="938" y="730"/>
                    <a:pt x="938" y="471"/>
                  </a:cubicBezTo>
                  <a:cubicBezTo>
                    <a:pt x="938" y="212"/>
                    <a:pt x="730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6110666" y="3215193"/>
              <a:ext cx="64188" cy="56428"/>
            </a:xfrm>
            <a:custGeom>
              <a:avLst/>
              <a:gdLst/>
              <a:ahLst/>
              <a:cxnLst/>
              <a:rect l="l" t="t" r="r" b="b"/>
              <a:pathLst>
                <a:path w="1067" h="938" extrusionOk="0">
                  <a:moveTo>
                    <a:pt x="535" y="0"/>
                  </a:moveTo>
                  <a:cubicBezTo>
                    <a:pt x="474" y="0"/>
                    <a:pt x="412" y="12"/>
                    <a:pt x="353" y="38"/>
                  </a:cubicBezTo>
                  <a:cubicBezTo>
                    <a:pt x="113" y="138"/>
                    <a:pt x="1" y="413"/>
                    <a:pt x="103" y="650"/>
                  </a:cubicBezTo>
                  <a:cubicBezTo>
                    <a:pt x="177" y="830"/>
                    <a:pt x="350" y="938"/>
                    <a:pt x="533" y="938"/>
                  </a:cubicBezTo>
                  <a:cubicBezTo>
                    <a:pt x="595" y="938"/>
                    <a:pt x="657" y="925"/>
                    <a:pt x="718" y="900"/>
                  </a:cubicBezTo>
                  <a:cubicBezTo>
                    <a:pt x="955" y="800"/>
                    <a:pt x="1067" y="525"/>
                    <a:pt x="967" y="288"/>
                  </a:cubicBezTo>
                  <a:cubicBezTo>
                    <a:pt x="891" y="108"/>
                    <a:pt x="717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6115118" y="3424722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8" y="0"/>
                    <a:pt x="0" y="212"/>
                    <a:pt x="0" y="471"/>
                  </a:cubicBezTo>
                  <a:cubicBezTo>
                    <a:pt x="0" y="730"/>
                    <a:pt x="208" y="939"/>
                    <a:pt x="468" y="939"/>
                  </a:cubicBezTo>
                  <a:cubicBezTo>
                    <a:pt x="727" y="939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5806510" y="3230353"/>
              <a:ext cx="64609" cy="56548"/>
            </a:xfrm>
            <a:custGeom>
              <a:avLst/>
              <a:gdLst/>
              <a:ahLst/>
              <a:cxnLst/>
              <a:rect l="l" t="t" r="r" b="b"/>
              <a:pathLst>
                <a:path w="1074" h="940" extrusionOk="0">
                  <a:moveTo>
                    <a:pt x="535" y="1"/>
                  </a:moveTo>
                  <a:cubicBezTo>
                    <a:pt x="453" y="1"/>
                    <a:pt x="371" y="22"/>
                    <a:pt x="295" y="68"/>
                  </a:cubicBezTo>
                  <a:cubicBezTo>
                    <a:pt x="74" y="203"/>
                    <a:pt x="1" y="487"/>
                    <a:pt x="135" y="712"/>
                  </a:cubicBezTo>
                  <a:cubicBezTo>
                    <a:pt x="224" y="857"/>
                    <a:pt x="378" y="939"/>
                    <a:pt x="537" y="939"/>
                  </a:cubicBezTo>
                  <a:cubicBezTo>
                    <a:pt x="619" y="939"/>
                    <a:pt x="703" y="917"/>
                    <a:pt x="779" y="872"/>
                  </a:cubicBezTo>
                  <a:cubicBezTo>
                    <a:pt x="1000" y="737"/>
                    <a:pt x="1073" y="449"/>
                    <a:pt x="939" y="228"/>
                  </a:cubicBezTo>
                  <a:cubicBezTo>
                    <a:pt x="850" y="82"/>
                    <a:pt x="694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5914372" y="3409863"/>
              <a:ext cx="64429" cy="56428"/>
            </a:xfrm>
            <a:custGeom>
              <a:avLst/>
              <a:gdLst/>
              <a:ahLst/>
              <a:cxnLst/>
              <a:rect l="l" t="t" r="r" b="b"/>
              <a:pathLst>
                <a:path w="1071" h="938" extrusionOk="0">
                  <a:moveTo>
                    <a:pt x="535" y="1"/>
                  </a:moveTo>
                  <a:cubicBezTo>
                    <a:pt x="453" y="1"/>
                    <a:pt x="371" y="22"/>
                    <a:pt x="295" y="68"/>
                  </a:cubicBezTo>
                  <a:cubicBezTo>
                    <a:pt x="71" y="199"/>
                    <a:pt x="1" y="488"/>
                    <a:pt x="132" y="712"/>
                  </a:cubicBezTo>
                  <a:cubicBezTo>
                    <a:pt x="221" y="857"/>
                    <a:pt x="377" y="938"/>
                    <a:pt x="536" y="938"/>
                  </a:cubicBezTo>
                  <a:cubicBezTo>
                    <a:pt x="618" y="938"/>
                    <a:pt x="701" y="916"/>
                    <a:pt x="776" y="872"/>
                  </a:cubicBezTo>
                  <a:cubicBezTo>
                    <a:pt x="1000" y="737"/>
                    <a:pt x="1070" y="449"/>
                    <a:pt x="936" y="228"/>
                  </a:cubicBezTo>
                  <a:cubicBezTo>
                    <a:pt x="849" y="82"/>
                    <a:pt x="694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5864502" y="3324560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0"/>
                  </a:moveTo>
                  <a:cubicBezTo>
                    <a:pt x="209" y="0"/>
                    <a:pt x="1" y="209"/>
                    <a:pt x="1" y="468"/>
                  </a:cubicBezTo>
                  <a:cubicBezTo>
                    <a:pt x="1" y="727"/>
                    <a:pt x="209" y="935"/>
                    <a:pt x="468" y="935"/>
                  </a:cubicBezTo>
                  <a:cubicBezTo>
                    <a:pt x="727" y="935"/>
                    <a:pt x="939" y="727"/>
                    <a:pt x="939" y="468"/>
                  </a:cubicBezTo>
                  <a:cubicBezTo>
                    <a:pt x="939" y="209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5095568" y="3545458"/>
              <a:ext cx="382421" cy="637429"/>
            </a:xfrm>
            <a:custGeom>
              <a:avLst/>
              <a:gdLst/>
              <a:ahLst/>
              <a:cxnLst/>
              <a:rect l="l" t="t" r="r" b="b"/>
              <a:pathLst>
                <a:path w="6357" h="10596" extrusionOk="0">
                  <a:moveTo>
                    <a:pt x="456" y="1"/>
                  </a:moveTo>
                  <a:cubicBezTo>
                    <a:pt x="206" y="1"/>
                    <a:pt x="1" y="206"/>
                    <a:pt x="1" y="456"/>
                  </a:cubicBezTo>
                  <a:lnTo>
                    <a:pt x="1" y="10141"/>
                  </a:lnTo>
                  <a:cubicBezTo>
                    <a:pt x="1" y="10391"/>
                    <a:pt x="206" y="10596"/>
                    <a:pt x="456" y="10596"/>
                  </a:cubicBezTo>
                  <a:lnTo>
                    <a:pt x="5902" y="10596"/>
                  </a:lnTo>
                  <a:cubicBezTo>
                    <a:pt x="6155" y="10596"/>
                    <a:pt x="6357" y="10391"/>
                    <a:pt x="6357" y="10141"/>
                  </a:cubicBezTo>
                  <a:lnTo>
                    <a:pt x="6357" y="456"/>
                  </a:lnTo>
                  <a:cubicBezTo>
                    <a:pt x="6357" y="203"/>
                    <a:pt x="6155" y="1"/>
                    <a:pt x="590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5261844" y="3990804"/>
              <a:ext cx="64549" cy="56428"/>
            </a:xfrm>
            <a:custGeom>
              <a:avLst/>
              <a:gdLst/>
              <a:ahLst/>
              <a:cxnLst/>
              <a:rect l="l" t="t" r="r" b="b"/>
              <a:pathLst>
                <a:path w="1073" h="938" extrusionOk="0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4" y="199"/>
                    <a:pt x="0" y="487"/>
                    <a:pt x="135" y="711"/>
                  </a:cubicBezTo>
                  <a:cubicBezTo>
                    <a:pt x="223" y="857"/>
                    <a:pt x="378" y="937"/>
                    <a:pt x="537" y="937"/>
                  </a:cubicBezTo>
                  <a:cubicBezTo>
                    <a:pt x="619" y="937"/>
                    <a:pt x="702" y="916"/>
                    <a:pt x="778" y="871"/>
                  </a:cubicBezTo>
                  <a:cubicBezTo>
                    <a:pt x="999" y="737"/>
                    <a:pt x="1073" y="449"/>
                    <a:pt x="938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5134310" y="3858097"/>
              <a:ext cx="305179" cy="12212"/>
            </a:xfrm>
            <a:custGeom>
              <a:avLst/>
              <a:gdLst/>
              <a:ahLst/>
              <a:cxnLst/>
              <a:rect l="l" t="t" r="r" b="b"/>
              <a:pathLst>
                <a:path w="5073" h="203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7"/>
                    <a:pt x="45" y="202"/>
                    <a:pt x="100" y="202"/>
                  </a:cubicBezTo>
                  <a:lnTo>
                    <a:pt x="4970" y="202"/>
                  </a:lnTo>
                  <a:cubicBezTo>
                    <a:pt x="5027" y="202"/>
                    <a:pt x="5072" y="157"/>
                    <a:pt x="5072" y="100"/>
                  </a:cubicBezTo>
                  <a:cubicBezTo>
                    <a:pt x="5072" y="45"/>
                    <a:pt x="5024" y="0"/>
                    <a:pt x="4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5363329" y="4067445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09" y="1"/>
                    <a:pt x="0" y="212"/>
                    <a:pt x="0" y="472"/>
                  </a:cubicBezTo>
                  <a:cubicBezTo>
                    <a:pt x="0" y="731"/>
                    <a:pt x="209" y="939"/>
                    <a:pt x="468" y="939"/>
                  </a:cubicBezTo>
                  <a:cubicBezTo>
                    <a:pt x="727" y="939"/>
                    <a:pt x="939" y="731"/>
                    <a:pt x="939" y="472"/>
                  </a:cubicBezTo>
                  <a:cubicBezTo>
                    <a:pt x="939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5153981" y="4067445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08" y="1"/>
                    <a:pt x="0" y="212"/>
                    <a:pt x="0" y="472"/>
                  </a:cubicBezTo>
                  <a:cubicBezTo>
                    <a:pt x="0" y="731"/>
                    <a:pt x="208" y="939"/>
                    <a:pt x="468" y="939"/>
                  </a:cubicBezTo>
                  <a:cubicBezTo>
                    <a:pt x="727" y="939"/>
                    <a:pt x="938" y="731"/>
                    <a:pt x="938" y="472"/>
                  </a:cubicBezTo>
                  <a:cubicBezTo>
                    <a:pt x="938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5363329" y="3930887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1"/>
                  </a:moveTo>
                  <a:cubicBezTo>
                    <a:pt x="209" y="1"/>
                    <a:pt x="0" y="209"/>
                    <a:pt x="0" y="468"/>
                  </a:cubicBezTo>
                  <a:cubicBezTo>
                    <a:pt x="0" y="728"/>
                    <a:pt x="209" y="936"/>
                    <a:pt x="468" y="936"/>
                  </a:cubicBezTo>
                  <a:cubicBezTo>
                    <a:pt x="727" y="936"/>
                    <a:pt x="939" y="728"/>
                    <a:pt x="939" y="468"/>
                  </a:cubicBezTo>
                  <a:cubicBezTo>
                    <a:pt x="939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5153981" y="3930887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1"/>
                  </a:moveTo>
                  <a:cubicBezTo>
                    <a:pt x="208" y="1"/>
                    <a:pt x="0" y="209"/>
                    <a:pt x="0" y="468"/>
                  </a:cubicBezTo>
                  <a:cubicBezTo>
                    <a:pt x="0" y="726"/>
                    <a:pt x="205" y="936"/>
                    <a:pt x="462" y="936"/>
                  </a:cubicBezTo>
                  <a:cubicBezTo>
                    <a:pt x="464" y="936"/>
                    <a:pt x="466" y="936"/>
                    <a:pt x="468" y="936"/>
                  </a:cubicBezTo>
                  <a:cubicBezTo>
                    <a:pt x="727" y="936"/>
                    <a:pt x="938" y="728"/>
                    <a:pt x="938" y="468"/>
                  </a:cubicBezTo>
                  <a:cubicBezTo>
                    <a:pt x="938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5261844" y="3665352"/>
              <a:ext cx="64549" cy="56428"/>
            </a:xfrm>
            <a:custGeom>
              <a:avLst/>
              <a:gdLst/>
              <a:ahLst/>
              <a:cxnLst/>
              <a:rect l="l" t="t" r="r" b="b"/>
              <a:pathLst>
                <a:path w="1073" h="938" extrusionOk="0">
                  <a:moveTo>
                    <a:pt x="535" y="1"/>
                  </a:moveTo>
                  <a:cubicBezTo>
                    <a:pt x="453" y="1"/>
                    <a:pt x="370" y="22"/>
                    <a:pt x="295" y="67"/>
                  </a:cubicBezTo>
                  <a:cubicBezTo>
                    <a:pt x="74" y="201"/>
                    <a:pt x="0" y="489"/>
                    <a:pt x="135" y="710"/>
                  </a:cubicBezTo>
                  <a:cubicBezTo>
                    <a:pt x="223" y="856"/>
                    <a:pt x="378" y="938"/>
                    <a:pt x="537" y="938"/>
                  </a:cubicBezTo>
                  <a:cubicBezTo>
                    <a:pt x="619" y="938"/>
                    <a:pt x="702" y="916"/>
                    <a:pt x="778" y="870"/>
                  </a:cubicBezTo>
                  <a:cubicBezTo>
                    <a:pt x="999" y="739"/>
                    <a:pt x="1073" y="451"/>
                    <a:pt x="938" y="227"/>
                  </a:cubicBezTo>
                  <a:cubicBezTo>
                    <a:pt x="849" y="81"/>
                    <a:pt x="694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5363329" y="3740429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9" y="0"/>
                    <a:pt x="0" y="212"/>
                    <a:pt x="0" y="471"/>
                  </a:cubicBezTo>
                  <a:cubicBezTo>
                    <a:pt x="0" y="730"/>
                    <a:pt x="209" y="938"/>
                    <a:pt x="468" y="938"/>
                  </a:cubicBezTo>
                  <a:cubicBezTo>
                    <a:pt x="727" y="938"/>
                    <a:pt x="939" y="730"/>
                    <a:pt x="939" y="471"/>
                  </a:cubicBezTo>
                  <a:cubicBezTo>
                    <a:pt x="939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5153981" y="3740429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8" y="0"/>
                    <a:pt x="0" y="212"/>
                    <a:pt x="0" y="471"/>
                  </a:cubicBezTo>
                  <a:cubicBezTo>
                    <a:pt x="0" y="730"/>
                    <a:pt x="208" y="938"/>
                    <a:pt x="468" y="938"/>
                  </a:cubicBezTo>
                  <a:cubicBezTo>
                    <a:pt x="727" y="938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5363329" y="3603871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0"/>
                  </a:moveTo>
                  <a:cubicBezTo>
                    <a:pt x="209" y="0"/>
                    <a:pt x="0" y="208"/>
                    <a:pt x="0" y="468"/>
                  </a:cubicBezTo>
                  <a:cubicBezTo>
                    <a:pt x="0" y="727"/>
                    <a:pt x="209" y="935"/>
                    <a:pt x="468" y="935"/>
                  </a:cubicBezTo>
                  <a:cubicBezTo>
                    <a:pt x="727" y="935"/>
                    <a:pt x="939" y="727"/>
                    <a:pt x="939" y="468"/>
                  </a:cubicBezTo>
                  <a:cubicBezTo>
                    <a:pt x="939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5153981" y="3603871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0"/>
                  </a:moveTo>
                  <a:cubicBezTo>
                    <a:pt x="208" y="0"/>
                    <a:pt x="0" y="208"/>
                    <a:pt x="0" y="468"/>
                  </a:cubicBezTo>
                  <a:cubicBezTo>
                    <a:pt x="0" y="725"/>
                    <a:pt x="205" y="935"/>
                    <a:pt x="462" y="935"/>
                  </a:cubicBezTo>
                  <a:cubicBezTo>
                    <a:pt x="464" y="935"/>
                    <a:pt x="466" y="935"/>
                    <a:pt x="468" y="935"/>
                  </a:cubicBezTo>
                  <a:cubicBezTo>
                    <a:pt x="727" y="935"/>
                    <a:pt x="938" y="727"/>
                    <a:pt x="938" y="468"/>
                  </a:cubicBezTo>
                  <a:cubicBezTo>
                    <a:pt x="938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5088650" y="3158705"/>
              <a:ext cx="637248" cy="382602"/>
            </a:xfrm>
            <a:custGeom>
              <a:avLst/>
              <a:gdLst/>
              <a:ahLst/>
              <a:cxnLst/>
              <a:rect l="l" t="t" r="r" b="b"/>
              <a:pathLst>
                <a:path w="10593" h="6360" extrusionOk="0">
                  <a:moveTo>
                    <a:pt x="452" y="1"/>
                  </a:moveTo>
                  <a:cubicBezTo>
                    <a:pt x="202" y="1"/>
                    <a:pt x="1" y="206"/>
                    <a:pt x="1" y="455"/>
                  </a:cubicBezTo>
                  <a:lnTo>
                    <a:pt x="1" y="5905"/>
                  </a:lnTo>
                  <a:cubicBezTo>
                    <a:pt x="1" y="6155"/>
                    <a:pt x="202" y="6356"/>
                    <a:pt x="452" y="6360"/>
                  </a:cubicBezTo>
                  <a:lnTo>
                    <a:pt x="10138" y="6360"/>
                  </a:lnTo>
                  <a:cubicBezTo>
                    <a:pt x="10391" y="6360"/>
                    <a:pt x="10592" y="6155"/>
                    <a:pt x="10592" y="5905"/>
                  </a:cubicBezTo>
                  <a:lnTo>
                    <a:pt x="10592" y="455"/>
                  </a:lnTo>
                  <a:cubicBezTo>
                    <a:pt x="10592" y="206"/>
                    <a:pt x="10391" y="1"/>
                    <a:pt x="1013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5401048" y="3197447"/>
              <a:ext cx="12212" cy="305119"/>
            </a:xfrm>
            <a:custGeom>
              <a:avLst/>
              <a:gdLst/>
              <a:ahLst/>
              <a:cxnLst/>
              <a:rect l="l" t="t" r="r" b="b"/>
              <a:pathLst>
                <a:path w="203" h="5072" extrusionOk="0">
                  <a:moveTo>
                    <a:pt x="103" y="0"/>
                  </a:moveTo>
                  <a:cubicBezTo>
                    <a:pt x="49" y="0"/>
                    <a:pt x="1" y="45"/>
                    <a:pt x="1" y="100"/>
                  </a:cubicBezTo>
                  <a:lnTo>
                    <a:pt x="1" y="4969"/>
                  </a:lnTo>
                  <a:cubicBezTo>
                    <a:pt x="1" y="5027"/>
                    <a:pt x="49" y="5072"/>
                    <a:pt x="103" y="5072"/>
                  </a:cubicBezTo>
                  <a:cubicBezTo>
                    <a:pt x="158" y="5072"/>
                    <a:pt x="203" y="5027"/>
                    <a:pt x="203" y="4969"/>
                  </a:cubicBezTo>
                  <a:lnTo>
                    <a:pt x="203" y="100"/>
                  </a:lnTo>
                  <a:cubicBezTo>
                    <a:pt x="203" y="45"/>
                    <a:pt x="158" y="0"/>
                    <a:pt x="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5542238" y="3324560"/>
              <a:ext cx="56548" cy="56307"/>
            </a:xfrm>
            <a:custGeom>
              <a:avLst/>
              <a:gdLst/>
              <a:ahLst/>
              <a:cxnLst/>
              <a:rect l="l" t="t" r="r" b="b"/>
              <a:pathLst>
                <a:path w="940" h="936" extrusionOk="0">
                  <a:moveTo>
                    <a:pt x="472" y="0"/>
                  </a:moveTo>
                  <a:cubicBezTo>
                    <a:pt x="212" y="0"/>
                    <a:pt x="1" y="209"/>
                    <a:pt x="1" y="468"/>
                  </a:cubicBezTo>
                  <a:cubicBezTo>
                    <a:pt x="1" y="727"/>
                    <a:pt x="212" y="935"/>
                    <a:pt x="472" y="935"/>
                  </a:cubicBezTo>
                  <a:cubicBezTo>
                    <a:pt x="728" y="935"/>
                    <a:pt x="939" y="727"/>
                    <a:pt x="939" y="468"/>
                  </a:cubicBezTo>
                  <a:cubicBezTo>
                    <a:pt x="939" y="209"/>
                    <a:pt x="728" y="0"/>
                    <a:pt x="4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5610637" y="342646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9" y="0"/>
                    <a:pt x="1" y="208"/>
                    <a:pt x="1" y="468"/>
                  </a:cubicBezTo>
                  <a:cubicBezTo>
                    <a:pt x="1" y="727"/>
                    <a:pt x="209" y="938"/>
                    <a:pt x="468" y="938"/>
                  </a:cubicBezTo>
                  <a:cubicBezTo>
                    <a:pt x="727" y="938"/>
                    <a:pt x="939" y="727"/>
                    <a:pt x="939" y="468"/>
                  </a:cubicBezTo>
                  <a:cubicBezTo>
                    <a:pt x="939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5473899" y="3217058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1"/>
                  </a:moveTo>
                  <a:cubicBezTo>
                    <a:pt x="212" y="1"/>
                    <a:pt x="0" y="212"/>
                    <a:pt x="0" y="468"/>
                  </a:cubicBezTo>
                  <a:cubicBezTo>
                    <a:pt x="0" y="728"/>
                    <a:pt x="212" y="939"/>
                    <a:pt x="471" y="939"/>
                  </a:cubicBezTo>
                  <a:cubicBezTo>
                    <a:pt x="727" y="939"/>
                    <a:pt x="938" y="728"/>
                    <a:pt x="938" y="468"/>
                  </a:cubicBezTo>
                  <a:cubicBezTo>
                    <a:pt x="938" y="212"/>
                    <a:pt x="730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5233509" y="3326304"/>
              <a:ext cx="64369" cy="56488"/>
            </a:xfrm>
            <a:custGeom>
              <a:avLst/>
              <a:gdLst/>
              <a:ahLst/>
              <a:cxnLst/>
              <a:rect l="l" t="t" r="r" b="b"/>
              <a:pathLst>
                <a:path w="1070" h="939" extrusionOk="0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1" y="199"/>
                    <a:pt x="0" y="487"/>
                    <a:pt x="132" y="711"/>
                  </a:cubicBezTo>
                  <a:cubicBezTo>
                    <a:pt x="220" y="857"/>
                    <a:pt x="376" y="939"/>
                    <a:pt x="535" y="939"/>
                  </a:cubicBezTo>
                  <a:cubicBezTo>
                    <a:pt x="617" y="939"/>
                    <a:pt x="700" y="917"/>
                    <a:pt x="775" y="871"/>
                  </a:cubicBezTo>
                  <a:cubicBezTo>
                    <a:pt x="999" y="737"/>
                    <a:pt x="1070" y="449"/>
                    <a:pt x="935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5162223" y="3423759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1" y="209"/>
                    <a:pt x="1" y="468"/>
                  </a:cubicBezTo>
                  <a:cubicBezTo>
                    <a:pt x="1" y="727"/>
                    <a:pt x="212" y="939"/>
                    <a:pt x="471" y="939"/>
                  </a:cubicBezTo>
                  <a:cubicBezTo>
                    <a:pt x="731" y="939"/>
                    <a:pt x="939" y="727"/>
                    <a:pt x="939" y="468"/>
                  </a:cubicBezTo>
                  <a:cubicBezTo>
                    <a:pt x="939" y="209"/>
                    <a:pt x="731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5162223" y="3214411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1" y="208"/>
                    <a:pt x="1" y="468"/>
                  </a:cubicBezTo>
                  <a:cubicBezTo>
                    <a:pt x="1" y="727"/>
                    <a:pt x="212" y="938"/>
                    <a:pt x="471" y="938"/>
                  </a:cubicBezTo>
                  <a:cubicBezTo>
                    <a:pt x="731" y="938"/>
                    <a:pt x="939" y="727"/>
                    <a:pt x="939" y="468"/>
                  </a:cubicBezTo>
                  <a:cubicBezTo>
                    <a:pt x="939" y="208"/>
                    <a:pt x="731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5299021" y="3423759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7" y="0"/>
                  </a:moveTo>
                  <a:cubicBezTo>
                    <a:pt x="211" y="0"/>
                    <a:pt x="0" y="209"/>
                    <a:pt x="0" y="468"/>
                  </a:cubicBezTo>
                  <a:cubicBezTo>
                    <a:pt x="0" y="727"/>
                    <a:pt x="211" y="939"/>
                    <a:pt x="467" y="939"/>
                  </a:cubicBezTo>
                  <a:cubicBezTo>
                    <a:pt x="727" y="939"/>
                    <a:pt x="938" y="727"/>
                    <a:pt x="938" y="468"/>
                  </a:cubicBezTo>
                  <a:cubicBezTo>
                    <a:pt x="938" y="209"/>
                    <a:pt x="727" y="0"/>
                    <a:pt x="4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5299021" y="3214411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7" y="0"/>
                  </a:moveTo>
                  <a:cubicBezTo>
                    <a:pt x="211" y="0"/>
                    <a:pt x="0" y="208"/>
                    <a:pt x="0" y="468"/>
                  </a:cubicBezTo>
                  <a:cubicBezTo>
                    <a:pt x="0" y="727"/>
                    <a:pt x="211" y="938"/>
                    <a:pt x="467" y="938"/>
                  </a:cubicBezTo>
                  <a:cubicBezTo>
                    <a:pt x="727" y="938"/>
                    <a:pt x="938" y="727"/>
                    <a:pt x="938" y="468"/>
                  </a:cubicBezTo>
                  <a:cubicBezTo>
                    <a:pt x="938" y="208"/>
                    <a:pt x="727" y="0"/>
                    <a:pt x="4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5476967" y="3807264"/>
              <a:ext cx="637429" cy="382361"/>
            </a:xfrm>
            <a:custGeom>
              <a:avLst/>
              <a:gdLst/>
              <a:ahLst/>
              <a:cxnLst/>
              <a:rect l="l" t="t" r="r" b="b"/>
              <a:pathLst>
                <a:path w="10596" h="6356" extrusionOk="0">
                  <a:moveTo>
                    <a:pt x="455" y="0"/>
                  </a:moveTo>
                  <a:cubicBezTo>
                    <a:pt x="202" y="0"/>
                    <a:pt x="1" y="202"/>
                    <a:pt x="1" y="455"/>
                  </a:cubicBezTo>
                  <a:lnTo>
                    <a:pt x="1" y="5901"/>
                  </a:lnTo>
                  <a:cubicBezTo>
                    <a:pt x="1" y="6151"/>
                    <a:pt x="202" y="6356"/>
                    <a:pt x="455" y="6356"/>
                  </a:cubicBezTo>
                  <a:lnTo>
                    <a:pt x="10141" y="6356"/>
                  </a:lnTo>
                  <a:cubicBezTo>
                    <a:pt x="10390" y="6356"/>
                    <a:pt x="10595" y="6151"/>
                    <a:pt x="10595" y="5901"/>
                  </a:cubicBezTo>
                  <a:lnTo>
                    <a:pt x="10595" y="455"/>
                  </a:lnTo>
                  <a:cubicBezTo>
                    <a:pt x="10595" y="202"/>
                    <a:pt x="10390" y="0"/>
                    <a:pt x="1014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5"/>
            <p:cNvSpPr/>
            <p:nvPr/>
          </p:nvSpPr>
          <p:spPr>
            <a:xfrm>
              <a:off x="5789606" y="3845764"/>
              <a:ext cx="12152" cy="305179"/>
            </a:xfrm>
            <a:custGeom>
              <a:avLst/>
              <a:gdLst/>
              <a:ahLst/>
              <a:cxnLst/>
              <a:rect l="l" t="t" r="r" b="b"/>
              <a:pathLst>
                <a:path w="202" h="5073" extrusionOk="0">
                  <a:moveTo>
                    <a:pt x="99" y="1"/>
                  </a:moveTo>
                  <a:cubicBezTo>
                    <a:pt x="45" y="1"/>
                    <a:pt x="0" y="45"/>
                    <a:pt x="0" y="103"/>
                  </a:cubicBezTo>
                  <a:lnTo>
                    <a:pt x="0" y="4973"/>
                  </a:lnTo>
                  <a:cubicBezTo>
                    <a:pt x="0" y="5027"/>
                    <a:pt x="45" y="5072"/>
                    <a:pt x="99" y="5072"/>
                  </a:cubicBezTo>
                  <a:cubicBezTo>
                    <a:pt x="157" y="5072"/>
                    <a:pt x="202" y="5027"/>
                    <a:pt x="202" y="4973"/>
                  </a:cubicBezTo>
                  <a:lnTo>
                    <a:pt x="202" y="103"/>
                  </a:lnTo>
                  <a:cubicBezTo>
                    <a:pt x="202" y="49"/>
                    <a:pt x="157" y="1"/>
                    <a:pt x="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5"/>
            <p:cNvSpPr/>
            <p:nvPr/>
          </p:nvSpPr>
          <p:spPr>
            <a:xfrm>
              <a:off x="5998954" y="386543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0" y="211"/>
                    <a:pt x="0" y="471"/>
                  </a:cubicBezTo>
                  <a:cubicBezTo>
                    <a:pt x="0" y="730"/>
                    <a:pt x="212" y="938"/>
                    <a:pt x="471" y="938"/>
                  </a:cubicBezTo>
                  <a:cubicBezTo>
                    <a:pt x="727" y="938"/>
                    <a:pt x="939" y="730"/>
                    <a:pt x="939" y="471"/>
                  </a:cubicBezTo>
                  <a:cubicBezTo>
                    <a:pt x="939" y="211"/>
                    <a:pt x="727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5"/>
            <p:cNvSpPr/>
            <p:nvPr/>
          </p:nvSpPr>
          <p:spPr>
            <a:xfrm>
              <a:off x="5998954" y="4074784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1"/>
                  </a:moveTo>
                  <a:cubicBezTo>
                    <a:pt x="212" y="1"/>
                    <a:pt x="0" y="212"/>
                    <a:pt x="0" y="471"/>
                  </a:cubicBezTo>
                  <a:cubicBezTo>
                    <a:pt x="0" y="731"/>
                    <a:pt x="212" y="939"/>
                    <a:pt x="471" y="939"/>
                  </a:cubicBezTo>
                  <a:cubicBezTo>
                    <a:pt x="727" y="939"/>
                    <a:pt x="939" y="731"/>
                    <a:pt x="939" y="471"/>
                  </a:cubicBezTo>
                  <a:cubicBezTo>
                    <a:pt x="939" y="212"/>
                    <a:pt x="727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5"/>
            <p:cNvSpPr/>
            <p:nvPr/>
          </p:nvSpPr>
          <p:spPr>
            <a:xfrm>
              <a:off x="5862216" y="386543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1" y="0"/>
                    <a:pt x="0" y="211"/>
                    <a:pt x="0" y="471"/>
                  </a:cubicBezTo>
                  <a:cubicBezTo>
                    <a:pt x="0" y="730"/>
                    <a:pt x="211" y="938"/>
                    <a:pt x="471" y="938"/>
                  </a:cubicBezTo>
                  <a:cubicBezTo>
                    <a:pt x="730" y="938"/>
                    <a:pt x="938" y="730"/>
                    <a:pt x="938" y="471"/>
                  </a:cubicBezTo>
                  <a:cubicBezTo>
                    <a:pt x="938" y="211"/>
                    <a:pt x="730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5"/>
            <p:cNvSpPr/>
            <p:nvPr/>
          </p:nvSpPr>
          <p:spPr>
            <a:xfrm>
              <a:off x="5862216" y="4074784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1"/>
                  </a:moveTo>
                  <a:cubicBezTo>
                    <a:pt x="211" y="1"/>
                    <a:pt x="0" y="212"/>
                    <a:pt x="0" y="471"/>
                  </a:cubicBezTo>
                  <a:cubicBezTo>
                    <a:pt x="0" y="731"/>
                    <a:pt x="211" y="939"/>
                    <a:pt x="471" y="939"/>
                  </a:cubicBezTo>
                  <a:cubicBezTo>
                    <a:pt x="730" y="939"/>
                    <a:pt x="938" y="731"/>
                    <a:pt x="938" y="471"/>
                  </a:cubicBezTo>
                  <a:cubicBezTo>
                    <a:pt x="938" y="212"/>
                    <a:pt x="730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5"/>
            <p:cNvSpPr/>
            <p:nvPr/>
          </p:nvSpPr>
          <p:spPr>
            <a:xfrm>
              <a:off x="5609314" y="3981480"/>
              <a:ext cx="64549" cy="56428"/>
            </a:xfrm>
            <a:custGeom>
              <a:avLst/>
              <a:gdLst/>
              <a:ahLst/>
              <a:cxnLst/>
              <a:rect l="l" t="t" r="r" b="b"/>
              <a:pathLst>
                <a:path w="1073" h="938" extrusionOk="0">
                  <a:moveTo>
                    <a:pt x="534" y="0"/>
                  </a:moveTo>
                  <a:cubicBezTo>
                    <a:pt x="452" y="0"/>
                    <a:pt x="370" y="21"/>
                    <a:pt x="295" y="66"/>
                  </a:cubicBezTo>
                  <a:cubicBezTo>
                    <a:pt x="74" y="200"/>
                    <a:pt x="0" y="489"/>
                    <a:pt x="135" y="709"/>
                  </a:cubicBezTo>
                  <a:cubicBezTo>
                    <a:pt x="223" y="857"/>
                    <a:pt x="378" y="938"/>
                    <a:pt x="536" y="938"/>
                  </a:cubicBezTo>
                  <a:cubicBezTo>
                    <a:pt x="619" y="938"/>
                    <a:pt x="702" y="916"/>
                    <a:pt x="778" y="870"/>
                  </a:cubicBezTo>
                  <a:cubicBezTo>
                    <a:pt x="999" y="738"/>
                    <a:pt x="1073" y="450"/>
                    <a:pt x="938" y="229"/>
                  </a:cubicBezTo>
                  <a:cubicBezTo>
                    <a:pt x="849" y="81"/>
                    <a:pt x="693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5"/>
            <p:cNvSpPr/>
            <p:nvPr/>
          </p:nvSpPr>
          <p:spPr>
            <a:xfrm>
              <a:off x="5538207" y="4078815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12" y="1"/>
                    <a:pt x="1" y="212"/>
                    <a:pt x="1" y="471"/>
                  </a:cubicBezTo>
                  <a:cubicBezTo>
                    <a:pt x="1" y="731"/>
                    <a:pt x="212" y="939"/>
                    <a:pt x="468" y="939"/>
                  </a:cubicBezTo>
                  <a:cubicBezTo>
                    <a:pt x="728" y="939"/>
                    <a:pt x="939" y="731"/>
                    <a:pt x="939" y="471"/>
                  </a:cubicBezTo>
                  <a:cubicBezTo>
                    <a:pt x="939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5"/>
            <p:cNvSpPr/>
            <p:nvPr/>
          </p:nvSpPr>
          <p:spPr>
            <a:xfrm>
              <a:off x="5538207" y="3869467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12" y="0"/>
                    <a:pt x="1" y="212"/>
                    <a:pt x="1" y="471"/>
                  </a:cubicBezTo>
                  <a:cubicBezTo>
                    <a:pt x="1" y="730"/>
                    <a:pt x="212" y="939"/>
                    <a:pt x="468" y="939"/>
                  </a:cubicBezTo>
                  <a:cubicBezTo>
                    <a:pt x="728" y="939"/>
                    <a:pt x="939" y="730"/>
                    <a:pt x="939" y="471"/>
                  </a:cubicBezTo>
                  <a:cubicBezTo>
                    <a:pt x="939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5"/>
            <p:cNvSpPr/>
            <p:nvPr/>
          </p:nvSpPr>
          <p:spPr>
            <a:xfrm>
              <a:off x="5674945" y="4078815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1"/>
                  </a:moveTo>
                  <a:cubicBezTo>
                    <a:pt x="209" y="1"/>
                    <a:pt x="1" y="212"/>
                    <a:pt x="1" y="471"/>
                  </a:cubicBezTo>
                  <a:cubicBezTo>
                    <a:pt x="1" y="731"/>
                    <a:pt x="209" y="939"/>
                    <a:pt x="468" y="939"/>
                  </a:cubicBezTo>
                  <a:cubicBezTo>
                    <a:pt x="728" y="939"/>
                    <a:pt x="936" y="731"/>
                    <a:pt x="936" y="471"/>
                  </a:cubicBezTo>
                  <a:cubicBezTo>
                    <a:pt x="936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5"/>
            <p:cNvSpPr/>
            <p:nvPr/>
          </p:nvSpPr>
          <p:spPr>
            <a:xfrm>
              <a:off x="5674945" y="3869467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0"/>
                  </a:moveTo>
                  <a:cubicBezTo>
                    <a:pt x="209" y="0"/>
                    <a:pt x="1" y="212"/>
                    <a:pt x="1" y="471"/>
                  </a:cubicBezTo>
                  <a:cubicBezTo>
                    <a:pt x="1" y="730"/>
                    <a:pt x="209" y="939"/>
                    <a:pt x="468" y="939"/>
                  </a:cubicBezTo>
                  <a:cubicBezTo>
                    <a:pt x="728" y="939"/>
                    <a:pt x="936" y="730"/>
                    <a:pt x="936" y="471"/>
                  </a:cubicBezTo>
                  <a:cubicBezTo>
                    <a:pt x="936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35"/>
          <p:cNvGrpSpPr/>
          <p:nvPr/>
        </p:nvGrpSpPr>
        <p:grpSpPr>
          <a:xfrm rot="-4133846">
            <a:off x="7295023" y="2110274"/>
            <a:ext cx="1150855" cy="1150750"/>
            <a:chOff x="7890475" y="3195525"/>
            <a:chExt cx="819850" cy="819775"/>
          </a:xfrm>
        </p:grpSpPr>
        <p:sp>
          <p:nvSpPr>
            <p:cNvPr id="1278" name="Google Shape;1278;p35"/>
            <p:cNvSpPr/>
            <p:nvPr/>
          </p:nvSpPr>
          <p:spPr>
            <a:xfrm>
              <a:off x="7890475" y="3851350"/>
              <a:ext cx="163950" cy="163950"/>
            </a:xfrm>
            <a:custGeom>
              <a:avLst/>
              <a:gdLst/>
              <a:ahLst/>
              <a:cxnLst/>
              <a:rect l="l" t="t" r="r" b="b"/>
              <a:pathLst>
                <a:path w="6558" h="6558" extrusionOk="0">
                  <a:moveTo>
                    <a:pt x="1124" y="0"/>
                  </a:moveTo>
                  <a:cubicBezTo>
                    <a:pt x="503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4" y="6558"/>
                  </a:cubicBezTo>
                  <a:lnTo>
                    <a:pt x="5434" y="6558"/>
                  </a:lnTo>
                  <a:cubicBezTo>
                    <a:pt x="6055" y="6558"/>
                    <a:pt x="6557" y="6055"/>
                    <a:pt x="6557" y="5434"/>
                  </a:cubicBezTo>
                  <a:lnTo>
                    <a:pt x="6557" y="1124"/>
                  </a:lnTo>
                  <a:cubicBezTo>
                    <a:pt x="6557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5"/>
            <p:cNvSpPr/>
            <p:nvPr/>
          </p:nvSpPr>
          <p:spPr>
            <a:xfrm>
              <a:off x="8054400" y="3851350"/>
              <a:ext cx="164025" cy="163950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5"/>
            <p:cNvSpPr/>
            <p:nvPr/>
          </p:nvSpPr>
          <p:spPr>
            <a:xfrm>
              <a:off x="8054400" y="3687425"/>
              <a:ext cx="164025" cy="163950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7"/>
                    <a:pt x="1127" y="6557"/>
                  </a:cubicBezTo>
                  <a:lnTo>
                    <a:pt x="5434" y="6557"/>
                  </a:lnTo>
                  <a:cubicBezTo>
                    <a:pt x="6055" y="6557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5"/>
            <p:cNvSpPr/>
            <p:nvPr/>
          </p:nvSpPr>
          <p:spPr>
            <a:xfrm>
              <a:off x="8218400" y="3851350"/>
              <a:ext cx="163975" cy="163950"/>
            </a:xfrm>
            <a:custGeom>
              <a:avLst/>
              <a:gdLst/>
              <a:ahLst/>
              <a:cxnLst/>
              <a:rect l="l" t="t" r="r" b="b"/>
              <a:pathLst>
                <a:path w="6559" h="6558" extrusionOk="0">
                  <a:moveTo>
                    <a:pt x="1125" y="0"/>
                  </a:moveTo>
                  <a:cubicBezTo>
                    <a:pt x="504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6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5"/>
            <p:cNvSpPr/>
            <p:nvPr/>
          </p:nvSpPr>
          <p:spPr>
            <a:xfrm>
              <a:off x="8382350" y="3851350"/>
              <a:ext cx="163950" cy="163950"/>
            </a:xfrm>
            <a:custGeom>
              <a:avLst/>
              <a:gdLst/>
              <a:ahLst/>
              <a:cxnLst/>
              <a:rect l="l" t="t" r="r" b="b"/>
              <a:pathLst>
                <a:path w="6558" h="6558" extrusionOk="0">
                  <a:moveTo>
                    <a:pt x="1124" y="0"/>
                  </a:moveTo>
                  <a:cubicBezTo>
                    <a:pt x="503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4" y="6558"/>
                  </a:cubicBezTo>
                  <a:lnTo>
                    <a:pt x="5434" y="6558"/>
                  </a:lnTo>
                  <a:cubicBezTo>
                    <a:pt x="6055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5"/>
            <p:cNvSpPr/>
            <p:nvPr/>
          </p:nvSpPr>
          <p:spPr>
            <a:xfrm>
              <a:off x="8546275" y="3851350"/>
              <a:ext cx="164050" cy="163950"/>
            </a:xfrm>
            <a:custGeom>
              <a:avLst/>
              <a:gdLst/>
              <a:ahLst/>
              <a:cxnLst/>
              <a:rect l="l" t="t" r="r" b="b"/>
              <a:pathLst>
                <a:path w="6562" h="6558" extrusionOk="0">
                  <a:moveTo>
                    <a:pt x="1128" y="0"/>
                  </a:moveTo>
                  <a:cubicBezTo>
                    <a:pt x="507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3" y="6558"/>
                    <a:pt x="1128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5"/>
            <p:cNvSpPr/>
            <p:nvPr/>
          </p:nvSpPr>
          <p:spPr>
            <a:xfrm>
              <a:off x="8546275" y="3687425"/>
              <a:ext cx="164050" cy="163950"/>
            </a:xfrm>
            <a:custGeom>
              <a:avLst/>
              <a:gdLst/>
              <a:ahLst/>
              <a:cxnLst/>
              <a:rect l="l" t="t" r="r" b="b"/>
              <a:pathLst>
                <a:path w="6562" h="6558" extrusionOk="0">
                  <a:moveTo>
                    <a:pt x="1128" y="0"/>
                  </a:moveTo>
                  <a:cubicBezTo>
                    <a:pt x="507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3" y="6557"/>
                    <a:pt x="1128" y="6557"/>
                  </a:cubicBezTo>
                  <a:lnTo>
                    <a:pt x="5434" y="6557"/>
                  </a:lnTo>
                  <a:cubicBezTo>
                    <a:pt x="6055" y="6557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5"/>
            <p:cNvSpPr/>
            <p:nvPr/>
          </p:nvSpPr>
          <p:spPr>
            <a:xfrm>
              <a:off x="8546275" y="3523400"/>
              <a:ext cx="164050" cy="164050"/>
            </a:xfrm>
            <a:custGeom>
              <a:avLst/>
              <a:gdLst/>
              <a:ahLst/>
              <a:cxnLst/>
              <a:rect l="l" t="t" r="r" b="b"/>
              <a:pathLst>
                <a:path w="6562" h="6562" extrusionOk="0">
                  <a:moveTo>
                    <a:pt x="1128" y="1"/>
                  </a:moveTo>
                  <a:cubicBezTo>
                    <a:pt x="507" y="1"/>
                    <a:pt x="1" y="506"/>
                    <a:pt x="1" y="1128"/>
                  </a:cubicBezTo>
                  <a:lnTo>
                    <a:pt x="1" y="5434"/>
                  </a:lnTo>
                  <a:cubicBezTo>
                    <a:pt x="1" y="6055"/>
                    <a:pt x="503" y="6561"/>
                    <a:pt x="1128" y="6561"/>
                  </a:cubicBezTo>
                  <a:lnTo>
                    <a:pt x="5434" y="6561"/>
                  </a:lnTo>
                  <a:cubicBezTo>
                    <a:pt x="6055" y="6561"/>
                    <a:pt x="6561" y="6055"/>
                    <a:pt x="6561" y="5434"/>
                  </a:cubicBezTo>
                  <a:lnTo>
                    <a:pt x="6561" y="1128"/>
                  </a:lnTo>
                  <a:cubicBezTo>
                    <a:pt x="6558" y="506"/>
                    <a:pt x="6055" y="1"/>
                    <a:pt x="543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5"/>
            <p:cNvSpPr/>
            <p:nvPr/>
          </p:nvSpPr>
          <p:spPr>
            <a:xfrm>
              <a:off x="8054400" y="3195525"/>
              <a:ext cx="164025" cy="163975"/>
            </a:xfrm>
            <a:custGeom>
              <a:avLst/>
              <a:gdLst/>
              <a:ahLst/>
              <a:cxnLst/>
              <a:rect l="l" t="t" r="r" b="b"/>
              <a:pathLst>
                <a:path w="6561" h="6559" extrusionOk="0">
                  <a:moveTo>
                    <a:pt x="1127" y="1"/>
                  </a:moveTo>
                  <a:cubicBezTo>
                    <a:pt x="506" y="1"/>
                    <a:pt x="0" y="504"/>
                    <a:pt x="0" y="1125"/>
                  </a:cubicBezTo>
                  <a:lnTo>
                    <a:pt x="0" y="5434"/>
                  </a:lnTo>
                  <a:cubicBezTo>
                    <a:pt x="0" y="6056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6"/>
                    <a:pt x="6561" y="5434"/>
                  </a:cubicBezTo>
                  <a:lnTo>
                    <a:pt x="6561" y="1125"/>
                  </a:lnTo>
                  <a:cubicBezTo>
                    <a:pt x="6558" y="504"/>
                    <a:pt x="6055" y="1"/>
                    <a:pt x="54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5"/>
            <p:cNvSpPr/>
            <p:nvPr/>
          </p:nvSpPr>
          <p:spPr>
            <a:xfrm>
              <a:off x="8054400" y="3359475"/>
              <a:ext cx="164025" cy="163950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5"/>
            <p:cNvSpPr/>
            <p:nvPr/>
          </p:nvSpPr>
          <p:spPr>
            <a:xfrm>
              <a:off x="8218400" y="3359475"/>
              <a:ext cx="163975" cy="163950"/>
            </a:xfrm>
            <a:custGeom>
              <a:avLst/>
              <a:gdLst/>
              <a:ahLst/>
              <a:cxnLst/>
              <a:rect l="l" t="t" r="r" b="b"/>
              <a:pathLst>
                <a:path w="6559" h="6558" extrusionOk="0">
                  <a:moveTo>
                    <a:pt x="1125" y="0"/>
                  </a:moveTo>
                  <a:cubicBezTo>
                    <a:pt x="504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6" y="0"/>
                    <a:pt x="54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5"/>
            <p:cNvSpPr/>
            <p:nvPr/>
          </p:nvSpPr>
          <p:spPr>
            <a:xfrm>
              <a:off x="8218400" y="3195525"/>
              <a:ext cx="163975" cy="163975"/>
            </a:xfrm>
            <a:custGeom>
              <a:avLst/>
              <a:gdLst/>
              <a:ahLst/>
              <a:cxnLst/>
              <a:rect l="l" t="t" r="r" b="b"/>
              <a:pathLst>
                <a:path w="6559" h="6559" extrusionOk="0">
                  <a:moveTo>
                    <a:pt x="1125" y="1"/>
                  </a:moveTo>
                  <a:cubicBezTo>
                    <a:pt x="504" y="1"/>
                    <a:pt x="1" y="504"/>
                    <a:pt x="1" y="1125"/>
                  </a:cubicBezTo>
                  <a:lnTo>
                    <a:pt x="1" y="5434"/>
                  </a:lnTo>
                  <a:cubicBezTo>
                    <a:pt x="1" y="6056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6"/>
                    <a:pt x="6558" y="5434"/>
                  </a:cubicBezTo>
                  <a:lnTo>
                    <a:pt x="6558" y="1125"/>
                  </a:lnTo>
                  <a:cubicBezTo>
                    <a:pt x="6558" y="504"/>
                    <a:pt x="6056" y="1"/>
                    <a:pt x="54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0" name="Google Shape;1290;p35"/>
          <p:cNvGrpSpPr/>
          <p:nvPr/>
        </p:nvGrpSpPr>
        <p:grpSpPr>
          <a:xfrm>
            <a:off x="7712013" y="1941638"/>
            <a:ext cx="316871" cy="316855"/>
            <a:chOff x="291850" y="2324188"/>
            <a:chExt cx="316871" cy="316855"/>
          </a:xfrm>
        </p:grpSpPr>
        <p:sp>
          <p:nvSpPr>
            <p:cNvPr id="1291" name="Google Shape;1291;p35"/>
            <p:cNvSpPr/>
            <p:nvPr/>
          </p:nvSpPr>
          <p:spPr>
            <a:xfrm>
              <a:off x="291850" y="2324188"/>
              <a:ext cx="316871" cy="316855"/>
            </a:xfrm>
            <a:custGeom>
              <a:avLst/>
              <a:gdLst/>
              <a:ahLst/>
              <a:cxnLst/>
              <a:rect l="l" t="t" r="r" b="b"/>
              <a:pathLst>
                <a:path w="6584" h="6584" extrusionOk="0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4970" y="6584"/>
                  </a:lnTo>
                  <a:cubicBezTo>
                    <a:pt x="5863" y="6584"/>
                    <a:pt x="6584" y="5863"/>
                    <a:pt x="6584" y="4973"/>
                  </a:cubicBezTo>
                  <a:lnTo>
                    <a:pt x="6584" y="1614"/>
                  </a:lnTo>
                  <a:cubicBezTo>
                    <a:pt x="6584" y="724"/>
                    <a:pt x="5863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5"/>
            <p:cNvSpPr/>
            <p:nvPr/>
          </p:nvSpPr>
          <p:spPr>
            <a:xfrm>
              <a:off x="291850" y="2324188"/>
              <a:ext cx="126287" cy="316855"/>
            </a:xfrm>
            <a:custGeom>
              <a:avLst/>
              <a:gdLst/>
              <a:ahLst/>
              <a:cxnLst/>
              <a:rect l="l" t="t" r="r" b="b"/>
              <a:pathLst>
                <a:path w="2624" h="6584" extrusionOk="0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2623" y="6584"/>
                  </a:lnTo>
                  <a:cubicBezTo>
                    <a:pt x="1733" y="6584"/>
                    <a:pt x="1009" y="5863"/>
                    <a:pt x="1009" y="4973"/>
                  </a:cubicBezTo>
                  <a:lnTo>
                    <a:pt x="1009" y="1614"/>
                  </a:lnTo>
                  <a:cubicBezTo>
                    <a:pt x="1009" y="724"/>
                    <a:pt x="1733" y="1"/>
                    <a:pt x="26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5"/>
            <p:cNvSpPr/>
            <p:nvPr/>
          </p:nvSpPr>
          <p:spPr>
            <a:xfrm>
              <a:off x="450281" y="2457160"/>
              <a:ext cx="47646" cy="49376"/>
            </a:xfrm>
            <a:custGeom>
              <a:avLst/>
              <a:gdLst/>
              <a:ahLst/>
              <a:cxnLst/>
              <a:rect l="l" t="t" r="r" b="b"/>
              <a:pathLst>
                <a:path w="990" h="1026" extrusionOk="0">
                  <a:moveTo>
                    <a:pt x="493" y="1"/>
                  </a:moveTo>
                  <a:cubicBezTo>
                    <a:pt x="221" y="1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5"/>
                    <a:pt x="493" y="1025"/>
                  </a:cubicBezTo>
                  <a:cubicBezTo>
                    <a:pt x="765" y="1025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5"/>
                    <a:pt x="765" y="1"/>
                    <a:pt x="4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5"/>
            <p:cNvSpPr/>
            <p:nvPr/>
          </p:nvSpPr>
          <p:spPr>
            <a:xfrm>
              <a:off x="523914" y="2383527"/>
              <a:ext cx="47646" cy="49184"/>
            </a:xfrm>
            <a:custGeom>
              <a:avLst/>
              <a:gdLst/>
              <a:ahLst/>
              <a:cxnLst/>
              <a:rect l="l" t="t" r="r" b="b"/>
              <a:pathLst>
                <a:path w="990" h="1022" extrusionOk="0">
                  <a:moveTo>
                    <a:pt x="497" y="0"/>
                  </a:moveTo>
                  <a:cubicBezTo>
                    <a:pt x="225" y="0"/>
                    <a:pt x="1" y="221"/>
                    <a:pt x="1" y="493"/>
                  </a:cubicBezTo>
                  <a:lnTo>
                    <a:pt x="1" y="525"/>
                  </a:lnTo>
                  <a:cubicBezTo>
                    <a:pt x="1" y="801"/>
                    <a:pt x="225" y="1022"/>
                    <a:pt x="497" y="1022"/>
                  </a:cubicBezTo>
                  <a:cubicBezTo>
                    <a:pt x="769" y="1022"/>
                    <a:pt x="990" y="798"/>
                    <a:pt x="990" y="525"/>
                  </a:cubicBezTo>
                  <a:lnTo>
                    <a:pt x="990" y="493"/>
                  </a:lnTo>
                  <a:cubicBezTo>
                    <a:pt x="990" y="221"/>
                    <a:pt x="769" y="0"/>
                    <a:pt x="4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5"/>
            <p:cNvSpPr/>
            <p:nvPr/>
          </p:nvSpPr>
          <p:spPr>
            <a:xfrm>
              <a:off x="376455" y="2530985"/>
              <a:ext cx="47646" cy="49184"/>
            </a:xfrm>
            <a:custGeom>
              <a:avLst/>
              <a:gdLst/>
              <a:ahLst/>
              <a:cxnLst/>
              <a:rect l="l" t="t" r="r" b="b"/>
              <a:pathLst>
                <a:path w="990" h="1022" extrusionOk="0">
                  <a:moveTo>
                    <a:pt x="494" y="0"/>
                  </a:moveTo>
                  <a:cubicBezTo>
                    <a:pt x="221" y="0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4" y="1022"/>
                  </a:cubicBezTo>
                  <a:cubicBezTo>
                    <a:pt x="769" y="1022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1"/>
                    <a:pt x="769" y="0"/>
                    <a:pt x="4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6" name="Google Shape;1296;p35"/>
          <p:cNvSpPr/>
          <p:nvPr/>
        </p:nvSpPr>
        <p:spPr>
          <a:xfrm rot="-1319639">
            <a:off x="6959310" y="738707"/>
            <a:ext cx="585460" cy="409040"/>
          </a:xfrm>
          <a:custGeom>
            <a:avLst/>
            <a:gdLst/>
            <a:ahLst/>
            <a:cxnLst/>
            <a:rect l="l" t="t" r="r" b="b"/>
            <a:pathLst>
              <a:path w="23419" h="16362" extrusionOk="0">
                <a:moveTo>
                  <a:pt x="1128" y="0"/>
                </a:moveTo>
                <a:cubicBezTo>
                  <a:pt x="507" y="0"/>
                  <a:pt x="1" y="506"/>
                  <a:pt x="1" y="1127"/>
                </a:cubicBezTo>
                <a:lnTo>
                  <a:pt x="1" y="15235"/>
                </a:lnTo>
                <a:cubicBezTo>
                  <a:pt x="1" y="15856"/>
                  <a:pt x="507" y="16362"/>
                  <a:pt x="1128" y="16362"/>
                </a:cubicBezTo>
                <a:lnTo>
                  <a:pt x="6225" y="16362"/>
                </a:lnTo>
                <a:cubicBezTo>
                  <a:pt x="6526" y="16362"/>
                  <a:pt x="6773" y="16118"/>
                  <a:pt x="6773" y="15814"/>
                </a:cubicBezTo>
                <a:lnTo>
                  <a:pt x="6773" y="14514"/>
                </a:lnTo>
                <a:cubicBezTo>
                  <a:pt x="6773" y="14341"/>
                  <a:pt x="6686" y="14188"/>
                  <a:pt x="6555" y="14076"/>
                </a:cubicBezTo>
                <a:cubicBezTo>
                  <a:pt x="5998" y="13611"/>
                  <a:pt x="5642" y="12913"/>
                  <a:pt x="5642" y="12129"/>
                </a:cubicBezTo>
                <a:cubicBezTo>
                  <a:pt x="5642" y="10729"/>
                  <a:pt x="6779" y="9590"/>
                  <a:pt x="8182" y="9590"/>
                </a:cubicBezTo>
                <a:cubicBezTo>
                  <a:pt x="8361" y="9590"/>
                  <a:pt x="8544" y="9609"/>
                  <a:pt x="8729" y="9647"/>
                </a:cubicBezTo>
                <a:cubicBezTo>
                  <a:pt x="9728" y="9856"/>
                  <a:pt x="10519" y="10688"/>
                  <a:pt x="10685" y="11697"/>
                </a:cubicBezTo>
                <a:cubicBezTo>
                  <a:pt x="10842" y="12651"/>
                  <a:pt x="10468" y="13528"/>
                  <a:pt x="9811" y="14076"/>
                </a:cubicBezTo>
                <a:cubicBezTo>
                  <a:pt x="9680" y="14188"/>
                  <a:pt x="9593" y="14341"/>
                  <a:pt x="9593" y="14514"/>
                </a:cubicBezTo>
                <a:lnTo>
                  <a:pt x="9593" y="15814"/>
                </a:lnTo>
                <a:cubicBezTo>
                  <a:pt x="9593" y="16118"/>
                  <a:pt x="9840" y="16362"/>
                  <a:pt x="10141" y="16362"/>
                </a:cubicBezTo>
                <a:lnTo>
                  <a:pt x="16365" y="16362"/>
                </a:lnTo>
                <a:lnTo>
                  <a:pt x="16362" y="10141"/>
                </a:lnTo>
                <a:cubicBezTo>
                  <a:pt x="16362" y="9836"/>
                  <a:pt x="16609" y="9593"/>
                  <a:pt x="16910" y="9593"/>
                </a:cubicBezTo>
                <a:lnTo>
                  <a:pt x="18213" y="9593"/>
                </a:lnTo>
                <a:cubicBezTo>
                  <a:pt x="18382" y="9593"/>
                  <a:pt x="18539" y="9679"/>
                  <a:pt x="18648" y="9811"/>
                </a:cubicBezTo>
                <a:cubicBezTo>
                  <a:pt x="19115" y="10367"/>
                  <a:pt x="19813" y="10720"/>
                  <a:pt x="20597" y="10720"/>
                </a:cubicBezTo>
                <a:cubicBezTo>
                  <a:pt x="20739" y="10720"/>
                  <a:pt x="20884" y="10709"/>
                  <a:pt x="21030" y="10685"/>
                </a:cubicBezTo>
                <a:cubicBezTo>
                  <a:pt x="22036" y="10518"/>
                  <a:pt x="22868" y="9727"/>
                  <a:pt x="23076" y="8729"/>
                </a:cubicBezTo>
                <a:cubicBezTo>
                  <a:pt x="23419" y="7086"/>
                  <a:pt x="22177" y="5642"/>
                  <a:pt x="20595" y="5642"/>
                </a:cubicBezTo>
                <a:cubicBezTo>
                  <a:pt x="19814" y="5642"/>
                  <a:pt x="19113" y="5997"/>
                  <a:pt x="18648" y="6551"/>
                </a:cubicBezTo>
                <a:cubicBezTo>
                  <a:pt x="18539" y="6683"/>
                  <a:pt x="18382" y="6769"/>
                  <a:pt x="18213" y="6769"/>
                </a:cubicBezTo>
                <a:lnTo>
                  <a:pt x="16910" y="6769"/>
                </a:lnTo>
                <a:cubicBezTo>
                  <a:pt x="16609" y="6769"/>
                  <a:pt x="16362" y="6526"/>
                  <a:pt x="16362" y="6225"/>
                </a:cubicBezTo>
                <a:lnTo>
                  <a:pt x="16362" y="1127"/>
                </a:lnTo>
                <a:cubicBezTo>
                  <a:pt x="16362" y="506"/>
                  <a:pt x="15856" y="0"/>
                  <a:pt x="15235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494001"/>
      </p:ext>
    </p:extLst>
  </p:cSld>
  <p:clrMapOvr>
    <a:masterClrMapping/>
  </p:clrMapOvr>
</p:sld>
</file>

<file path=ppt/theme/theme1.xml><?xml version="1.0" encoding="utf-8"?>
<a:theme xmlns:a="http://schemas.openxmlformats.org/drawingml/2006/main" name="History and Influence of Board Games - Thesis by Slidesgo">
  <a:themeElements>
    <a:clrScheme name="Simple Light">
      <a:dk1>
        <a:srgbClr val="071DF4"/>
      </a:dk1>
      <a:lt1>
        <a:srgbClr val="FAF0C8"/>
      </a:lt1>
      <a:dk2>
        <a:srgbClr val="DB1548"/>
      </a:dk2>
      <a:lt2>
        <a:srgbClr val="F57135"/>
      </a:lt2>
      <a:accent1>
        <a:srgbClr val="F0CC00"/>
      </a:accent1>
      <a:accent2>
        <a:srgbClr val="40D74F"/>
      </a:accent2>
      <a:accent3>
        <a:srgbClr val="B1FC86"/>
      </a:accent3>
      <a:accent4>
        <a:srgbClr val="FFFFFF"/>
      </a:accent4>
      <a:accent5>
        <a:srgbClr val="292929"/>
      </a:accent5>
      <a:accent6>
        <a:srgbClr val="FFFFFF"/>
      </a:accent6>
      <a:hlink>
        <a:srgbClr val="2929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F03B5085082B47812469EC799792F9" ma:contentTypeVersion="0" ma:contentTypeDescription="Create a new document." ma:contentTypeScope="" ma:versionID="12fe4545d690011886d63f867319321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87E26D-BD42-4205-8712-601DCA139245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8957FC8-19E5-4DA8-89B2-629A2E66CD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</Words>
  <Application>Microsoft Office PowerPoint</Application>
  <PresentationFormat>Trình chiếu Trên màn hình (16:9)</PresentationFormat>
  <Paragraphs>56</Paragraphs>
  <Slides>20</Slides>
  <Notes>20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2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20</vt:i4>
      </vt:variant>
    </vt:vector>
  </HeadingPairs>
  <TitlesOfParts>
    <vt:vector size="23" baseType="lpstr">
      <vt:lpstr>Dela Gothic One</vt:lpstr>
      <vt:lpstr>Heebo</vt:lpstr>
      <vt:lpstr>History and Influence of Board Games - Thesis by Slidesgo</vt:lpstr>
      <vt:lpstr>Group 34</vt:lpstr>
      <vt:lpstr> Thành viên :  Phạm Minh Trường –  20215292 © Lê Bá Trọng  -  20215153 Trần Minh Trường  -  20184211 Hoàng Quốc Trung  -  20215154 </vt:lpstr>
      <vt:lpstr>       Phân công công việc:  Trường:     thiết kế giao diện + model Trọng :            thiết kế phần model Trung :           thiết kế giao diện Trường  2018  :  thiết kế giao diện </vt:lpstr>
      <vt:lpstr>Mục lục</vt:lpstr>
      <vt:lpstr>Đặt vấn đề</vt:lpstr>
      <vt:lpstr>Đặt vấn đề</vt:lpstr>
      <vt:lpstr>Giới Thiệu</vt:lpstr>
      <vt:lpstr>Cách Chơi</vt:lpstr>
      <vt:lpstr>Use Case</vt:lpstr>
      <vt:lpstr>UseCase</vt:lpstr>
      <vt:lpstr>Package</vt:lpstr>
      <vt:lpstr>Package</vt:lpstr>
      <vt:lpstr>Class</vt:lpstr>
      <vt:lpstr>Class</vt:lpstr>
      <vt:lpstr>Demo</vt:lpstr>
      <vt:lpstr>Demo</vt:lpstr>
      <vt:lpstr>Demo</vt:lpstr>
      <vt:lpstr>Demo</vt:lpstr>
      <vt:lpstr>Demo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 34</dc:title>
  <dc:creator>TMT</dc:creator>
  <cp:lastModifiedBy>Pham Minh Truong 20215292</cp:lastModifiedBy>
  <cp:revision>1</cp:revision>
  <dcterms:modified xsi:type="dcterms:W3CDTF">2024-01-07T17:03:33Z</dcterms:modified>
</cp:coreProperties>
</file>