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6" r:id="rId35"/>
    <p:sldId id="297" r:id="rId36"/>
    <p:sldId id="291" r:id="rId37"/>
    <p:sldId id="293" r:id="rId38"/>
    <p:sldId id="295" r:id="rId39"/>
    <p:sldId id="305" r:id="rId40"/>
    <p:sldId id="294" r:id="rId41"/>
    <p:sldId id="298" r:id="rId42"/>
    <p:sldId id="299" r:id="rId43"/>
    <p:sldId id="301" r:id="rId44"/>
    <p:sldId id="302" r:id="rId45"/>
    <p:sldId id="303" r:id="rId46"/>
    <p:sldId id="300" r:id="rId47"/>
    <p:sldId id="269" r:id="rId48"/>
    <p:sldId id="270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1" y="4311312"/>
            <a:ext cx="3248449" cy="1752600"/>
          </a:xfrm>
          <a:prstGeom prst="rect">
            <a:avLst/>
          </a:prstGeom>
        </p:spPr>
      </p:pic>
      <p:pic>
        <p:nvPicPr>
          <p:cNvPr id="5" name="Hình ảnh 3">
            <a:extLst>
              <a:ext uri="{FF2B5EF4-FFF2-40B4-BE49-F238E27FC236}">
                <a16:creationId xmlns:a16="http://schemas.microsoft.com/office/drawing/2014/main" id="{E7F8106A-A127-4022-AC77-E2A7CB2B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23" y="1389823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3391" y="4420393"/>
            <a:ext cx="2619741" cy="1324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F58DB-4CEC-48F0-BFD2-76259920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660" y="2866945"/>
            <a:ext cx="5875981" cy="1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495111"/>
            <a:ext cx="5626984" cy="25334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855" y="4449746"/>
            <a:ext cx="2305372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990BF-07A8-4263-94F7-049D842C5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52" y="2209800"/>
            <a:ext cx="585970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3591" y="1676400"/>
            <a:ext cx="2400635" cy="13241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5E3EE-0A83-4023-A93B-8F8EF85CA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6917" y="2249488"/>
            <a:ext cx="4230165" cy="400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1878</TotalTime>
  <Words>2605</Words>
  <Application>Microsoft Office PowerPoint</Application>
  <PresentationFormat>Widescreen</PresentationFormat>
  <Paragraphs>243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Times New Roman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320</cp:revision>
  <dcterms:created xsi:type="dcterms:W3CDTF">2018-03-30T02:52:27Z</dcterms:created>
  <dcterms:modified xsi:type="dcterms:W3CDTF">2018-04-06T10:51:53Z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