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265" r:id="rId16"/>
    <p:sldId id="266" r:id="rId17"/>
    <p:sldId id="267" r:id="rId18"/>
    <p:sldId id="278" r:id="rId19"/>
    <p:sldId id="279" r:id="rId20"/>
    <p:sldId id="280" r:id="rId21"/>
    <p:sldId id="281" r:id="rId22"/>
    <p:sldId id="26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6" r:id="rId34"/>
    <p:sldId id="297" r:id="rId35"/>
    <p:sldId id="291" r:id="rId36"/>
    <p:sldId id="293" r:id="rId37"/>
    <p:sldId id="294" r:id="rId38"/>
    <p:sldId id="295" r:id="rId39"/>
    <p:sldId id="298" r:id="rId40"/>
    <p:sldId id="299" r:id="rId41"/>
    <p:sldId id="301" r:id="rId42"/>
    <p:sldId id="302" r:id="rId43"/>
    <p:sldId id="303" r:id="rId44"/>
    <p:sldId id="300" r:id="rId45"/>
    <p:sldId id="269" r:id="rId46"/>
    <p:sldId id="27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175" y="3121429"/>
            <a:ext cx="261974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Content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communication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properties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build, development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69" y="1300295"/>
            <a:ext cx="3444210" cy="1544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55" y="3051303"/>
            <a:ext cx="3402024" cy="3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1413815"/>
            <a:ext cx="4652489" cy="51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10" y="1595181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37" y="1467023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836" y="4004457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resources for more information on subject.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quiz or challenge to assess how much information participants learned.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FD70E-1839-42B6-A877-E0C99226A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AF48C-55F7-4C07-8726-570711A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04" y="2776446"/>
            <a:ext cx="222916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098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1723</TotalTime>
  <Words>2289</Words>
  <Application>Microsoft Office PowerPoint</Application>
  <PresentationFormat>Widescreen</PresentationFormat>
  <Paragraphs>222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Khái niệm cơ bản của vuejs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Children</vt:lpstr>
      <vt:lpstr>Lesson 2: Wrap-up</vt:lpstr>
      <vt:lpstr>Lesson 3: Objectives</vt:lpstr>
      <vt:lpstr>Lesson 3: Content</vt:lpstr>
      <vt:lpstr>Lesson 3: Content</vt:lpstr>
      <vt:lpstr>Lesson 3: Content</vt:lpstr>
      <vt:lpstr>Lesson 3: Content</vt:lpstr>
      <vt:lpstr>Lesson 3: Content</vt:lpstr>
      <vt:lpstr>Lesson 3: Wrap-up</vt:lpstr>
      <vt:lpstr>Lesson 4: Objectives</vt:lpstr>
      <vt:lpstr>Lesson 4: Content</vt:lpstr>
      <vt:lpstr>Lesson 4: Content</vt:lpstr>
      <vt:lpstr>Lesson 4: Content</vt:lpstr>
      <vt:lpstr>Lesson 4: Content</vt:lpstr>
      <vt:lpstr>Lesson 4: Content</vt:lpstr>
      <vt:lpstr>Lesson 4: Content</vt:lpstr>
      <vt:lpstr>Lesson 4: Wrap-up</vt:lpstr>
      <vt:lpstr>Lesson 5: Objectives</vt:lpstr>
      <vt:lpstr>Lesson 5: Content</vt:lpstr>
      <vt:lpstr>Lesson 5: Content</vt:lpstr>
      <vt:lpstr>Lesson 5: Content</vt:lpstr>
      <vt:lpstr>Lesson 5: Wrap-up</vt:lpstr>
      <vt:lpstr>Lesson 6: Objectives</vt:lpstr>
      <vt:lpstr>Lesson 6: Content</vt:lpstr>
      <vt:lpstr>Lesson 6: Wrap-up</vt:lpstr>
      <vt:lpstr>Lesson 7: Objectives</vt:lpstr>
      <vt:lpstr>Lesson 7: Content</vt:lpstr>
      <vt:lpstr>Lesson 7: Content</vt:lpstr>
      <vt:lpstr>Lesson 7: Content</vt:lpstr>
      <vt:lpstr>Lesson 7: Content</vt:lpstr>
      <vt:lpstr>Lesson 7: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231</cp:revision>
  <dcterms:created xsi:type="dcterms:W3CDTF">2018-03-30T02:52:27Z</dcterms:created>
  <dcterms:modified xsi:type="dcterms:W3CDTF">2018-04-05T10:23:43Z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