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306" r:id="rId16"/>
    <p:sldId id="265" r:id="rId17"/>
    <p:sldId id="266" r:id="rId18"/>
    <p:sldId id="267" r:id="rId19"/>
    <p:sldId id="278" r:id="rId20"/>
    <p:sldId id="279" r:id="rId21"/>
    <p:sldId id="280" r:id="rId22"/>
    <p:sldId id="281" r:id="rId23"/>
    <p:sldId id="268" r:id="rId24"/>
    <p:sldId id="282" r:id="rId25"/>
    <p:sldId id="307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6" r:id="rId36"/>
    <p:sldId id="297" r:id="rId37"/>
    <p:sldId id="291" r:id="rId38"/>
    <p:sldId id="293" r:id="rId39"/>
    <p:sldId id="295" r:id="rId40"/>
    <p:sldId id="305" r:id="rId41"/>
    <p:sldId id="294" r:id="rId42"/>
    <p:sldId id="298" r:id="rId43"/>
    <p:sldId id="299" r:id="rId44"/>
    <p:sldId id="301" r:id="rId45"/>
    <p:sldId id="302" r:id="rId46"/>
    <p:sldId id="303" r:id="rId47"/>
    <p:sldId id="300" r:id="rId48"/>
    <p:sldId id="269" r:id="rId49"/>
    <p:sldId id="270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392" autoAdjust="0"/>
  </p:normalViewPr>
  <p:slideViewPr>
    <p:cSldViewPr snapToGrid="0">
      <p:cViewPr varScale="1">
        <p:scale>
          <a:sx n="72" d="100"/>
          <a:sy n="72" d="100"/>
        </p:scale>
        <p:origin x="201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v-model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binding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template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v-model=“message” ,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computed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computed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watch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fullname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Khi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(watch)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Khi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computed (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computed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computed: {</a:t>
            </a:r>
          </a:p>
          <a:p>
            <a:r>
              <a:rPr lang="en-US" dirty="0"/>
              <a:t> welcome: function(){return “welcome to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”}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computed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{{welcome}} , v-model=“welcome”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ở </a:t>
            </a:r>
            <a:r>
              <a:rPr lang="en-US" dirty="0" err="1"/>
              <a:t>các</a:t>
            </a:r>
            <a:r>
              <a:rPr lang="en-US" dirty="0"/>
              <a:t> slides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1,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1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html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index.html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html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?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component </a:t>
            </a:r>
          </a:p>
          <a:p>
            <a:r>
              <a:rPr lang="en-US" dirty="0"/>
              <a:t>Trong component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component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component con ….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&lt;template&gt;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1 component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component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html </a:t>
            </a:r>
            <a:r>
              <a:rPr lang="en-US" dirty="0" err="1"/>
              <a:t>đặt</a:t>
            </a:r>
            <a:r>
              <a:rPr lang="en-US" dirty="0"/>
              <a:t> 2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js</a:t>
            </a:r>
            <a:r>
              <a:rPr lang="en-US" dirty="0"/>
              <a:t> ta create 2 component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đinh</a:t>
            </a:r>
            <a:endParaRPr lang="en-US" dirty="0"/>
          </a:p>
          <a:p>
            <a:r>
              <a:rPr lang="en-US" dirty="0"/>
              <a:t>Trong component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set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el: </a:t>
            </a:r>
            <a:r>
              <a:rPr lang="en-US" dirty="0" err="1"/>
              <a:t>bằng</a:t>
            </a:r>
            <a:r>
              <a:rPr lang="en-US" dirty="0"/>
              <a:t> Id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element </a:t>
            </a:r>
            <a:r>
              <a:rPr lang="en-US" dirty="0" err="1"/>
              <a:t>trên</a:t>
            </a:r>
            <a:r>
              <a:rPr lang="en-US" dirty="0"/>
              <a:t> html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2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1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component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cha con,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1 </a:t>
            </a:r>
            <a:r>
              <a:rPr lang="en-US" dirty="0" err="1"/>
              <a:t>chút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Component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component cha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new</a:t>
            </a:r>
          </a:p>
          <a:p>
            <a:pPr marL="228600" indent="-228600">
              <a:buAutoNum type="arabicParenR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Vue.component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component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template: “#id”</a:t>
            </a:r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&lt;template&gt;&lt;/template&gt;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template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marL="0" indent="0">
              <a:buNone/>
            </a:pPr>
            <a:r>
              <a:rPr lang="en-US" dirty="0" err="1"/>
              <a:t>Vì</a:t>
            </a:r>
            <a:r>
              <a:rPr lang="en-US" dirty="0"/>
              <a:t> ta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template:”&lt;div&gt;&lt;/div&gt;”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3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, </a:t>
            </a:r>
            <a:r>
              <a:rPr lang="en-US" dirty="0" err="1"/>
              <a:t>thẻ</a:t>
            </a:r>
            <a:r>
              <a:rPr lang="en-US" dirty="0"/>
              <a:t> &lt;template&gt;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id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template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bao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component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thẻ</a:t>
            </a:r>
            <a:r>
              <a:rPr lang="en-US" dirty="0"/>
              <a:t> html 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Vue.component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component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hay cha con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layout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r>
              <a:rPr lang="en-US" dirty="0"/>
              <a:t>Hay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layout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naviation</a:t>
            </a:r>
            <a:r>
              <a:rPr lang="en-US" dirty="0"/>
              <a:t>, footer, header, menu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7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 2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,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component,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layout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design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link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: https://vuejs.org/v2/guide/syntax.html</a:t>
            </a:r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syntax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render (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)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template syntax </a:t>
            </a:r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syntax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</a:t>
            </a:r>
            <a:r>
              <a:rPr lang="en-US" dirty="0"/>
              <a:t> syntax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v-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ng- </a:t>
            </a:r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syntax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v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slite</a:t>
            </a:r>
            <a:endParaRPr lang="en-US" dirty="0"/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syntax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0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V-on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, 1 input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cần</a:t>
            </a:r>
            <a:endParaRPr lang="en-US" dirty="0"/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v-on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 ta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methods</a:t>
            </a:r>
          </a:p>
          <a:p>
            <a:r>
              <a:rPr lang="en-US" dirty="0"/>
              <a:t>Tham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https://vuejs.org/v2/guide/events.html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extend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 err="1"/>
              <a:t>V-on:click.stop</a:t>
            </a:r>
            <a:r>
              <a:rPr lang="en-US" dirty="0"/>
              <a:t>=“method”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event.preventDefault</a:t>
            </a:r>
            <a:r>
              <a:rPr lang="en-US" dirty="0"/>
              <a:t>()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7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V-bind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v-bind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bind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nhữn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</a:t>
            </a:r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v-model </a:t>
            </a:r>
            <a:r>
              <a:rPr lang="en-US" dirty="0" err="1"/>
              <a:t>với</a:t>
            </a:r>
            <a:r>
              <a:rPr lang="en-US" dirty="0"/>
              <a:t> v-bind, v-bind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compoent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 </a:t>
            </a:r>
          </a:p>
          <a:p>
            <a:r>
              <a:rPr lang="en-US" dirty="0"/>
              <a:t>Tham </a:t>
            </a:r>
            <a:r>
              <a:rPr lang="en-US" dirty="0" err="1"/>
              <a:t>khảo</a:t>
            </a:r>
            <a:r>
              <a:rPr lang="en-US" dirty="0"/>
              <a:t> link https://vuejs.org/v2/guide/forms.html#Value-Bindings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92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nhữn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component, </a:t>
            </a:r>
            <a:r>
              <a:rPr lang="en-US" dirty="0" err="1"/>
              <a:t>gép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code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syntax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r>
              <a:rPr lang="en-US" dirty="0"/>
              <a:t>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this.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component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component con , component con </a:t>
            </a:r>
            <a:r>
              <a:rPr lang="en-US" dirty="0" err="1"/>
              <a:t>lên</a:t>
            </a:r>
            <a:r>
              <a:rPr lang="en-US" dirty="0"/>
              <a:t> component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?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sao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kiển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4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2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component </a:t>
            </a:r>
            <a:r>
              <a:rPr lang="en-US" dirty="0" err="1"/>
              <a:t>kiểu</a:t>
            </a:r>
            <a:r>
              <a:rPr lang="en-US" dirty="0"/>
              <a:t> cha-con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: cha </a:t>
            </a:r>
            <a:r>
              <a:rPr lang="en-US" dirty="0" err="1"/>
              <a:t>gửi</a:t>
            </a:r>
            <a:r>
              <a:rPr lang="en-US" dirty="0"/>
              <a:t> component properties </a:t>
            </a:r>
            <a:r>
              <a:rPr lang="en-US" dirty="0" err="1"/>
              <a:t>xuống</a:t>
            </a:r>
            <a:r>
              <a:rPr lang="en-US" dirty="0"/>
              <a:t> con, con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cha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event bus. </a:t>
            </a:r>
          </a:p>
          <a:p>
            <a:pPr marL="0" indent="0">
              <a:buFontTx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0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component,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component </a:t>
            </a:r>
            <a:r>
              <a:rPr lang="en-US" dirty="0" err="1"/>
              <a:t>cách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</a:p>
          <a:p>
            <a:r>
              <a:rPr lang="en-US" dirty="0"/>
              <a:t>props: [“key”]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 </a:t>
            </a:r>
            <a:r>
              <a:rPr lang="en-US" dirty="0" err="1"/>
              <a:t>componentName</a:t>
            </a:r>
            <a:r>
              <a:rPr lang="en-US" dirty="0"/>
              <a:t> </a:t>
            </a:r>
            <a:r>
              <a:rPr lang="en-US" dirty="0" err="1"/>
              <a:t>v-bind:key</a:t>
            </a:r>
            <a:r>
              <a:rPr lang="en-US" dirty="0"/>
              <a:t>=“value”&gt;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data: {}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</a:p>
          <a:p>
            <a:r>
              <a:rPr lang="en-US" dirty="0"/>
              <a:t>Mounted(){</a:t>
            </a:r>
          </a:p>
          <a:p>
            <a:r>
              <a:rPr lang="en-US" dirty="0"/>
              <a:t> console.log(</a:t>
            </a:r>
            <a:r>
              <a:rPr lang="en-US" dirty="0" err="1"/>
              <a:t>this.key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Lựu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component </a:t>
            </a:r>
            <a:r>
              <a:rPr lang="en-US" dirty="0" err="1"/>
              <a:t>thông</a:t>
            </a:r>
            <a:r>
              <a:rPr lang="en-US" dirty="0"/>
              <a:t> qua props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this.key</a:t>
            </a:r>
            <a:r>
              <a:rPr lang="en-US" dirty="0"/>
              <a:t>=“</a:t>
            </a:r>
            <a:r>
              <a:rPr lang="en-US" dirty="0" err="1"/>
              <a:t>newvalue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component 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cha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component cha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1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computed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83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watach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9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</a:p>
          <a:p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$</a:t>
            </a:r>
            <a:r>
              <a:rPr lang="en-US" dirty="0" err="1"/>
              <a:t>parent.$emit</a:t>
            </a:r>
            <a:r>
              <a:rPr lang="en-US" dirty="0"/>
              <a:t>(“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”, “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”)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cha,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Created(){</a:t>
            </a:r>
          </a:p>
          <a:p>
            <a:r>
              <a:rPr lang="en-US" dirty="0"/>
              <a:t>  </a:t>
            </a:r>
            <a:r>
              <a:rPr lang="en-US" dirty="0" err="1"/>
              <a:t>this.$on</a:t>
            </a:r>
            <a:r>
              <a:rPr lang="en-US" dirty="0"/>
              <a:t>(“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”, function(value){ 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  })	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$on </a:t>
            </a:r>
            <a:r>
              <a:rPr lang="en-US" dirty="0" err="1"/>
              <a:t>và</a:t>
            </a:r>
            <a:r>
              <a:rPr lang="en-US" dirty="0"/>
              <a:t> $emit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2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eventBus</a:t>
            </a:r>
            <a:r>
              <a:rPr lang="en-US" dirty="0"/>
              <a:t> = new </a:t>
            </a:r>
            <a:r>
              <a:rPr lang="en-US" dirty="0" err="1"/>
              <a:t>Vue</a:t>
            </a:r>
            <a:r>
              <a:rPr lang="en-US" dirty="0"/>
              <a:t>()</a:t>
            </a:r>
          </a:p>
          <a:p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component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/>
              <a:t>Child1 {</a:t>
            </a:r>
          </a:p>
          <a:p>
            <a:r>
              <a:rPr lang="en-US" dirty="0"/>
              <a:t>  created() {</a:t>
            </a:r>
          </a:p>
          <a:p>
            <a:r>
              <a:rPr lang="en-US" dirty="0"/>
              <a:t>    </a:t>
            </a:r>
            <a:r>
              <a:rPr lang="en-US" dirty="0" err="1"/>
              <a:t>eventBus.on</a:t>
            </a:r>
            <a:r>
              <a:rPr lang="en-US" dirty="0"/>
              <a:t>(“</a:t>
            </a:r>
            <a:r>
              <a:rPr lang="en-US" dirty="0" err="1"/>
              <a:t>hàm-nhận-sự-kiện</a:t>
            </a:r>
            <a:r>
              <a:rPr lang="en-US" dirty="0"/>
              <a:t>”, function(value) {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/>
              <a:t>    })</a:t>
            </a:r>
          </a:p>
          <a:p>
            <a:r>
              <a:rPr lang="en-US" dirty="0"/>
              <a:t>  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Child2 {</a:t>
            </a:r>
          </a:p>
          <a:p>
            <a:r>
              <a:rPr lang="en-US" dirty="0"/>
              <a:t>  created() {</a:t>
            </a:r>
          </a:p>
          <a:p>
            <a:r>
              <a:rPr lang="en-US" dirty="0"/>
              <a:t>    </a:t>
            </a:r>
            <a:r>
              <a:rPr lang="en-US" dirty="0" err="1"/>
              <a:t>eventBus.on</a:t>
            </a:r>
            <a:r>
              <a:rPr lang="en-US" dirty="0"/>
              <a:t>(“</a:t>
            </a:r>
            <a:r>
              <a:rPr lang="en-US" dirty="0" err="1"/>
              <a:t>hàm-nhận-sự-kiện</a:t>
            </a:r>
            <a:r>
              <a:rPr lang="en-US" dirty="0"/>
              <a:t>”, function(value) {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/>
              <a:t>    })</a:t>
            </a:r>
          </a:p>
          <a:p>
            <a:r>
              <a:rPr lang="en-US" dirty="0"/>
              <a:t>  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eventBus</a:t>
            </a:r>
            <a:r>
              <a:rPr lang="en-US" dirty="0"/>
              <a:t>.$emit(“</a:t>
            </a:r>
            <a:r>
              <a:rPr lang="en-US" dirty="0" err="1"/>
              <a:t>hàm-nhận-sự-kiện</a:t>
            </a:r>
            <a:r>
              <a:rPr lang="en-US" dirty="0"/>
              <a:t>”, </a:t>
            </a:r>
            <a:r>
              <a:rPr lang="en-US" dirty="0" err="1"/>
              <a:t>giá-trị</a:t>
            </a:r>
            <a:r>
              <a:rPr lang="en-US" dirty="0"/>
              <a:t>) ;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child1 </a:t>
            </a:r>
            <a:r>
              <a:rPr lang="en-US" dirty="0" err="1"/>
              <a:t>và</a:t>
            </a:r>
            <a:r>
              <a:rPr lang="en-US" dirty="0"/>
              <a:t> child2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web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2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build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index.html,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SPA (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)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1 frame work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nhiểu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Virtual DOM,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DOM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memory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DOM </a:t>
            </a:r>
            <a:r>
              <a:rPr lang="en-US" dirty="0" err="1"/>
              <a:t>trên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AngulaJS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component,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Java, hay C#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backend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linh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one way data binding </a:t>
            </a:r>
            <a:r>
              <a:rPr lang="en-US" dirty="0" err="1"/>
              <a:t>hoặc</a:t>
            </a:r>
            <a:r>
              <a:rPr lang="en-US" dirty="0"/>
              <a:t> two way binding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one way data binding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script reference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NodeJS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build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2 tool </a:t>
            </a:r>
            <a:r>
              <a:rPr lang="en-US" dirty="0" err="1"/>
              <a:t>là</a:t>
            </a:r>
            <a:r>
              <a:rPr lang="en-US" dirty="0"/>
              <a:t> webpack </a:t>
            </a:r>
            <a:r>
              <a:rPr lang="en-US" dirty="0" err="1"/>
              <a:t>hoặc</a:t>
            </a:r>
            <a:r>
              <a:rPr lang="en-US" dirty="0"/>
              <a:t> babel</a:t>
            </a:r>
          </a:p>
          <a:p>
            <a:r>
              <a:rPr lang="en-US" dirty="0"/>
              <a:t>IDE: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IDE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Visual Code </a:t>
            </a:r>
            <a:r>
              <a:rPr lang="en-US" dirty="0" err="1"/>
              <a:t>của</a:t>
            </a:r>
            <a:r>
              <a:rPr lang="en-US" dirty="0"/>
              <a:t> MS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IDE online (</a:t>
            </a:r>
            <a:r>
              <a:rPr lang="en-US" dirty="0" err="1"/>
              <a:t>jsbin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AngularJS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html DOM,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chia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2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DOM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html</a:t>
            </a:r>
          </a:p>
          <a:p>
            <a:r>
              <a:rPr lang="en-US" dirty="0"/>
              <a:t>Ở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khai </a:t>
            </a:r>
            <a:r>
              <a:rPr lang="en-US" dirty="0" err="1"/>
              <a:t>niệm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controller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component 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virtual DOM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include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html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id </a:t>
            </a:r>
            <a:r>
              <a:rPr lang="en-US" dirty="0" err="1"/>
              <a:t>gốc</a:t>
            </a:r>
            <a:r>
              <a:rPr lang="en-US" dirty="0"/>
              <a:t> = “app”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vue</a:t>
            </a:r>
            <a:r>
              <a:rPr lang="en-US" dirty="0"/>
              <a:t> app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new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() component </a:t>
            </a:r>
            <a:r>
              <a:rPr lang="en-US" dirty="0" err="1"/>
              <a:t>là</a:t>
            </a:r>
            <a:r>
              <a:rPr lang="en-US" dirty="0"/>
              <a:t> 1 object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sụng</a:t>
            </a:r>
            <a:endParaRPr lang="en-US" dirty="0"/>
          </a:p>
          <a:p>
            <a:r>
              <a:rPr lang="en-US" dirty="0" err="1"/>
              <a:t>Thẻ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el: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app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= “#app”</a:t>
            </a:r>
          </a:p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component, ở </a:t>
            </a:r>
            <a:r>
              <a:rPr lang="en-US" dirty="0" err="1"/>
              <a:t>đây</a:t>
            </a:r>
            <a:r>
              <a:rPr lang="en-US" dirty="0"/>
              <a:t> ta khai </a:t>
            </a:r>
            <a:r>
              <a:rPr lang="en-US" dirty="0" err="1"/>
              <a:t>báo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kiêu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là</a:t>
            </a:r>
            <a:r>
              <a:rPr lang="en-US" dirty="0"/>
              <a:t> “Hello </a:t>
            </a:r>
            <a:r>
              <a:rPr lang="en-US" dirty="0" err="1"/>
              <a:t>Vue</a:t>
            </a:r>
            <a:r>
              <a:rPr lang="en-US" dirty="0"/>
              <a:t>!”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có</a:t>
            </a:r>
            <a:r>
              <a:rPr lang="en-US" dirty="0"/>
              <a:t> id = “app”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{{}}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keyword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rendering (</a:t>
            </a:r>
            <a:r>
              <a:rPr lang="en-US" dirty="0" err="1"/>
              <a:t>vẽ</a:t>
            </a:r>
            <a:r>
              <a:rPr lang="en-US" dirty="0"/>
              <a:t> )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trựng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lifecycle,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load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  <a:p>
            <a:r>
              <a:rPr lang="en-US" dirty="0"/>
              <a:t>created 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object </a:t>
            </a:r>
            <a:r>
              <a:rPr lang="en-US" dirty="0" err="1"/>
              <a:t>vue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constructor 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mounted: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el:=“#app”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destroyed: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remove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html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component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backend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lifecycle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created)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load component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 clear timeout)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JSBIN tool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JS code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object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methods,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 methods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this.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@click=“</a:t>
            </a:r>
            <a:r>
              <a:rPr lang="en-US" dirty="0" err="1"/>
              <a:t>doClick</a:t>
            </a:r>
            <a:r>
              <a:rPr lang="en-US" dirty="0"/>
              <a:t>”,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@click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/>
              <a:t>a,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methods,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this.message</a:t>
            </a:r>
            <a:r>
              <a:rPr lang="en-US" dirty="0"/>
              <a:t> = “”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tham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message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data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trên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nhấn</a:t>
            </a:r>
            <a:r>
              <a:rPr lang="en-US" dirty="0"/>
              <a:t> 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message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code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 click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Sang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task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?</a:t>
            </a:r>
          </a:p>
          <a:p>
            <a:r>
              <a:rPr lang="en-US" dirty="0"/>
              <a:t>Trong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là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“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”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input html,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?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dung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v-model ta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html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output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v-model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ở slide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watch 1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</a:t>
            </a:r>
            <a:r>
              <a:rPr lang="en-US" dirty="0" err="1"/>
              <a:t>cho</a:t>
            </a:r>
            <a:r>
              <a:rPr lang="en-US" dirty="0"/>
              <a:t> field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setter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tham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demo,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text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synta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babeljs.io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10588" y="2110013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09600" y="2110013"/>
            <a:ext cx="6679096" cy="3870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EC3076-6877-4498-B400-10AC0A9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01" y="4311312"/>
            <a:ext cx="3248449" cy="1752600"/>
          </a:xfrm>
          <a:prstGeom prst="rect">
            <a:avLst/>
          </a:prstGeom>
        </p:spPr>
      </p:pic>
      <p:pic>
        <p:nvPicPr>
          <p:cNvPr id="5" name="Hình ảnh 3">
            <a:extLst>
              <a:ext uri="{FF2B5EF4-FFF2-40B4-BE49-F238E27FC236}">
                <a16:creationId xmlns:a16="http://schemas.microsoft.com/office/drawing/2014/main" id="{E7F8106A-A127-4022-AC77-E2A7CB2B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23" y="1389823"/>
            <a:ext cx="5801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3000652"/>
            <a:ext cx="5635137" cy="271870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3391" y="4420393"/>
            <a:ext cx="2619741" cy="1324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F58DB-4CEC-48F0-BFD2-762599200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660" y="2866945"/>
            <a:ext cx="5875981" cy="14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Parent and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495111"/>
            <a:ext cx="5626984" cy="25334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62855" y="4449746"/>
            <a:ext cx="2305372" cy="166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990BF-07A8-4263-94F7-049D842C5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352" y="2209800"/>
            <a:ext cx="585970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5374" y="2209800"/>
            <a:ext cx="7500730" cy="337710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277028" y="2209800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5972A-4D65-4081-A14F-CAD5B6A49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03628" y="2543707"/>
            <a:ext cx="497274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77308" y="2351613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" y="2209800"/>
            <a:ext cx="7726017" cy="3781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86435" y="1952419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7" y="2054669"/>
            <a:ext cx="6725690" cy="35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40904" y="2209800"/>
            <a:ext cx="5804452" cy="376121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15394" y="2156933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14756-81B1-44F7-8A87-9493F7E52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79" y="4861345"/>
            <a:ext cx="43059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5102087" cy="372730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cha-con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267A4-CC82-4BBE-BB3A-D7C4B166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66" y="2947751"/>
            <a:ext cx="3572374" cy="340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3D37D-2F23-43C7-BC1C-B50CD250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14" y="1010479"/>
            <a:ext cx="3170767" cy="2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FFACFF-FD58-46B2-B51D-81C671C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209"/>
            <a:ext cx="5801535" cy="2019582"/>
          </a:xfrm>
          <a:prstGeom prst="rect">
            <a:avLst/>
          </a:prstGeom>
        </p:spPr>
      </p:pic>
      <p:pic>
        <p:nvPicPr>
          <p:cNvPr id="5" name="Chỗ dành sẵn cho Nội dung 1">
            <a:extLst>
              <a:ext uri="{FF2B5EF4-FFF2-40B4-BE49-F238E27FC236}">
                <a16:creationId xmlns:a16="http://schemas.microsoft.com/office/drawing/2014/main" id="{51ED670C-51F5-444E-B634-BC5594F8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59953"/>
            <a:ext cx="5384800" cy="27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BE5B0E-24D5-4AC4-A290-9BCE0C614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r>
              <a:rPr lang="en-US" dirty="0">
                <a:hlinkClick r:id="rId4"/>
              </a:rPr>
              <a:t>https://babeljs.io/</a:t>
            </a:r>
            <a:endParaRPr lang="en-US" dirty="0"/>
          </a:p>
          <a:p>
            <a:r>
              <a:rPr lang="en-US" dirty="0">
                <a:hlinkClick r:id="rId5"/>
              </a:rPr>
              <a:t>https://webpack.js.org/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</a:t>
            </a:r>
          </a:p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1200" y="2061926"/>
            <a:ext cx="6471478" cy="403994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568390" y="23999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231E1BB-1D0E-46E3-A6CE-A2A6638E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35" y="1161015"/>
            <a:ext cx="2327265" cy="54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8051" y="2028549"/>
            <a:ext cx="3524817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9132" y="2028549"/>
            <a:ext cx="6533059" cy="39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591" y="2104840"/>
            <a:ext cx="2400635" cy="132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7B5A6-1E40-463F-A2AB-B4D3390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4" y="2999725"/>
            <a:ext cx="5475284" cy="325007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A96EEE-B365-47E5-B9BE-7DCA42EFF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85044" y="2209800"/>
            <a:ext cx="5383366" cy="29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3100</TotalTime>
  <Words>6467</Words>
  <Application>Microsoft Office PowerPoint</Application>
  <PresentationFormat>Widescreen</PresentationFormat>
  <Paragraphs>418</Paragraphs>
  <Slides>50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Georgia</vt:lpstr>
      <vt:lpstr>Times New Roman</vt:lpstr>
      <vt:lpstr>Verdana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Parent and child</vt:lpstr>
      <vt:lpstr>Lesson 2: &lt;template&gt;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Events bus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449</cp:revision>
  <dcterms:created xsi:type="dcterms:W3CDTF">2018-03-30T02:52:27Z</dcterms:created>
  <dcterms:modified xsi:type="dcterms:W3CDTF">2018-04-11T05:28:38Z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