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6" r:id="rId35"/>
    <p:sldId id="297" r:id="rId36"/>
    <p:sldId id="291" r:id="rId37"/>
    <p:sldId id="293" r:id="rId38"/>
    <p:sldId id="295" r:id="rId39"/>
    <p:sldId id="305" r:id="rId40"/>
    <p:sldId id="294" r:id="rId41"/>
    <p:sldId id="298" r:id="rId42"/>
    <p:sldId id="299" r:id="rId43"/>
    <p:sldId id="301" r:id="rId44"/>
    <p:sldId id="302" r:id="rId45"/>
    <p:sldId id="303" r:id="rId46"/>
    <p:sldId id="300" r:id="rId47"/>
    <p:sldId id="269" r:id="rId48"/>
    <p:sldId id="270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bpack.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3"/>
              </a:rPr>
              <a:t>https://babeljs.io/</a:t>
            </a:r>
            <a:endParaRPr lang="en-US" dirty="0"/>
          </a:p>
          <a:p>
            <a:r>
              <a:rPr lang="en-US" dirty="0">
                <a:hlinkClick r:id="rId4"/>
              </a:rPr>
              <a:t>https://webpack.js.org/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</a:t>
            </a:r>
          </a:p>
          <a:p>
            <a:r>
              <a:rPr lang="en-US"/>
              <a:t>https://code.visualstudio.com/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591" y="16764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1884</TotalTime>
  <Words>2641</Words>
  <Application>Microsoft Office PowerPoint</Application>
  <PresentationFormat>Widescreen</PresentationFormat>
  <Paragraphs>248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325</cp:revision>
  <dcterms:created xsi:type="dcterms:W3CDTF">2018-03-30T02:52:27Z</dcterms:created>
  <dcterms:modified xsi:type="dcterms:W3CDTF">2018-04-06T10:57:39Z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