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9" r:id="rId5"/>
    <p:sldId id="270" r:id="rId6"/>
    <p:sldId id="3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392" autoAdjust="0"/>
  </p:normalViewPr>
  <p:slideViewPr>
    <p:cSldViewPr snapToGrid="0">
      <p:cViewPr varScale="1">
        <p:scale>
          <a:sx n="72" d="100"/>
          <a:sy n="72" d="100"/>
        </p:scale>
        <p:origin x="2016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 – Cordova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hybrid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android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iOS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Cordova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app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plugin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plugin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2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4722</TotalTime>
  <Words>217</Words>
  <Application>Microsoft Office PowerPoint</Application>
  <PresentationFormat>Widescreen</PresentationFormat>
  <Paragraphs>26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Times New Roman</vt:lpstr>
      <vt:lpstr>Wingdings 2</vt:lpstr>
      <vt:lpstr>Training presentation</vt:lpstr>
      <vt:lpstr>Vuejs 2.0 – Cordova</vt:lpstr>
      <vt:lpstr>Introduction</vt:lpstr>
      <vt:lpstr>Training Outline</vt:lpstr>
      <vt:lpstr>Summary of Training</vt:lpstr>
      <vt:lpstr>Assessment and 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Pham Tuan</dc:creator>
  <cp:lastModifiedBy>Pham Tuan</cp:lastModifiedBy>
  <cp:revision>492</cp:revision>
  <dcterms:created xsi:type="dcterms:W3CDTF">2018-03-30T02:52:27Z</dcterms:created>
  <dcterms:modified xsi:type="dcterms:W3CDTF">2018-04-19T10:52:29Z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