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2"/>
  </p:notesMasterIdLst>
  <p:handoutMasterIdLst>
    <p:handoutMasterId r:id="rId53"/>
  </p:handoutMasterIdLst>
  <p:sldIdLst>
    <p:sldId id="257" r:id="rId2"/>
    <p:sldId id="258" r:id="rId3"/>
    <p:sldId id="259" r:id="rId4"/>
    <p:sldId id="260" r:id="rId5"/>
    <p:sldId id="261" r:id="rId6"/>
    <p:sldId id="271" r:id="rId7"/>
    <p:sldId id="272" r:id="rId8"/>
    <p:sldId id="273" r:id="rId9"/>
    <p:sldId id="274" r:id="rId10"/>
    <p:sldId id="275" r:id="rId11"/>
    <p:sldId id="262" r:id="rId12"/>
    <p:sldId id="263" r:id="rId13"/>
    <p:sldId id="276" r:id="rId14"/>
    <p:sldId id="277" r:id="rId15"/>
    <p:sldId id="306" r:id="rId16"/>
    <p:sldId id="265" r:id="rId17"/>
    <p:sldId id="266" r:id="rId18"/>
    <p:sldId id="267" r:id="rId19"/>
    <p:sldId id="278" r:id="rId20"/>
    <p:sldId id="279" r:id="rId21"/>
    <p:sldId id="280" r:id="rId22"/>
    <p:sldId id="281" r:id="rId23"/>
    <p:sldId id="268" r:id="rId24"/>
    <p:sldId id="282" r:id="rId25"/>
    <p:sldId id="307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2" r:id="rId35"/>
    <p:sldId id="296" r:id="rId36"/>
    <p:sldId id="297" r:id="rId37"/>
    <p:sldId id="291" r:id="rId38"/>
    <p:sldId id="293" r:id="rId39"/>
    <p:sldId id="295" r:id="rId40"/>
    <p:sldId id="305" r:id="rId41"/>
    <p:sldId id="294" r:id="rId42"/>
    <p:sldId id="298" r:id="rId43"/>
    <p:sldId id="299" r:id="rId44"/>
    <p:sldId id="301" r:id="rId45"/>
    <p:sldId id="302" r:id="rId46"/>
    <p:sldId id="303" r:id="rId47"/>
    <p:sldId id="300" r:id="rId48"/>
    <p:sldId id="269" r:id="rId49"/>
    <p:sldId id="270" r:id="rId50"/>
    <p:sldId id="30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3392" autoAdjust="0"/>
  </p:normalViewPr>
  <p:slideViewPr>
    <p:cSldViewPr snapToGrid="0">
      <p:cViewPr varScale="1">
        <p:scale>
          <a:sx n="72" d="100"/>
          <a:sy n="72" d="100"/>
        </p:scale>
        <p:origin x="2016" y="7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v-model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binding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template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v-model=“message” ,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data,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computed</a:t>
            </a:r>
          </a:p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computed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watch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fullname</a:t>
            </a:r>
            <a:r>
              <a:rPr lang="en-US" dirty="0"/>
              <a:t> = </a:t>
            </a:r>
            <a:r>
              <a:rPr lang="en-US" dirty="0" err="1"/>
              <a:t>firstname</a:t>
            </a:r>
            <a:r>
              <a:rPr lang="en-US" dirty="0"/>
              <a:t> +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fullname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cách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Khi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(watch)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fullname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Khi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fullname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computed (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fullname</a:t>
            </a:r>
            <a:endParaRPr lang="en-US" dirty="0"/>
          </a:p>
          <a:p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computed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computed: {</a:t>
            </a:r>
          </a:p>
          <a:p>
            <a:r>
              <a:rPr lang="en-US" dirty="0"/>
              <a:t> welcome: function(){return “welcome to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”}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computed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{{welcome}} , v-model=“welcome”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71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slide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slide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endParaRPr lang="en-US" dirty="0"/>
          </a:p>
          <a:p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, ở </a:t>
            </a:r>
            <a:r>
              <a:rPr lang="en-US" dirty="0" err="1"/>
              <a:t>các</a:t>
            </a:r>
            <a:r>
              <a:rPr lang="en-US" dirty="0"/>
              <a:t> slides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34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ở </a:t>
            </a:r>
            <a:r>
              <a:rPr lang="en-US" dirty="0" err="1"/>
              <a:t>bài</a:t>
            </a:r>
            <a:r>
              <a:rPr lang="en-US" dirty="0"/>
              <a:t> 1,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1 </a:t>
            </a:r>
            <a:r>
              <a:rPr lang="en-US" dirty="0" err="1"/>
              <a:t>trang</a:t>
            </a:r>
            <a:endParaRPr lang="en-US" dirty="0"/>
          </a:p>
          <a:p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1 </a:t>
            </a:r>
            <a:r>
              <a:rPr lang="en-US" dirty="0" err="1"/>
              <a:t>trang</a:t>
            </a:r>
            <a:r>
              <a:rPr lang="en-US" dirty="0"/>
              <a:t> html </a:t>
            </a:r>
            <a:r>
              <a:rPr lang="en-US" dirty="0" err="1"/>
              <a:t>gốc</a:t>
            </a:r>
            <a:r>
              <a:rPr lang="en-US" dirty="0"/>
              <a:t>,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index.html</a:t>
            </a:r>
          </a:p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html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? </a:t>
            </a:r>
            <a:r>
              <a:rPr lang="en-US" dirty="0" err="1"/>
              <a:t>Đấy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component </a:t>
            </a:r>
          </a:p>
          <a:p>
            <a:r>
              <a:rPr lang="en-US" dirty="0"/>
              <a:t>Trong component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component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component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component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component con ….</a:t>
            </a:r>
          </a:p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&lt;template&gt;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1 component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Trong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component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endParaRPr lang="en-US" dirty="0"/>
          </a:p>
          <a:p>
            <a:r>
              <a:rPr lang="en-US" dirty="0"/>
              <a:t>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html </a:t>
            </a:r>
            <a:r>
              <a:rPr lang="en-US" dirty="0" err="1"/>
              <a:t>đặt</a:t>
            </a:r>
            <a:r>
              <a:rPr lang="en-US" dirty="0"/>
              <a:t> 2 </a:t>
            </a:r>
            <a:r>
              <a:rPr lang="en-US" dirty="0" err="1"/>
              <a:t>thẻ</a:t>
            </a:r>
            <a:r>
              <a:rPr lang="en-US" dirty="0"/>
              <a:t> div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Id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/>
              <a:t>Trong </a:t>
            </a:r>
            <a:r>
              <a:rPr lang="en-US" dirty="0" err="1"/>
              <a:t>js</a:t>
            </a:r>
            <a:r>
              <a:rPr lang="en-US" dirty="0"/>
              <a:t> ta create 2 component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đinh</a:t>
            </a:r>
            <a:endParaRPr lang="en-US" dirty="0"/>
          </a:p>
          <a:p>
            <a:r>
              <a:rPr lang="en-US" dirty="0"/>
              <a:t>Trong component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set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el: </a:t>
            </a:r>
            <a:r>
              <a:rPr lang="en-US" dirty="0" err="1"/>
              <a:t>bằng</a:t>
            </a:r>
            <a:r>
              <a:rPr lang="en-US" dirty="0"/>
              <a:t> Id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element </a:t>
            </a:r>
            <a:r>
              <a:rPr lang="en-US" dirty="0" err="1"/>
              <a:t>trên</a:t>
            </a:r>
            <a:r>
              <a:rPr lang="en-US" dirty="0"/>
              <a:t> html </a:t>
            </a:r>
          </a:p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2 component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15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component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cha con,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1 </a:t>
            </a:r>
            <a:r>
              <a:rPr lang="en-US" dirty="0" err="1"/>
              <a:t>chút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Component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component cha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new</a:t>
            </a:r>
          </a:p>
          <a:p>
            <a:pPr marL="228600" indent="-228600">
              <a:buAutoNum type="arabicParenR"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component con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Vue.component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Ở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component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template: “#id”</a:t>
            </a:r>
          </a:p>
          <a:p>
            <a:pPr marL="0" indent="0">
              <a:buNone/>
            </a:pP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html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&lt;template&gt;&lt;/template&gt;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template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</a:p>
          <a:p>
            <a:pPr marL="0" indent="0">
              <a:buNone/>
            </a:pPr>
            <a:r>
              <a:rPr lang="en-US" dirty="0" err="1"/>
              <a:t>Vì</a:t>
            </a:r>
            <a:r>
              <a:rPr lang="en-US" dirty="0"/>
              <a:t> ta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template:”&lt;div&gt;&lt;/div&gt;”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html ở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file </a:t>
            </a:r>
            <a:r>
              <a:rPr lang="en-US" dirty="0" err="1"/>
              <a:t>và</a:t>
            </a:r>
            <a:r>
              <a:rPr lang="en-US" dirty="0"/>
              <a:t> 2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ơng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34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template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ý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, </a:t>
            </a:r>
            <a:r>
              <a:rPr lang="en-US" dirty="0" err="1"/>
              <a:t>thẻ</a:t>
            </a:r>
            <a:r>
              <a:rPr lang="en-US" dirty="0"/>
              <a:t> &lt;template&gt;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id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id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template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Thẻ</a:t>
            </a:r>
            <a:r>
              <a:rPr lang="en-US" dirty="0"/>
              <a:t> template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bao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component </a:t>
            </a:r>
            <a:r>
              <a:rPr lang="en-US" dirty="0" err="1"/>
              <a:t>gốc</a:t>
            </a:r>
            <a:r>
              <a:rPr lang="en-US" dirty="0"/>
              <a:t>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component </a:t>
            </a:r>
            <a:r>
              <a:rPr lang="en-US" dirty="0" err="1"/>
              <a:t>nào</a:t>
            </a:r>
            <a:endParaRPr lang="en-US" dirty="0"/>
          </a:p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template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1 </a:t>
            </a:r>
            <a:r>
              <a:rPr lang="en-US" dirty="0" err="1"/>
              <a:t>thẻ</a:t>
            </a:r>
            <a:r>
              <a:rPr lang="en-US" dirty="0"/>
              <a:t> html </a:t>
            </a:r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component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Vue.component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component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07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ở </a:t>
            </a:r>
            <a:r>
              <a:rPr lang="en-US" dirty="0" err="1"/>
              <a:t>bài</a:t>
            </a:r>
            <a:r>
              <a:rPr lang="en-US" dirty="0"/>
              <a:t> 2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component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hay cha con</a:t>
            </a:r>
          </a:p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</a:t>
            </a:r>
            <a:r>
              <a:rPr lang="en-US" dirty="0" err="1"/>
              <a:t>trang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layout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component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gép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endParaRPr lang="en-US" dirty="0"/>
          </a:p>
          <a:p>
            <a:r>
              <a:rPr lang="en-US" dirty="0"/>
              <a:t>Hay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component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layout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naviation</a:t>
            </a:r>
            <a:r>
              <a:rPr lang="en-US" dirty="0"/>
              <a:t>, footer, header, menu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73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 2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,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component,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component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layout hay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design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hôm</a:t>
            </a:r>
            <a:r>
              <a:rPr lang="en-US" dirty="0"/>
              <a:t> nay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,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hay </a:t>
            </a:r>
            <a:r>
              <a:rPr lang="en-US" dirty="0" err="1"/>
              <a:t>một</a:t>
            </a:r>
            <a:r>
              <a:rPr lang="en-US" dirty="0"/>
              <a:t> framework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tham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link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: https://vuejs.org/v2/guide/syntax.html</a:t>
            </a:r>
          </a:p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syntax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render (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) hay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template syntax </a:t>
            </a:r>
          </a:p>
          <a:p>
            <a:r>
              <a:rPr lang="en-US" dirty="0"/>
              <a:t>Trong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syntax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tham </a:t>
            </a:r>
            <a:r>
              <a:rPr lang="en-US" dirty="0" err="1"/>
              <a:t>khảo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70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Nhữn</a:t>
            </a:r>
            <a:r>
              <a:rPr lang="en-US" dirty="0"/>
              <a:t> syntax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v-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ng- </a:t>
            </a:r>
          </a:p>
          <a:p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syntax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v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slite</a:t>
            </a:r>
            <a:endParaRPr lang="en-US" dirty="0"/>
          </a:p>
          <a:p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/>
              <a:t>u ý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syntax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04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V-for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template syntax, </a:t>
            </a:r>
            <a:r>
              <a:rPr lang="en-US" dirty="0" err="1"/>
              <a:t>dử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html</a:t>
            </a:r>
          </a:p>
          <a:p>
            <a:r>
              <a:rPr lang="en-US" dirty="0"/>
              <a:t>Ở </a:t>
            </a:r>
            <a:r>
              <a:rPr lang="en-US" dirty="0" err="1"/>
              <a:t>phần</a:t>
            </a:r>
            <a:r>
              <a:rPr lang="en-US" dirty="0"/>
              <a:t> syntax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v-for=“item in items”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syntax </a:t>
            </a:r>
            <a:r>
              <a:rPr lang="en-US" dirty="0" err="1"/>
              <a:t>của</a:t>
            </a:r>
            <a:r>
              <a:rPr lang="en-US" dirty="0"/>
              <a:t> for each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ý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v-if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thẻ</a:t>
            </a:r>
            <a:r>
              <a:rPr lang="en-US" dirty="0"/>
              <a:t> v-for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  <a:p>
            <a:r>
              <a:rPr lang="en-US" dirty="0"/>
              <a:t>Hai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template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v-for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đấy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1 component </a:t>
            </a:r>
            <a:r>
              <a:rPr lang="en-US" dirty="0" err="1"/>
              <a:t>có</a:t>
            </a:r>
            <a:r>
              <a:rPr lang="en-US" dirty="0"/>
              <a:t> template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truyển</a:t>
            </a:r>
            <a:r>
              <a:rPr lang="en-US" dirty="0"/>
              <a:t> tham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v-for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/>
              <a:t>V-for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v-for=“(index, key) in items”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77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V-if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thứ</a:t>
            </a:r>
            <a:r>
              <a:rPr lang="en-US" dirty="0"/>
              <a:t> 2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template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/>
              <a:t>V-if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v-else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liền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v-if</a:t>
            </a:r>
          </a:p>
          <a:p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v-if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v-show,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v-show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v-show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template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display none</a:t>
            </a:r>
          </a:p>
          <a:p>
            <a:r>
              <a:rPr lang="en-US" dirty="0" err="1"/>
              <a:t>Còn</a:t>
            </a:r>
            <a:r>
              <a:rPr lang="en-US" dirty="0"/>
              <a:t> v-if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html template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false</a:t>
            </a:r>
          </a:p>
          <a:p>
            <a:r>
              <a:rPr lang="en-US" dirty="0"/>
              <a:t>Trong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load template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style </a:t>
            </a:r>
            <a:r>
              <a:rPr lang="en-US" dirty="0" err="1"/>
              <a:t>chữ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v-for.</a:t>
            </a:r>
          </a:p>
          <a:p>
            <a:r>
              <a:rPr lang="en-US" dirty="0" err="1"/>
              <a:t>Thật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55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V-on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thẻ</a:t>
            </a:r>
            <a:r>
              <a:rPr lang="en-US" dirty="0"/>
              <a:t>, 1 input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html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ta </a:t>
            </a:r>
            <a:r>
              <a:rPr lang="en-US" dirty="0" err="1"/>
              <a:t>cần</a:t>
            </a:r>
            <a:endParaRPr lang="en-US" dirty="0"/>
          </a:p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v-on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method ta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methods</a:t>
            </a:r>
          </a:p>
          <a:p>
            <a:r>
              <a:rPr lang="en-US" dirty="0"/>
              <a:t>Tham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https://vuejs.org/v2/guide/events.html</a:t>
            </a:r>
          </a:p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extend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r>
              <a:rPr lang="en-US" dirty="0" err="1"/>
              <a:t>V-on:click.stop</a:t>
            </a:r>
            <a:r>
              <a:rPr lang="en-US" dirty="0"/>
              <a:t>=“method”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event.preventDefault</a:t>
            </a:r>
            <a:r>
              <a:rPr lang="en-US" dirty="0"/>
              <a:t>()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57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V-bind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2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component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html </a:t>
            </a:r>
            <a:r>
              <a:rPr lang="en-US" dirty="0" err="1"/>
              <a:t>đang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v-bind</a:t>
            </a:r>
          </a:p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component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bind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html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nhữn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html</a:t>
            </a:r>
          </a:p>
          <a:p>
            <a:r>
              <a:rPr lang="en-US" dirty="0"/>
              <a:t>Ở </a:t>
            </a:r>
            <a:r>
              <a:rPr lang="en-US" dirty="0" err="1"/>
              <a:t>đây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v-model </a:t>
            </a:r>
            <a:r>
              <a:rPr lang="en-US" dirty="0" err="1"/>
              <a:t>với</a:t>
            </a:r>
            <a:r>
              <a:rPr lang="en-US" dirty="0"/>
              <a:t> v-bind, v-bind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compoent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html  </a:t>
            </a:r>
          </a:p>
          <a:p>
            <a:r>
              <a:rPr lang="en-US" dirty="0"/>
              <a:t>Tham </a:t>
            </a:r>
            <a:r>
              <a:rPr lang="en-US" dirty="0" err="1"/>
              <a:t>khảo</a:t>
            </a:r>
            <a:r>
              <a:rPr lang="en-US" dirty="0"/>
              <a:t> link https://vuejs.org/v2/guide/forms.html#Value-Bindings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92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nhữn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ta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component, </a:t>
            </a:r>
            <a:r>
              <a:rPr lang="en-US" dirty="0" err="1"/>
              <a:t>gép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code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syntax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:</a:t>
            </a:r>
          </a:p>
          <a:p>
            <a:r>
              <a:rPr lang="en-US" dirty="0"/>
              <a:t>Ở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component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this. 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,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component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 Hay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từ</a:t>
            </a:r>
            <a:r>
              <a:rPr lang="en-US" dirty="0"/>
              <a:t> component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component con , component con </a:t>
            </a:r>
            <a:r>
              <a:rPr lang="en-US" dirty="0" err="1"/>
              <a:t>lên</a:t>
            </a:r>
            <a:r>
              <a:rPr lang="en-US" dirty="0"/>
              <a:t> component cha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?</a:t>
            </a:r>
          </a:p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ở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component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sao</a:t>
            </a:r>
            <a:endParaRPr lang="en-US" dirty="0"/>
          </a:p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kiển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47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Trong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,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2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truyền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component </a:t>
            </a:r>
            <a:r>
              <a:rPr lang="en-US" dirty="0" err="1"/>
              <a:t>kiểu</a:t>
            </a:r>
            <a:r>
              <a:rPr lang="en-US" dirty="0"/>
              <a:t> cha-con</a:t>
            </a:r>
          </a:p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: cha </a:t>
            </a:r>
            <a:r>
              <a:rPr lang="en-US" dirty="0" err="1"/>
              <a:t>gửi</a:t>
            </a:r>
            <a:r>
              <a:rPr lang="en-US" dirty="0"/>
              <a:t> component properties </a:t>
            </a:r>
            <a:r>
              <a:rPr lang="en-US" dirty="0" err="1"/>
              <a:t>xuống</a:t>
            </a:r>
            <a:r>
              <a:rPr lang="en-US" dirty="0"/>
              <a:t> con, con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cha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cha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Với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component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event bus. </a:t>
            </a:r>
          </a:p>
          <a:p>
            <a:pPr marL="0" indent="0">
              <a:buFontTx/>
              <a:buNone/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component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qua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truyền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108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component,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component </a:t>
            </a:r>
            <a:r>
              <a:rPr lang="en-US" dirty="0" err="1"/>
              <a:t>cách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</a:p>
          <a:p>
            <a:r>
              <a:rPr lang="en-US" dirty="0"/>
              <a:t>props: [“key”]</a:t>
            </a:r>
          </a:p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&lt; </a:t>
            </a:r>
            <a:r>
              <a:rPr lang="en-US" dirty="0" err="1"/>
              <a:t>componentName</a:t>
            </a:r>
            <a:r>
              <a:rPr lang="en-US" dirty="0"/>
              <a:t> </a:t>
            </a:r>
            <a:r>
              <a:rPr lang="en-US" dirty="0" err="1"/>
              <a:t>v-bind:key</a:t>
            </a:r>
            <a:r>
              <a:rPr lang="en-US" dirty="0"/>
              <a:t>=“value”&gt;</a:t>
            </a:r>
          </a:p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component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data: {}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this</a:t>
            </a:r>
          </a:p>
          <a:p>
            <a:r>
              <a:rPr lang="en-US" dirty="0"/>
              <a:t>Mounted(){</a:t>
            </a:r>
          </a:p>
          <a:p>
            <a:r>
              <a:rPr lang="en-US" dirty="0"/>
              <a:t> console.log(</a:t>
            </a:r>
            <a:r>
              <a:rPr lang="en-US" dirty="0" err="1"/>
              <a:t>this.key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Lựu</a:t>
            </a:r>
            <a:r>
              <a:rPr lang="en-US" dirty="0"/>
              <a:t> ý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component </a:t>
            </a:r>
            <a:r>
              <a:rPr lang="en-US" dirty="0" err="1"/>
              <a:t>thông</a:t>
            </a:r>
            <a:r>
              <a:rPr lang="en-US" dirty="0"/>
              <a:t> qua props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,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ta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this.key</a:t>
            </a:r>
            <a:r>
              <a:rPr lang="en-US" dirty="0"/>
              <a:t>=“</a:t>
            </a:r>
            <a:r>
              <a:rPr lang="en-US" dirty="0" err="1"/>
              <a:t>newvalue</a:t>
            </a:r>
            <a:r>
              <a:rPr lang="en-US" dirty="0"/>
              <a:t>” </a:t>
            </a:r>
            <a:r>
              <a:rPr lang="en-US" dirty="0" err="1"/>
              <a:t>trong</a:t>
            </a:r>
            <a:r>
              <a:rPr lang="en-US" dirty="0"/>
              <a:t> component ,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ta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component cha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component cha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814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computed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html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đi</a:t>
            </a:r>
            <a:endParaRPr lang="en-US" dirty="0"/>
          </a:p>
          <a:p>
            <a:r>
              <a:rPr lang="en-US" dirty="0" err="1"/>
              <a:t>Việt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compute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omponent</a:t>
            </a:r>
            <a:r>
              <a:rPr lang="en-US" dirty="0"/>
              <a:t> con 1 object item = {Date, FirstName, </a:t>
            </a:r>
            <a:r>
              <a:rPr lang="en-US" dirty="0" err="1"/>
              <a:t>LastName</a:t>
            </a:r>
            <a:r>
              <a:rPr lang="en-US" dirty="0"/>
              <a:t>}</a:t>
            </a:r>
          </a:p>
          <a:p>
            <a:r>
              <a:rPr lang="en-US" dirty="0"/>
              <a:t>Ta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display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FullName</a:t>
            </a:r>
            <a:r>
              <a:rPr lang="en-US" dirty="0"/>
              <a:t> = </a:t>
            </a:r>
            <a:r>
              <a:rPr lang="en-US" dirty="0" err="1"/>
              <a:t>LastName</a:t>
            </a:r>
            <a:r>
              <a:rPr lang="en-US" dirty="0"/>
              <a:t> + FirstName 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vv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83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watach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html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đi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data, hay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component </a:t>
            </a:r>
            <a:r>
              <a:rPr lang="en-US" dirty="0" err="1"/>
              <a:t>thông</a:t>
            </a:r>
            <a:r>
              <a:rPr lang="en-US" dirty="0"/>
              <a:t> qua props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09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component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</a:p>
          <a:p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$</a:t>
            </a:r>
            <a:r>
              <a:rPr lang="en-US" dirty="0" err="1"/>
              <a:t>parent.$emit</a:t>
            </a:r>
            <a:r>
              <a:rPr lang="en-US" dirty="0"/>
              <a:t>(“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”, “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”)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component cha,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r>
              <a:rPr lang="en-US" dirty="0"/>
              <a:t>Created(){</a:t>
            </a:r>
          </a:p>
          <a:p>
            <a:r>
              <a:rPr lang="en-US" dirty="0"/>
              <a:t>  </a:t>
            </a:r>
            <a:r>
              <a:rPr lang="en-US" dirty="0" err="1"/>
              <a:t>this.$on</a:t>
            </a:r>
            <a:r>
              <a:rPr lang="en-US" dirty="0"/>
              <a:t>(“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”, function(value){ </a:t>
            </a:r>
          </a:p>
          <a:p>
            <a:r>
              <a:rPr lang="en-US" dirty="0"/>
              <a:t>    //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r>
              <a:rPr lang="en-US" dirty="0"/>
              <a:t>  })	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$on </a:t>
            </a:r>
            <a:r>
              <a:rPr lang="en-US" dirty="0" err="1"/>
              <a:t>và</a:t>
            </a:r>
            <a:r>
              <a:rPr lang="en-US" dirty="0"/>
              <a:t> $emit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22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component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qua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Var </a:t>
            </a:r>
            <a:r>
              <a:rPr lang="en-US" dirty="0" err="1"/>
              <a:t>eventBus</a:t>
            </a:r>
            <a:r>
              <a:rPr lang="en-US" dirty="0"/>
              <a:t> = new </a:t>
            </a:r>
            <a:r>
              <a:rPr lang="en-US" dirty="0" err="1"/>
              <a:t>Vue</a:t>
            </a:r>
            <a:r>
              <a:rPr lang="en-US" dirty="0"/>
              <a:t>()</a:t>
            </a:r>
          </a:p>
          <a:p>
            <a:r>
              <a:rPr lang="en-US" dirty="0" err="1"/>
              <a:t>Và</a:t>
            </a:r>
            <a:r>
              <a:rPr lang="en-US" dirty="0"/>
              <a:t> ở </a:t>
            </a:r>
            <a:r>
              <a:rPr lang="en-US" dirty="0" err="1"/>
              <a:t>mỗi</a:t>
            </a:r>
            <a:r>
              <a:rPr lang="en-US" dirty="0"/>
              <a:t> component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r>
              <a:rPr lang="en-US" dirty="0"/>
              <a:t>Child1 {</a:t>
            </a:r>
          </a:p>
          <a:p>
            <a:r>
              <a:rPr lang="en-US" dirty="0"/>
              <a:t>  created() {</a:t>
            </a:r>
          </a:p>
          <a:p>
            <a:r>
              <a:rPr lang="en-US" dirty="0"/>
              <a:t>    </a:t>
            </a:r>
            <a:r>
              <a:rPr lang="en-US" dirty="0" err="1"/>
              <a:t>eventBus.on</a:t>
            </a:r>
            <a:r>
              <a:rPr lang="en-US" dirty="0"/>
              <a:t>(“</a:t>
            </a:r>
            <a:r>
              <a:rPr lang="en-US" dirty="0" err="1"/>
              <a:t>hàm-nhận-sự-kiện</a:t>
            </a:r>
            <a:r>
              <a:rPr lang="en-US" dirty="0"/>
              <a:t>”, function(value) {</a:t>
            </a:r>
          </a:p>
          <a:p>
            <a:r>
              <a:rPr lang="en-US" dirty="0"/>
              <a:t>    //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r>
              <a:rPr lang="en-US" dirty="0"/>
              <a:t>    })</a:t>
            </a:r>
          </a:p>
          <a:p>
            <a:r>
              <a:rPr lang="en-US" dirty="0"/>
              <a:t>  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Child2 {</a:t>
            </a:r>
          </a:p>
          <a:p>
            <a:r>
              <a:rPr lang="en-US" dirty="0"/>
              <a:t>  created() {</a:t>
            </a:r>
          </a:p>
          <a:p>
            <a:r>
              <a:rPr lang="en-US" dirty="0"/>
              <a:t>    </a:t>
            </a:r>
            <a:r>
              <a:rPr lang="en-US" dirty="0" err="1"/>
              <a:t>eventBus.on</a:t>
            </a:r>
            <a:r>
              <a:rPr lang="en-US" dirty="0"/>
              <a:t>(“</a:t>
            </a:r>
            <a:r>
              <a:rPr lang="en-US" dirty="0" err="1"/>
              <a:t>hàm-nhận-sự-kiện</a:t>
            </a:r>
            <a:r>
              <a:rPr lang="en-US" dirty="0"/>
              <a:t>”, function(value) {</a:t>
            </a:r>
          </a:p>
          <a:p>
            <a:r>
              <a:rPr lang="en-US" dirty="0"/>
              <a:t>    //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r>
              <a:rPr lang="en-US" dirty="0"/>
              <a:t>    })</a:t>
            </a:r>
          </a:p>
          <a:p>
            <a:r>
              <a:rPr lang="en-US" dirty="0"/>
              <a:t>  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eventBus</a:t>
            </a:r>
            <a:r>
              <a:rPr lang="en-US" dirty="0"/>
              <a:t>.$emit(“</a:t>
            </a:r>
            <a:r>
              <a:rPr lang="en-US" dirty="0" err="1"/>
              <a:t>hàm-nhận-sự-kiện</a:t>
            </a:r>
            <a:r>
              <a:rPr lang="en-US" dirty="0"/>
              <a:t>”, </a:t>
            </a:r>
            <a:r>
              <a:rPr lang="en-US" dirty="0" err="1"/>
              <a:t>giá-trị</a:t>
            </a:r>
            <a:r>
              <a:rPr lang="en-US" dirty="0"/>
              <a:t>) ;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child1 </a:t>
            </a:r>
            <a:r>
              <a:rPr lang="en-US" dirty="0" err="1"/>
              <a:t>và</a:t>
            </a:r>
            <a:r>
              <a:rPr lang="en-US" dirty="0"/>
              <a:t> child2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81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Trong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router,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</a:t>
            </a:r>
            <a:r>
              <a:rPr lang="en-US" dirty="0" err="1"/>
              <a:t>trang</a:t>
            </a:r>
            <a:endParaRPr lang="en-US" dirty="0"/>
          </a:p>
          <a:p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</a:t>
            </a:r>
            <a:r>
              <a:rPr lang="en-US" dirty="0" err="1"/>
              <a:t>trang</a:t>
            </a:r>
            <a:r>
              <a:rPr lang="en-US" dirty="0"/>
              <a:t>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component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thanh </a:t>
            </a:r>
            <a:r>
              <a:rPr lang="en-US" dirty="0" err="1"/>
              <a:t>addressbar</a:t>
            </a:r>
            <a:endParaRPr lang="en-US" dirty="0"/>
          </a:p>
          <a:p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</a:t>
            </a:r>
            <a:r>
              <a:rPr lang="en-US" dirty="0" err="1"/>
              <a:t>trang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1 </a:t>
            </a:r>
            <a:r>
              <a:rPr lang="en-US" dirty="0" err="1"/>
              <a:t>trang</a:t>
            </a:r>
            <a:r>
              <a:rPr lang="en-US" dirty="0"/>
              <a:t> index.html ,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code </a:t>
            </a:r>
            <a:r>
              <a:rPr lang="en-US" dirty="0" err="1"/>
              <a:t>js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import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code </a:t>
            </a:r>
            <a:r>
              <a:rPr lang="en-US" dirty="0" err="1"/>
              <a:t>js</a:t>
            </a:r>
            <a:r>
              <a:rPr lang="en-US" dirty="0"/>
              <a:t> import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component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r>
              <a:rPr lang="en-US" dirty="0"/>
              <a:t>Trong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-resource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request ajax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client-server</a:t>
            </a:r>
          </a:p>
          <a:p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vuex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state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object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transaction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708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Router,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import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-router </a:t>
            </a:r>
            <a:r>
              <a:rPr lang="en-US" dirty="0" err="1"/>
              <a:t>vào</a:t>
            </a:r>
            <a:r>
              <a:rPr lang="en-US" dirty="0"/>
              <a:t> </a:t>
            </a:r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import </a:t>
            </a:r>
            <a:r>
              <a:rPr lang="en-US" dirty="0" err="1"/>
              <a:t>vào</a:t>
            </a:r>
            <a:r>
              <a:rPr lang="en-US" dirty="0"/>
              <a:t> </a:t>
            </a:r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router object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</a:p>
          <a:p>
            <a:r>
              <a:rPr lang="en-US" dirty="0" err="1"/>
              <a:t>const</a:t>
            </a:r>
            <a:r>
              <a:rPr lang="en-US" dirty="0"/>
              <a:t> router = new </a:t>
            </a:r>
            <a:r>
              <a:rPr lang="en-US" dirty="0" err="1"/>
              <a:t>VueRouter</a:t>
            </a:r>
            <a:r>
              <a:rPr lang="en-US" dirty="0"/>
              <a:t>({</a:t>
            </a:r>
          </a:p>
          <a:p>
            <a:r>
              <a:rPr lang="en-US" dirty="0"/>
              <a:t>  mode: 'history',</a:t>
            </a:r>
          </a:p>
          <a:p>
            <a:r>
              <a:rPr lang="en-US" dirty="0"/>
              <a:t>  routes: [</a:t>
            </a:r>
          </a:p>
          <a:p>
            <a:r>
              <a:rPr lang="en-US" dirty="0"/>
              <a:t>    { path: '/child1', component: child1 },</a:t>
            </a:r>
          </a:p>
          <a:p>
            <a:r>
              <a:rPr lang="en-US" dirty="0"/>
              <a:t>    { path: '/child2', component: child2 }</a:t>
            </a:r>
          </a:p>
          <a:p>
            <a:r>
              <a:rPr lang="en-US" dirty="0"/>
              <a:t>  ]</a:t>
            </a:r>
          </a:p>
          <a:p>
            <a:r>
              <a:rPr lang="en-US" dirty="0"/>
              <a:t>});</a:t>
            </a:r>
          </a:p>
          <a:p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path </a:t>
            </a:r>
            <a:r>
              <a:rPr lang="en-US" dirty="0" err="1"/>
              <a:t>và</a:t>
            </a:r>
            <a:r>
              <a:rPr lang="en-US" dirty="0"/>
              <a:t> component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path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template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</a:p>
          <a:p>
            <a:r>
              <a:rPr lang="en-US" dirty="0"/>
              <a:t>&lt;router-link to="/child2"&gt;/child2&lt;/router-link&gt;</a:t>
            </a:r>
          </a:p>
          <a:p>
            <a:r>
              <a:rPr lang="en-US" dirty="0"/>
              <a:t>  &lt;router-view&gt;&lt;/router-view&gt;</a:t>
            </a:r>
          </a:p>
          <a:p>
            <a:r>
              <a:rPr lang="en-US" dirty="0"/>
              <a:t>Router-link: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link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click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,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thẻ</a:t>
            </a:r>
            <a:r>
              <a:rPr lang="en-US" dirty="0"/>
              <a:t> &lt;a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href</a:t>
            </a:r>
            <a:r>
              <a:rPr lang="en-US" dirty="0"/>
              <a:t>=“path”&gt;</a:t>
            </a:r>
          </a:p>
          <a:p>
            <a:r>
              <a:rPr lang="en-US" dirty="0"/>
              <a:t>Router-view: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router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router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path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,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component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router-view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957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JS </a:t>
            </a:r>
            <a:r>
              <a:rPr lang="en-US" dirty="0" err="1"/>
              <a:t>thuần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XHR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request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response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server</a:t>
            </a:r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ajax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JQUERY ajax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request </a:t>
            </a:r>
            <a:r>
              <a:rPr lang="en-US" dirty="0" err="1"/>
              <a:t>nhận</a:t>
            </a:r>
            <a:r>
              <a:rPr lang="en-US" dirty="0"/>
              <a:t> response</a:t>
            </a:r>
          </a:p>
          <a:p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quết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-resource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application </a:t>
            </a:r>
          </a:p>
          <a:p>
            <a:r>
              <a:rPr lang="en-US" dirty="0"/>
              <a:t>Sau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quết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-resource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axios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</a:p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wraper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request </a:t>
            </a:r>
            <a:r>
              <a:rPr lang="en-US" dirty="0" err="1"/>
              <a:t>và</a:t>
            </a:r>
            <a:r>
              <a:rPr lang="en-US" dirty="0"/>
              <a:t> response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server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46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74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framework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framework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web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2 framework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AngularJS </a:t>
            </a:r>
            <a:r>
              <a:rPr lang="en-US" dirty="0" err="1"/>
              <a:t>và</a:t>
            </a:r>
            <a:r>
              <a:rPr lang="en-US" dirty="0"/>
              <a:t> React </a:t>
            </a:r>
          </a:p>
          <a:p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</a:t>
            </a:r>
            <a:r>
              <a:rPr lang="en-US" dirty="0" err="1"/>
              <a:t>trang</a:t>
            </a:r>
            <a:r>
              <a:rPr lang="en-US" dirty="0"/>
              <a:t>,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file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build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đính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index.html,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SPA (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</a:t>
            </a:r>
            <a:r>
              <a:rPr lang="en-US" dirty="0" err="1"/>
              <a:t>trang</a:t>
            </a:r>
            <a:r>
              <a:rPr lang="en-US" dirty="0"/>
              <a:t>)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AngularJS </a:t>
            </a:r>
            <a:r>
              <a:rPr lang="en-US" dirty="0" err="1"/>
              <a:t>và</a:t>
            </a:r>
            <a:r>
              <a:rPr lang="en-US" dirty="0"/>
              <a:t> React </a:t>
            </a:r>
          </a:p>
          <a:p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AngularJS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React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1 frame work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tụ</a:t>
            </a:r>
            <a:r>
              <a:rPr lang="en-US" dirty="0"/>
              <a:t> </a:t>
            </a:r>
            <a:r>
              <a:rPr lang="en-US" dirty="0" err="1"/>
              <a:t>nhiểu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2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: Virtual DOM,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build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DOM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memory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object</a:t>
            </a:r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DOM </a:t>
            </a:r>
            <a:r>
              <a:rPr lang="en-US" dirty="0" err="1"/>
              <a:t>trên</a:t>
            </a:r>
            <a:r>
              <a:rPr lang="en-US" dirty="0"/>
              <a:t> HTML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hẳn</a:t>
            </a:r>
            <a:r>
              <a:rPr lang="en-US" dirty="0"/>
              <a:t> </a:t>
            </a:r>
            <a:r>
              <a:rPr lang="en-US" dirty="0" err="1"/>
              <a:t>AngulaJS</a:t>
            </a:r>
            <a:r>
              <a:rPr lang="en-US" dirty="0"/>
              <a:t> hay </a:t>
            </a:r>
            <a:r>
              <a:rPr lang="en-US" dirty="0" err="1"/>
              <a:t>các</a:t>
            </a:r>
            <a:r>
              <a:rPr lang="en-US" dirty="0"/>
              <a:t> framework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component,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HTML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Component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code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,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gũi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Java, hay C#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backend 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linh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one way data binding </a:t>
            </a:r>
            <a:r>
              <a:rPr lang="en-US" dirty="0" err="1"/>
              <a:t>hoặc</a:t>
            </a:r>
            <a:r>
              <a:rPr lang="en-US" dirty="0"/>
              <a:t> two way binding </a:t>
            </a:r>
            <a:r>
              <a:rPr lang="en-US" dirty="0" err="1"/>
              <a:t>đều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,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one way data binding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java script reference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Trong slide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  <a:p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: NodeJS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tool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endParaRPr lang="en-US" dirty="0"/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build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code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</a:t>
            </a:r>
            <a:r>
              <a:rPr lang="en-US" dirty="0" err="1"/>
              <a:t>trong</a:t>
            </a:r>
            <a:r>
              <a:rPr lang="en-US" dirty="0"/>
              <a:t> 2 tool </a:t>
            </a:r>
            <a:r>
              <a:rPr lang="en-US" dirty="0" err="1"/>
              <a:t>là</a:t>
            </a:r>
            <a:r>
              <a:rPr lang="en-US" dirty="0"/>
              <a:t> webpack </a:t>
            </a:r>
            <a:r>
              <a:rPr lang="en-US" dirty="0" err="1"/>
              <a:t>hoặc</a:t>
            </a:r>
            <a:r>
              <a:rPr lang="en-US" dirty="0"/>
              <a:t> babel</a:t>
            </a:r>
          </a:p>
          <a:p>
            <a:r>
              <a:rPr lang="en-US" dirty="0"/>
              <a:t>IDE: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IDE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,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Visual Code </a:t>
            </a:r>
            <a:r>
              <a:rPr lang="en-US" dirty="0" err="1"/>
              <a:t>của</a:t>
            </a:r>
            <a:r>
              <a:rPr lang="en-US" dirty="0"/>
              <a:t> MS 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IDE online (</a:t>
            </a:r>
            <a:r>
              <a:rPr lang="en-US" dirty="0" err="1"/>
              <a:t>jsbin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1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vuejs</a:t>
            </a:r>
            <a:endParaRPr lang="en-US" dirty="0"/>
          </a:p>
          <a:p>
            <a:r>
              <a:rPr lang="en-US" dirty="0" err="1"/>
              <a:t>Với</a:t>
            </a:r>
            <a:r>
              <a:rPr lang="en-US" dirty="0"/>
              <a:t> AngularJS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html DOM,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chia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mvc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2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DOM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html</a:t>
            </a:r>
          </a:p>
          <a:p>
            <a:r>
              <a:rPr lang="en-US" dirty="0"/>
              <a:t>Ở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khai </a:t>
            </a:r>
            <a:r>
              <a:rPr lang="en-US" dirty="0" err="1"/>
              <a:t>niệm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controller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component 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html,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rễ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virtual DOM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html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61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Trong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cẩn</a:t>
            </a:r>
            <a:r>
              <a:rPr lang="en-US" dirty="0"/>
              <a:t> include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file html</a:t>
            </a:r>
          </a:p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id </a:t>
            </a:r>
            <a:r>
              <a:rPr lang="en-US" dirty="0" err="1"/>
              <a:t>gốc</a:t>
            </a:r>
            <a:r>
              <a:rPr lang="en-US" dirty="0"/>
              <a:t> = “app”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vue</a:t>
            </a:r>
            <a:r>
              <a:rPr lang="en-US" dirty="0"/>
              <a:t> app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component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endParaRPr lang="en-US" dirty="0"/>
          </a:p>
          <a:p>
            <a:r>
              <a:rPr lang="en-US" dirty="0"/>
              <a:t>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</a:t>
            </a:r>
            <a:r>
              <a:rPr lang="en-US" dirty="0" err="1"/>
              <a:t>js</a:t>
            </a:r>
            <a:r>
              <a:rPr lang="en-US" dirty="0"/>
              <a:t> object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new</a:t>
            </a:r>
          </a:p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contructor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() component </a:t>
            </a:r>
            <a:r>
              <a:rPr lang="en-US" dirty="0" err="1"/>
              <a:t>là</a:t>
            </a:r>
            <a:r>
              <a:rPr lang="en-US" dirty="0"/>
              <a:t> 1 object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sụng</a:t>
            </a:r>
            <a:endParaRPr lang="en-US" dirty="0"/>
          </a:p>
          <a:p>
            <a:r>
              <a:rPr lang="en-US" dirty="0" err="1"/>
              <a:t>Thẻ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el: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app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ID = “#app”</a:t>
            </a:r>
          </a:p>
          <a:p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data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js</a:t>
            </a:r>
            <a:r>
              <a:rPr lang="en-US" dirty="0"/>
              <a:t> object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component, ở </a:t>
            </a:r>
            <a:r>
              <a:rPr lang="en-US" dirty="0" err="1"/>
              <a:t>đây</a:t>
            </a:r>
            <a:r>
              <a:rPr lang="en-US" dirty="0"/>
              <a:t> ta khai </a:t>
            </a:r>
            <a:r>
              <a:rPr lang="en-US" dirty="0" err="1"/>
              <a:t>báo</a:t>
            </a:r>
            <a:r>
              <a:rPr lang="en-US" dirty="0"/>
              <a:t> 1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kiêu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là</a:t>
            </a:r>
            <a:r>
              <a:rPr lang="en-US" dirty="0"/>
              <a:t> “Hello </a:t>
            </a:r>
            <a:r>
              <a:rPr lang="en-US" dirty="0" err="1"/>
              <a:t>Vue</a:t>
            </a:r>
            <a:r>
              <a:rPr lang="en-US" dirty="0"/>
              <a:t>!”</a:t>
            </a:r>
          </a:p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div </a:t>
            </a:r>
            <a:r>
              <a:rPr lang="en-US" dirty="0" err="1"/>
              <a:t>có</a:t>
            </a:r>
            <a:r>
              <a:rPr lang="en-US" dirty="0"/>
              <a:t> id = “app” ta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ngoặc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{{}}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keyword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rendering (</a:t>
            </a:r>
            <a:r>
              <a:rPr lang="en-US" dirty="0" err="1"/>
              <a:t>vẽ</a:t>
            </a:r>
            <a:r>
              <a:rPr lang="en-US" dirty="0"/>
              <a:t> )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div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component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message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ngoặc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1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2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Ở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 </a:t>
            </a:r>
            <a:r>
              <a:rPr lang="en-US" dirty="0" err="1"/>
              <a:t>này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component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trựng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lifecycle,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load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ợt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vẽ</a:t>
            </a:r>
            <a:endParaRPr lang="en-US" dirty="0"/>
          </a:p>
          <a:p>
            <a:r>
              <a:rPr lang="en-US" dirty="0"/>
              <a:t>created :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object </a:t>
            </a:r>
            <a:r>
              <a:rPr lang="en-US" dirty="0" err="1"/>
              <a:t>vue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constructor default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mounted: </a:t>
            </a:r>
            <a:r>
              <a:rPr lang="en-US" dirty="0" err="1"/>
              <a:t>khi</a:t>
            </a:r>
            <a:r>
              <a:rPr lang="en-US" dirty="0"/>
              <a:t> component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el:=“#app”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destroyed: </a:t>
            </a:r>
            <a:r>
              <a:rPr lang="en-US" dirty="0" err="1"/>
              <a:t>khi</a:t>
            </a:r>
            <a:r>
              <a:rPr lang="en-US" dirty="0"/>
              <a:t> component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remove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html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component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component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gũi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backend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lifecycle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thoải</a:t>
            </a:r>
            <a:r>
              <a:rPr lang="en-US" dirty="0"/>
              <a:t> </a:t>
            </a:r>
            <a:r>
              <a:rPr lang="en-US" dirty="0" err="1"/>
              <a:t>mái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created)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khong</a:t>
            </a:r>
            <a:r>
              <a:rPr lang="en-US" dirty="0"/>
              <a:t> load component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( clear timeout)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44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JSBIN tool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JS code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thắc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component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?</a:t>
            </a:r>
          </a:p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object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methods,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thoải</a:t>
            </a:r>
            <a:r>
              <a:rPr lang="en-US" dirty="0"/>
              <a:t> </a:t>
            </a:r>
            <a:r>
              <a:rPr lang="en-US" dirty="0" err="1"/>
              <a:t>mái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object methods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ở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this.</a:t>
            </a:r>
          </a:p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html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@click=“</a:t>
            </a:r>
            <a:r>
              <a:rPr lang="en-US" dirty="0" err="1"/>
              <a:t>doClick</a:t>
            </a:r>
            <a:r>
              <a:rPr lang="en-US" dirty="0"/>
              <a:t>”,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@click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onClick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thuần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x</a:t>
            </a:r>
            <a:r>
              <a:rPr lang="vi-VN" dirty="0"/>
              <a:t>ư</a:t>
            </a:r>
            <a:r>
              <a:rPr lang="en-US" dirty="0"/>
              <a:t>a,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doClick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object methods, </a:t>
            </a:r>
            <a:r>
              <a:rPr lang="en-US" dirty="0" err="1"/>
              <a:t>thật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doClick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this.message</a:t>
            </a:r>
            <a:r>
              <a:rPr lang="en-US" dirty="0"/>
              <a:t> = “”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tham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message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object data </a:t>
            </a:r>
            <a:r>
              <a:rPr lang="en-US" dirty="0" err="1"/>
              <a:t>mà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khai </a:t>
            </a:r>
            <a:r>
              <a:rPr lang="en-US" dirty="0" err="1"/>
              <a:t>báo</a:t>
            </a:r>
            <a:r>
              <a:rPr lang="en-US" dirty="0"/>
              <a:t> ở </a:t>
            </a:r>
            <a:r>
              <a:rPr lang="en-US" dirty="0" err="1"/>
              <a:t>trên</a:t>
            </a:r>
            <a:endParaRPr lang="en-US" dirty="0"/>
          </a:p>
          <a:p>
            <a:r>
              <a:rPr lang="en-US" dirty="0"/>
              <a:t>Khi </a:t>
            </a:r>
            <a:r>
              <a:rPr lang="en-US" dirty="0" err="1"/>
              <a:t>nhấn</a:t>
            </a:r>
            <a:r>
              <a:rPr lang="en-US" dirty="0"/>
              <a:t> click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message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jquery</a:t>
            </a:r>
            <a:r>
              <a:rPr lang="en-US" dirty="0"/>
              <a:t> ta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code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1 click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@click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sau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56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Sang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thắc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task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?</a:t>
            </a:r>
          </a:p>
          <a:p>
            <a:r>
              <a:rPr lang="en-US" dirty="0"/>
              <a:t>Trong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object </a:t>
            </a:r>
            <a:r>
              <a:rPr lang="en-US" dirty="0" err="1"/>
              <a:t>là</a:t>
            </a:r>
            <a:r>
              <a:rPr lang="en-US" dirty="0"/>
              <a:t> watch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thoải</a:t>
            </a:r>
            <a:r>
              <a:rPr lang="en-US" dirty="0"/>
              <a:t> </a:t>
            </a:r>
            <a:r>
              <a:rPr lang="en-US" dirty="0" err="1"/>
              <a:t>mái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data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“</a:t>
            </a:r>
            <a:r>
              <a:rPr lang="en-US" dirty="0" err="1"/>
              <a:t>canh</a:t>
            </a:r>
            <a:r>
              <a:rPr lang="en-US" dirty="0"/>
              <a:t> </a:t>
            </a:r>
            <a:r>
              <a:rPr lang="en-US" dirty="0" err="1"/>
              <a:t>chừng</a:t>
            </a:r>
            <a:r>
              <a:rPr lang="en-US" dirty="0"/>
              <a:t>”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r>
              <a:rPr lang="en-US" dirty="0"/>
              <a:t>Trong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v-model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message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input html,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{{}}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?</a:t>
            </a:r>
          </a:p>
          <a:p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dung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v-model ta dung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{{}}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html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output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gản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v-model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ở slide </a:t>
            </a:r>
            <a:r>
              <a:rPr lang="en-US" dirty="0" err="1"/>
              <a:t>sau</a:t>
            </a:r>
            <a:endParaRPr lang="en-US" dirty="0"/>
          </a:p>
          <a:p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watch 1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getter </a:t>
            </a:r>
            <a:r>
              <a:rPr lang="en-US" dirty="0" err="1"/>
              <a:t>và</a:t>
            </a:r>
            <a:r>
              <a:rPr lang="en-US" dirty="0"/>
              <a:t> setter 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filed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data,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getter </a:t>
            </a:r>
            <a:r>
              <a:rPr lang="en-US" dirty="0" err="1"/>
              <a:t>và</a:t>
            </a:r>
            <a:r>
              <a:rPr lang="en-US" dirty="0"/>
              <a:t> setter </a:t>
            </a:r>
            <a:r>
              <a:rPr lang="en-US" dirty="0" err="1"/>
              <a:t>cho</a:t>
            </a:r>
            <a:r>
              <a:rPr lang="en-US" dirty="0"/>
              <a:t> field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setter </a:t>
            </a:r>
            <a:r>
              <a:rPr lang="en-US" dirty="0" err="1"/>
              <a:t>đều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watch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</a:p>
          <a:p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/>
              <a:t>u ý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watch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tham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/>
              <a:t>Trong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demo,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input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text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watch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3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/guide/syntax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amtuanchip/7dayswithvuej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oreui.io/demo/Vue_Demo/#/dashboard" TargetMode="External"/><Relationship Id="rId2" Type="http://schemas.openxmlformats.org/officeDocument/2006/relationships/hyperlink" Target="https://github.com/vuejs/vue-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ement.eleme.io/#/en-US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element.eleme.io/#/en-US/component/input" TargetMode="External"/><Relationship Id="rId2" Type="http://schemas.openxmlformats.org/officeDocument/2006/relationships/hyperlink" Target="http://element.eleme.io/#/en-US/component/quickstar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guide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examples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ebpack.js.org/" TargetMode="External"/><Relationship Id="rId4" Type="http://schemas.openxmlformats.org/officeDocument/2006/relationships/hyperlink" Target="https://babeljs.io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v-model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584B092-23BB-4BFC-86F9-39AE85EA11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10588" y="2110013"/>
            <a:ext cx="2695951" cy="1295581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CD4957F-019B-46C5-B0CA-9AD0BA22A8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09600" y="2110013"/>
            <a:ext cx="6679096" cy="38706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49E7C6-4DAD-4067-84A5-E0125CEB2D9F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https://jsbin.com/pacugah/edit?html,js,output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408607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‘’,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txtValue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component: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destroyed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…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con (JS Object) 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 …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con: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</a:p>
          <a:p>
            <a:pPr marL="411480" lvl="1" indent="0">
              <a:buNone/>
            </a:pP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doClick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11480" lvl="1" indent="0">
              <a:buNone/>
            </a:pP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initData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v-model=“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txtValue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@click=“</a:t>
            </a: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doClick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@change=“”, @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keyup.enter.native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=“” ….</a:t>
            </a:r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 (single page) application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cha con.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CEC3076-6877-4498-B400-10AC0A99D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001" y="4311312"/>
            <a:ext cx="3248449" cy="1752600"/>
          </a:xfrm>
          <a:prstGeom prst="rect">
            <a:avLst/>
          </a:prstGeom>
        </p:spPr>
      </p:pic>
      <p:pic>
        <p:nvPicPr>
          <p:cNvPr id="5" name="Hình ảnh 3">
            <a:extLst>
              <a:ext uri="{FF2B5EF4-FFF2-40B4-BE49-F238E27FC236}">
                <a16:creationId xmlns:a16="http://schemas.microsoft.com/office/drawing/2014/main" id="{E7F8106A-A127-4022-AC77-E2A7CB2BA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723" y="1389823"/>
            <a:ext cx="5801535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Sibling component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240E4-2CB2-491B-B34A-F5D4A628E52C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https://jsbin.com/yevicuz/edit?html,js,output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75449D-3D9A-482E-B116-9A09A14444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" y="3000652"/>
            <a:ext cx="5635137" cy="2718706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E26B96D-D8B7-4889-ABFD-DC772B6A03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13391" y="4420393"/>
            <a:ext cx="2619741" cy="13241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4F58DB-4CEC-48F0-BFD2-762599200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660" y="2866945"/>
            <a:ext cx="5875981" cy="140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0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Parent and child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240E4-2CB2-491B-B34A-F5D4A628E52C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https://jsbin.com/tilucok/edit?html,js,output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4C8E25-D1B9-47AC-BE19-E64C4801A7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" y="2495111"/>
            <a:ext cx="5626984" cy="253347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479A9E-8349-47D8-9660-B9FF7340E1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62855" y="4449746"/>
            <a:ext cx="2305372" cy="16671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6990BF-07A8-4263-94F7-049D842C5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352" y="2209800"/>
            <a:ext cx="5859707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9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&lt;template&gt;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240E4-2CB2-491B-B34A-F5D4A628E52C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https://jsbin.com/tilucok/edit?html,js,output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4C8E25-D1B9-47AC-BE19-E64C4801A7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55374" y="2209800"/>
            <a:ext cx="7500730" cy="337710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479A9E-8349-47D8-9660-B9FF7340E1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9277028" y="2209800"/>
            <a:ext cx="2305372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8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components: {}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cha</a:t>
            </a: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&lt;template&gt;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render(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&lt;template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template:”#id-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-template”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&lt;template&gt;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html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(ở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&lt;div&gt;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syntax, keyword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V-for, v-model, v-on(T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@), v-bind(t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:), v-if, v-else, v-html, {{}} ...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Syntax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V-*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https://vuejs.org/v2/guide/syntax.html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{{}}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V-html: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V-model :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tag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V-if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V-on: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V-bind: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A15972A-4D65-4081-A14F-CAD5B6A493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03628" y="2543707"/>
            <a:ext cx="4972744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v-for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3ED6AE-2F42-4DB0-A4D7-2C2749C9C6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877308" y="2351613"/>
            <a:ext cx="2095792" cy="1486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1C3438-8097-45E5-9309-0499C5FFC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82" y="2209800"/>
            <a:ext cx="7726017" cy="37811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C436C4-F970-4B44-8353-2AC3744E32CA}"/>
              </a:ext>
            </a:extLst>
          </p:cNvPr>
          <p:cNvSpPr/>
          <p:nvPr/>
        </p:nvSpPr>
        <p:spPr>
          <a:xfrm>
            <a:off x="609600" y="6155314"/>
            <a:ext cx="441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https://jsbin.com/zivigoz/edit?html,js,output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246901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https://vuejs.org/v2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v-if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ED5702-D8EA-40D1-8114-98F9E58639D7}"/>
              </a:ext>
            </a:extLst>
          </p:cNvPr>
          <p:cNvSpPr/>
          <p:nvPr/>
        </p:nvSpPr>
        <p:spPr>
          <a:xfrm>
            <a:off x="609600" y="6221968"/>
            <a:ext cx="433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https://jsbin.com/yajudux/edit?html,js,output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6B955A9-BEE6-4AFE-90F0-57124388AC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986435" y="1952419"/>
            <a:ext cx="1867161" cy="1476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659289-C096-47DC-94C3-96C364D4B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97" y="2054669"/>
            <a:ext cx="6725690" cy="350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7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94AEA-5D9C-4D8C-B06E-7F7ED6483D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" y="2500009"/>
            <a:ext cx="5384800" cy="273342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CD3608-D8B6-4976-B2FB-5B89C11B43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91074" y="2376340"/>
            <a:ext cx="1762371" cy="2105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316367-375A-431D-8A59-4B71084D3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3230" y="2376340"/>
            <a:ext cx="2114845" cy="19147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12C62E2-28DB-4355-AB2A-40313ECA6C92}"/>
              </a:ext>
            </a:extLst>
          </p:cNvPr>
          <p:cNvSpPr/>
          <p:nvPr/>
        </p:nvSpPr>
        <p:spPr>
          <a:xfrm>
            <a:off x="609600" y="6037868"/>
            <a:ext cx="443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https://jsbin.com/nomegad/edit?html,js,output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344845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v-bind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DF403BF-90E4-4ACC-B6D4-2400A51B76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40904" y="2209800"/>
            <a:ext cx="5804452" cy="3761211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D222F31-45D5-4903-9D30-61F04B2DBA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215394" y="2156933"/>
            <a:ext cx="1790950" cy="21053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D0F41E-FB55-45DA-A610-8A1ACEB0D177}"/>
              </a:ext>
            </a:extLst>
          </p:cNvPr>
          <p:cNvSpPr/>
          <p:nvPr/>
        </p:nvSpPr>
        <p:spPr>
          <a:xfrm>
            <a:off x="609598" y="6314705"/>
            <a:ext cx="433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https://jsbin.com/kesedan/edit?html,js,output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014756-81B1-44F7-8A87-9493F7E52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379" y="4861345"/>
            <a:ext cx="430590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7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https://vuejs.org/v2/guide/syntax.html</a:t>
            </a:r>
          </a:p>
          <a:p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V-bind:class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:class=“”</a:t>
            </a:r>
          </a:p>
          <a:p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V-on:click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=“”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@click=“”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’status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= ‘status’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FOR- EACH (‘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in 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(‘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(key, value) in 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tag</a:t>
            </a: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properties and Watcher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6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Events 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5102087" cy="372730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cha-con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267A4-CC82-4BBE-BB3A-D7C4B166A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566" y="2947751"/>
            <a:ext cx="3572374" cy="3400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F3D37D-2F23-43C7-BC1C-B50CD250B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714" y="1010479"/>
            <a:ext cx="3170767" cy="28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0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Props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281E40-20A6-4306-B6A3-4A59E544D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228" y="2087956"/>
            <a:ext cx="2867425" cy="1533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5C6CE7-C3B1-41F3-B96C-5BF8010C9697}"/>
              </a:ext>
            </a:extLst>
          </p:cNvPr>
          <p:cNvSpPr/>
          <p:nvPr/>
        </p:nvSpPr>
        <p:spPr>
          <a:xfrm>
            <a:off x="371911" y="6412306"/>
            <a:ext cx="454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https://jsbin.com/radimay/edit?html,js,output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F42D70C-A6F2-4BBD-876F-D0BAEF22C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9472" y="2087956"/>
            <a:ext cx="5191546" cy="381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3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86B88D-3F16-4B5B-A27E-64DCBC71A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471" y="1979288"/>
            <a:ext cx="2238687" cy="12003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60AF81-2883-41C5-B46A-5BC973CC9782}"/>
              </a:ext>
            </a:extLst>
          </p:cNvPr>
          <p:cNvSpPr/>
          <p:nvPr/>
        </p:nvSpPr>
        <p:spPr>
          <a:xfrm>
            <a:off x="609600" y="6096591"/>
            <a:ext cx="438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https://jsbin.com/gifiyos/edit?html,js,output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397EFE0-8796-4F0E-AC99-2B36D2D64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7069" y="2066464"/>
            <a:ext cx="5617470" cy="330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8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Watch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453E0-55C4-4DB9-B245-1F9527F36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03" y="2249424"/>
            <a:ext cx="6188280" cy="3958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534CA7-0FAF-4F80-8851-BF3028E81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475" y="2245929"/>
            <a:ext cx="2734057" cy="14575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680629-3CDC-4CE5-BEEC-6AE508AA51BA}"/>
              </a:ext>
            </a:extLst>
          </p:cNvPr>
          <p:cNvSpPr/>
          <p:nvPr/>
        </p:nvSpPr>
        <p:spPr>
          <a:xfrm>
            <a:off x="531303" y="6353741"/>
            <a:ext cx="448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https://jsbin.com/paficim/edit?html,js,output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224743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Events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C6678-F970-44F0-B1B7-E6D0F53451FD}"/>
              </a:ext>
            </a:extLst>
          </p:cNvPr>
          <p:cNvSpPr/>
          <p:nvPr/>
        </p:nvSpPr>
        <p:spPr>
          <a:xfrm>
            <a:off x="609600" y="6353741"/>
            <a:ext cx="5154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https://jsbin.com/tinojik/edit?html,js,console,output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90D4C6-E3DE-456F-BFA7-CF47CAC25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93" y="2016691"/>
            <a:ext cx="5118781" cy="40894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61CEF1-0DF6-45B5-84EC-4225859B1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837" y="1986783"/>
            <a:ext cx="1523999" cy="2171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91095A-CD38-45B3-BBE0-86B754C50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336" y="4178325"/>
            <a:ext cx="452500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9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UI.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$on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$emit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679587-3A74-419E-A36A-9E1ADBCE1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88" y="2063103"/>
            <a:ext cx="5424257" cy="4087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1C1A32-FFCA-4BE0-ADE3-B8CF07898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507" y="2111268"/>
            <a:ext cx="2238687" cy="29055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1CF2FB-8817-45CE-9D65-A501E82EEE1C}"/>
              </a:ext>
            </a:extLst>
          </p:cNvPr>
          <p:cNvSpPr/>
          <p:nvPr/>
        </p:nvSpPr>
        <p:spPr>
          <a:xfrm>
            <a:off x="609600" y="6353741"/>
            <a:ext cx="4441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https://jsbin.com/vigiqac/edit?html,js,output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14243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broadcast $emit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DFF3BE-FBFC-45B0-8609-FA7C7618A608}"/>
              </a:ext>
            </a:extLst>
          </p:cNvPr>
          <p:cNvSpPr/>
          <p:nvPr/>
        </p:nvSpPr>
        <p:spPr>
          <a:xfrm>
            <a:off x="355116" y="6353741"/>
            <a:ext cx="5304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https://jsbin.com/feqimer/edit?html,js,console,output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34A1D-4D9A-4DAD-9794-F6C7CD6EC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43681"/>
            <a:ext cx="5077491" cy="3855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33D7B6-C3E0-43D7-AB81-31C9BB8D6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910" y="1943681"/>
            <a:ext cx="3243097" cy="397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props: []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$emit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$on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ý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this.$emit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this.$on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sender = new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sender.$emit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sender.$on</a:t>
            </a:r>
            <a:endParaRPr 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95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for SPA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 for ajax request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state management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82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router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591332-3F60-4019-8251-E43427A53E7E}"/>
              </a:ext>
            </a:extLst>
          </p:cNvPr>
          <p:cNvSpPr/>
          <p:nvPr/>
        </p:nvSpPr>
        <p:spPr>
          <a:xfrm>
            <a:off x="371911" y="6353741"/>
            <a:ext cx="4446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https://jsbin.com/tipijam/edit?html,js,output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AA1DD-F3FC-4B96-8B95-3B77CC9B0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43531"/>
            <a:ext cx="5285065" cy="38031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41A80C-4BCA-45BB-BC18-C5713CA4E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597" y="2168191"/>
            <a:ext cx="2524477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-resource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3D2D50-0F05-4977-8268-7CDDB9702BB9}"/>
              </a:ext>
            </a:extLst>
          </p:cNvPr>
          <p:cNvSpPr/>
          <p:nvPr/>
        </p:nvSpPr>
        <p:spPr>
          <a:xfrm>
            <a:off x="422377" y="6353741"/>
            <a:ext cx="5237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https://jsbin.com/xobeye/edit?html,js,console,output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B6022-49BB-4D44-9AE4-19C61DB89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09" y="2209800"/>
            <a:ext cx="7003817" cy="4054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78B7DA-65ED-4923-A6FE-B448AAAB3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352" y="2285233"/>
            <a:ext cx="2487361" cy="390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6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2E6698-350F-49DA-9529-A0939A22B84F}"/>
              </a:ext>
            </a:extLst>
          </p:cNvPr>
          <p:cNvSpPr/>
          <p:nvPr/>
        </p:nvSpPr>
        <p:spPr>
          <a:xfrm>
            <a:off x="430890" y="6353741"/>
            <a:ext cx="5374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https://jsbin.com/miwerex/edit?html,js,console,output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FCA510-3AD5-4545-9A2B-414616727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23750"/>
            <a:ext cx="7007810" cy="37682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1E6799-8C59-436B-91FF-606681708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615" y="2393287"/>
            <a:ext cx="1419423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0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$http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-resource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5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Component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2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–g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practice1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cd practice1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serve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localhost:8080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gũi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https://github.com/phamtuanchip/7dayswithvuejs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5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What’s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AngularJS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DOM -&gt; Virtual DOM.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-&gt; JS Component, Module.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FFFACFF-FD58-46B2-B51D-81C671C88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05209"/>
            <a:ext cx="5801535" cy="2019582"/>
          </a:xfrm>
          <a:prstGeom prst="rect">
            <a:avLst/>
          </a:prstGeom>
        </p:spPr>
      </p:pic>
      <p:pic>
        <p:nvPicPr>
          <p:cNvPr id="5" name="Chỗ dành sẵn cho Nội dung 1">
            <a:extLst>
              <a:ext uri="{FF2B5EF4-FFF2-40B4-BE49-F238E27FC236}">
                <a16:creationId xmlns:a16="http://schemas.microsoft.com/office/drawing/2014/main" id="{51ED670C-51F5-444E-B634-BC5594F8F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00" y="1659953"/>
            <a:ext cx="5384800" cy="27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Split component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6378429" cy="432511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icon, file index.html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index.html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static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Main.js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module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#app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E2D56-2378-4503-9FF5-C925309E5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288" y="1994268"/>
            <a:ext cx="3057952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https://github.com/vuejs/vue-cli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http://coreui.io/demo/Vue_Demo/#/dashboard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http://element.eleme.io/#/en-US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4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“best practice”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Template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practice2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Manually select feature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code </a:t>
            </a: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C5E018-9DD6-48CF-8047-6F53D026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94" y="3975783"/>
            <a:ext cx="4714747" cy="2114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B2A6ED-2153-45C4-AFF0-3BE75FD30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146" y="2209800"/>
            <a:ext cx="3826524" cy="422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6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A component structure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E024E7-7189-4369-B7AB-4276DCA8A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326" y="2030135"/>
            <a:ext cx="4652489" cy="450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0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Create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import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34710-EF7E-410D-B79E-E8895E88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155" y="2047363"/>
            <a:ext cx="4953691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7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Install lib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--save  element-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http://element.eleme.io/#/en-US/component/quickstart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main.js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http://element.eleme.io/#/en-US/component/input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localhost:8080</a:t>
            </a: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A807DF-3C38-4521-8D2B-43B66D7BF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637" y="1510131"/>
            <a:ext cx="3998353" cy="24388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B10ED8-BEB7-4859-8BB1-01C92FF21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093" y="4058272"/>
            <a:ext cx="3998353" cy="28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4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install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admin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-bootstrap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Element-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“google”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https://vuejs.org/v2/guide/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cha-con,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https://vuejs.org/v2/examples/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Hello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environment: NodeJS,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tool : webpack, babel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Visual code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https://jsbin.com/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 : controller, directive , module.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Component, directive,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DOM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render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ABE5B0E-24D5-4AC4-A290-9BCE0C6144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https://nodejs.org/en/</a:t>
            </a:r>
            <a:endParaRPr lang="en-US" dirty="0"/>
          </a:p>
          <a:p>
            <a:r>
              <a:rPr lang="en-US" dirty="0">
                <a:hlinkClick r:id="rId4"/>
              </a:rPr>
              <a:t>https://babeljs.io/</a:t>
            </a:r>
            <a:endParaRPr lang="en-US" dirty="0"/>
          </a:p>
          <a:p>
            <a:r>
              <a:rPr lang="en-US" dirty="0">
                <a:hlinkClick r:id="rId5"/>
              </a:rPr>
              <a:t>https://webpack.js.org/</a:t>
            </a: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</a:t>
            </a:r>
          </a:p>
          <a:p>
            <a:r>
              <a:rPr lang="en-US" dirty="0"/>
              <a:t>https://code.visualstudio.com/</a:t>
            </a: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2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Example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3DA24AE-4A44-45AE-B5EF-DAD803DDDC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11200" y="2061926"/>
            <a:ext cx="6471478" cy="4039943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6C2C41-3370-4AD3-BFE7-C945E97354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568390" y="2399987"/>
            <a:ext cx="3505689" cy="2248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E6AAB7-F616-44EE-B4AE-39C25AB16399}"/>
              </a:ext>
            </a:extLst>
          </p:cNvPr>
          <p:cNvSpPr txBox="1"/>
          <p:nvPr/>
        </p:nvSpPr>
        <p:spPr>
          <a:xfrm>
            <a:off x="711200" y="6258379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: https://jsbin.com/pacugah/edit?html,js,output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8996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Component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E870448-2EC9-41BB-A1A1-4B55AFD350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2234" y="2249488"/>
            <a:ext cx="5259531" cy="4341812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C231E1BB-1D0E-46E3-A6CE-A2A6638E7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135" y="1161015"/>
            <a:ext cx="2327265" cy="54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1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8BF7BD-4A32-4F17-AAA2-C3F49D75D2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38051" y="2028549"/>
            <a:ext cx="3524817" cy="1105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98CD8F-9651-4977-8ED1-6803E250F060}"/>
              </a:ext>
            </a:extLst>
          </p:cNvPr>
          <p:cNvSpPr txBox="1"/>
          <p:nvPr/>
        </p:nvSpPr>
        <p:spPr>
          <a:xfrm>
            <a:off x="549088" y="6425967"/>
            <a:ext cx="51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https://jsbin.com/qutevif/edit?html,js,output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362F2B1-C586-4AFA-8C71-100ABE85B6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729132" y="2028549"/>
            <a:ext cx="6533059" cy="394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2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Watch event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6083901-26CB-45E8-968A-38DA414C6F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3591" y="2104840"/>
            <a:ext cx="2400635" cy="1324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656204-6B2E-44F8-B476-761DD7135A01}"/>
              </a:ext>
            </a:extLst>
          </p:cNvPr>
          <p:cNvSpPr txBox="1"/>
          <p:nvPr/>
        </p:nvSpPr>
        <p:spPr>
          <a:xfrm>
            <a:off x="1186917" y="6409189"/>
            <a:ext cx="51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https://jsbin.com/texikoc/edit?html,js,output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FAF7B5A6-1E40-463F-A2AB-B4D339034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584" y="2999725"/>
            <a:ext cx="5475284" cy="3250073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6A96EEE-B365-47E5-B9BE-7DCA42EFFF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585044" y="2209800"/>
            <a:ext cx="5383366" cy="295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0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3248</TotalTime>
  <Words>7380</Words>
  <Application>Microsoft Office PowerPoint</Application>
  <PresentationFormat>Widescreen</PresentationFormat>
  <Paragraphs>466</Paragraphs>
  <Slides>50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Georgia</vt:lpstr>
      <vt:lpstr>Times New Roman</vt:lpstr>
      <vt:lpstr>Verdana</vt:lpstr>
      <vt:lpstr>Wingdings 2</vt:lpstr>
      <vt:lpstr>Training presentation</vt:lpstr>
      <vt:lpstr>Vuejs 2.0</vt:lpstr>
      <vt:lpstr>Introduction</vt:lpstr>
      <vt:lpstr>Training Outline</vt:lpstr>
      <vt:lpstr>Lesson 1: What’s vuejs?</vt:lpstr>
      <vt:lpstr>Lesson 1: Hello vuejs</vt:lpstr>
      <vt:lpstr>Lesson 1: Example</vt:lpstr>
      <vt:lpstr>Lesson 1: Component</vt:lpstr>
      <vt:lpstr>Lesson 1: Methods</vt:lpstr>
      <vt:lpstr>Lesson 1: Watch event</vt:lpstr>
      <vt:lpstr>Lesson 1: v-model</vt:lpstr>
      <vt:lpstr>Lesson 1: Wrap-up</vt:lpstr>
      <vt:lpstr>Lesson 2: Components</vt:lpstr>
      <vt:lpstr>Lesson 2: Sibling component</vt:lpstr>
      <vt:lpstr>Lesson 2: Parent and child</vt:lpstr>
      <vt:lpstr>Lesson 2: &lt;template&gt;</vt:lpstr>
      <vt:lpstr>Lesson 2: Wrap-up</vt:lpstr>
      <vt:lpstr>Lesson 3: Objectives</vt:lpstr>
      <vt:lpstr>Lesson 3: Syntax</vt:lpstr>
      <vt:lpstr>Lesson 3: v-for</vt:lpstr>
      <vt:lpstr>Lesson 3: v-if</vt:lpstr>
      <vt:lpstr>Lesson 3: v-on</vt:lpstr>
      <vt:lpstr>Lesson 3: v-bind</vt:lpstr>
      <vt:lpstr>Lesson 3: Wrap-up</vt:lpstr>
      <vt:lpstr>Lesson 4: Objectives</vt:lpstr>
      <vt:lpstr>Lesson 4: Events bus</vt:lpstr>
      <vt:lpstr>Lesson 4: Props</vt:lpstr>
      <vt:lpstr>Lesson 4: Computed</vt:lpstr>
      <vt:lpstr>Lesson 4: Watch</vt:lpstr>
      <vt:lpstr>Lesson 4: Events</vt:lpstr>
      <vt:lpstr>Lesson 4: $on và $emit</vt:lpstr>
      <vt:lpstr>Lesson 4: broadcast $emit</vt:lpstr>
      <vt:lpstr>Lesson 4: Wrap-up</vt:lpstr>
      <vt:lpstr>Lesson 5: Objectives</vt:lpstr>
      <vt:lpstr>Lesson 5: router</vt:lpstr>
      <vt:lpstr>Lesson 5: vue-resource</vt:lpstr>
      <vt:lpstr>Lesson 5: vuex</vt:lpstr>
      <vt:lpstr>Lesson 5: Wrap-up</vt:lpstr>
      <vt:lpstr>Lesson 6: Objectives</vt:lpstr>
      <vt:lpstr>Lesson 6: vue-cli</vt:lpstr>
      <vt:lpstr>Lesson 6: Split component</vt:lpstr>
      <vt:lpstr>Lesson 6: Wrap-up</vt:lpstr>
      <vt:lpstr>Lesson 7: Objectives</vt:lpstr>
      <vt:lpstr>Lesson 7: Template from vue-cli</vt:lpstr>
      <vt:lpstr>Lesson 7: A component structure</vt:lpstr>
      <vt:lpstr>Lesson 7: Create .vue and import</vt:lpstr>
      <vt:lpstr>Lesson 7: Install lib</vt:lpstr>
      <vt:lpstr>Lesson 7: Wrap-up</vt:lpstr>
      <vt:lpstr>Summary of Training</vt:lpstr>
      <vt:lpstr>Assessment and Evaluation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Pham Tuan</dc:creator>
  <cp:lastModifiedBy>Pham Tuan</cp:lastModifiedBy>
  <cp:revision>468</cp:revision>
  <dcterms:created xsi:type="dcterms:W3CDTF">2018-03-30T02:52:27Z</dcterms:created>
  <dcterms:modified xsi:type="dcterms:W3CDTF">2018-04-16T11:00:33Z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