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1"/>
  </p:notesMasterIdLst>
  <p:handoutMasterIdLst>
    <p:handoutMasterId r:id="rId52"/>
  </p:handoutMasterIdLst>
  <p:sldIdLst>
    <p:sldId id="257" r:id="rId2"/>
    <p:sldId id="258" r:id="rId3"/>
    <p:sldId id="259" r:id="rId4"/>
    <p:sldId id="260" r:id="rId5"/>
    <p:sldId id="261" r:id="rId6"/>
    <p:sldId id="271" r:id="rId7"/>
    <p:sldId id="272" r:id="rId8"/>
    <p:sldId id="273" r:id="rId9"/>
    <p:sldId id="274" r:id="rId10"/>
    <p:sldId id="275" r:id="rId11"/>
    <p:sldId id="262" r:id="rId12"/>
    <p:sldId id="263" r:id="rId13"/>
    <p:sldId id="276" r:id="rId14"/>
    <p:sldId id="277" r:id="rId15"/>
    <p:sldId id="306" r:id="rId16"/>
    <p:sldId id="265" r:id="rId17"/>
    <p:sldId id="266" r:id="rId18"/>
    <p:sldId id="267" r:id="rId19"/>
    <p:sldId id="278" r:id="rId20"/>
    <p:sldId id="279" r:id="rId21"/>
    <p:sldId id="280" r:id="rId22"/>
    <p:sldId id="281" r:id="rId23"/>
    <p:sldId id="268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2" r:id="rId34"/>
    <p:sldId id="296" r:id="rId35"/>
    <p:sldId id="297" r:id="rId36"/>
    <p:sldId id="291" r:id="rId37"/>
    <p:sldId id="293" r:id="rId38"/>
    <p:sldId id="295" r:id="rId39"/>
    <p:sldId id="305" r:id="rId40"/>
    <p:sldId id="294" r:id="rId41"/>
    <p:sldId id="298" r:id="rId42"/>
    <p:sldId id="299" r:id="rId43"/>
    <p:sldId id="301" r:id="rId44"/>
    <p:sldId id="302" r:id="rId45"/>
    <p:sldId id="303" r:id="rId46"/>
    <p:sldId id="300" r:id="rId47"/>
    <p:sldId id="269" r:id="rId48"/>
    <p:sldId id="270" r:id="rId49"/>
    <p:sldId id="304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9911" autoAdjust="0"/>
  </p:normalViewPr>
  <p:slideViewPr>
    <p:cSldViewPr snapToGrid="0">
      <p:cViewPr varScale="1">
        <p:scale>
          <a:sx n="90" d="100"/>
          <a:sy n="90" d="100"/>
        </p:scale>
        <p:origin x="528" y="90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4/6/2018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4/5/2018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71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Example objectives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At the end of this lesson, you will be able 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Save files to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Move files to different locations on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Share files on the team Web server.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41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0B302-F4DC-4547-9C74-CF794137D16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655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4E708F12-96AD-4ED4-8132-A78F5E42C1F5}" type="datetime1">
              <a:rPr lang="en-US" smtClean="0"/>
              <a:pPr/>
              <a:t>4/5/2018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4/5/2018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>
            <a:lvl1pPr>
              <a:defRPr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>
            <a:lvl5pPr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4/5/2018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4/5/2018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4/5/2018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4/5/2018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dirty="0"/>
              <a:t>Add a footer</a:t>
            </a: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4/5/2018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4/5/2018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4/5/2018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4/5/2018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4/5/2018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C20F09E4-6EA4-4BF3-9FC8-FF40373B88E6}" type="datetime1">
              <a:rPr lang="en-US" smtClean="0"/>
              <a:pPr/>
              <a:t>4/5/2018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vuejs.org/v2/guide/syntax.html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vuejs.org/v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hamtuanchip/7dayswithvuejs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coreui.io/demo/Vue_Demo/#/dashboard" TargetMode="External"/><Relationship Id="rId2" Type="http://schemas.openxmlformats.org/officeDocument/2006/relationships/hyperlink" Target="https://github.com/vuejs/vue-cli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lement.eleme.io/#/en-US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element.eleme.io/#/en-US/component/input" TargetMode="External"/><Relationship Id="rId2" Type="http://schemas.openxmlformats.org/officeDocument/2006/relationships/hyperlink" Target="http://element.eleme.io/#/en-US/component/quickstar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vuejs.org/v2/guide/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vuejs.org/v2/examples/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Phạm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Tuân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1: v-model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584B092-23BB-4BFC-86F9-39AE85EA11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96072" y="2860087"/>
            <a:ext cx="2695951" cy="1295581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CD4957F-019B-46C5-B0CA-9AD0BA22A8A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09600" y="2860087"/>
            <a:ext cx="5384800" cy="31206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249E7C6-4DAD-4067-84A5-E0125CEB2D9F}"/>
              </a:ext>
            </a:extLst>
          </p:cNvPr>
          <p:cNvSpPr txBox="1"/>
          <p:nvPr/>
        </p:nvSpPr>
        <p:spPr>
          <a:xfrm>
            <a:off x="508933" y="6218622"/>
            <a:ext cx="538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https://jsbin.com/pacugah/edit?html,js,output</a:t>
            </a:r>
          </a:p>
        </p:txBody>
      </p:sp>
    </p:spTree>
    <p:extLst>
      <p:ext uri="{BB962C8B-B14F-4D97-AF65-F5344CB8AC3E}">
        <p14:creationId xmlns:p14="http://schemas.microsoft.com/office/powerpoint/2010/main" val="408607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1: Wrap-up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bậc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khai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{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‘’,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txtValue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component: 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mounted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destroyed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…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 con (JS Object) :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{},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{},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{},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{} …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 con:</a:t>
            </a:r>
          </a:p>
          <a:p>
            <a:pPr marL="109728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{</a:t>
            </a:r>
          </a:p>
          <a:p>
            <a:pPr marL="411480" lvl="1" indent="0">
              <a:buNone/>
            </a:pPr>
            <a:r>
              <a:rPr lang="en-US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doClick</a:t>
            </a:r>
            <a:r>
              <a:rPr lang="en-US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411480" lvl="1" indent="0">
              <a:buNone/>
            </a:pPr>
            <a:r>
              <a:rPr lang="en-US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11480" lvl="1" indent="0">
              <a:buNone/>
            </a:pPr>
            <a:r>
              <a:rPr lang="en-US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411480" lvl="1" indent="0">
              <a:buNone/>
            </a:pPr>
            <a:r>
              <a:rPr lang="en-US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initData</a:t>
            </a:r>
            <a:r>
              <a:rPr lang="en-US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411480" lvl="1" indent="0">
              <a:buNone/>
            </a:pPr>
            <a:r>
              <a:rPr lang="en-US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109728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script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{{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}}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v-model=“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txtValue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@click=“</a:t>
            </a:r>
            <a:r>
              <a:rPr lang="en-US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doClick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@change=“”, @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keyup.enter.native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=“” ….</a:t>
            </a:r>
          </a:p>
        </p:txBody>
      </p:sp>
    </p:spTree>
    <p:extLst>
      <p:ext uri="{BB962C8B-B14F-4D97-AF65-F5344CB8AC3E}">
        <p14:creationId xmlns:p14="http://schemas.microsoft.com/office/powerpoint/2010/main" val="351434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2: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 (single page) application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cha con.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template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9CEC3076-6877-4498-B400-10AC0A99D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7062" y="1676400"/>
            <a:ext cx="3248449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08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2: Sibling component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6240E4-2CB2-491B-B34A-F5D4A628E52C}"/>
              </a:ext>
            </a:extLst>
          </p:cNvPr>
          <p:cNvSpPr txBox="1"/>
          <p:nvPr/>
        </p:nvSpPr>
        <p:spPr>
          <a:xfrm>
            <a:off x="508933" y="6218622"/>
            <a:ext cx="538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https://jsbin.com/yevicuz/edit?html,js,output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75449D-3D9A-482E-B116-9A09A14444D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" y="3121429"/>
            <a:ext cx="5384800" cy="2597929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E26B96D-D8B7-4889-ABFD-DC772B6A03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83175" y="3121429"/>
            <a:ext cx="2619741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404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2: Parent and child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6240E4-2CB2-491B-B34A-F5D4A628E52C}"/>
              </a:ext>
            </a:extLst>
          </p:cNvPr>
          <p:cNvSpPr txBox="1"/>
          <p:nvPr/>
        </p:nvSpPr>
        <p:spPr>
          <a:xfrm>
            <a:off x="508933" y="6218622"/>
            <a:ext cx="538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https://jsbin.com/tilucok/edit?html,js,output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14C8E25-D1B9-47AC-BE19-E64C4801A78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" y="3208176"/>
            <a:ext cx="5384800" cy="2424436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B479A9E-8349-47D8-9660-B9FF7340E1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71912" y="3208176"/>
            <a:ext cx="2305372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49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2: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&lt;template&gt;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6240E4-2CB2-491B-B34A-F5D4A628E52C}"/>
              </a:ext>
            </a:extLst>
          </p:cNvPr>
          <p:cNvSpPr txBox="1"/>
          <p:nvPr/>
        </p:nvSpPr>
        <p:spPr>
          <a:xfrm>
            <a:off x="508933" y="6218622"/>
            <a:ext cx="538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https://jsbin.com/tilucok/edit?html,js,output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14C8E25-D1B9-47AC-BE19-E64C4801A78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" y="3208176"/>
            <a:ext cx="5384800" cy="2424436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B479A9E-8349-47D8-9660-B9FF7340E1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71912" y="3208176"/>
            <a:ext cx="2305372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78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2: Wrap-up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con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khai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components: {}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cha</a:t>
            </a:r>
          </a:p>
          <a:p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&lt;template&gt;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render(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Ánh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&lt;template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template:”#id-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-template”</a:t>
            </a:r>
          </a:p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&lt;template&gt;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khai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bao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html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(ở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&lt;div&gt;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khai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endParaRPr 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59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3: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syntax, keyword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V-for, v-model, v-on(T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@), v-bind(t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:), v-if, v-else, v-html, {{}} ...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34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3: Syntax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Prefix V-*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https://vuejs.org/v2/guide/syntax.html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{{}}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V-html: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V-model :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khai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 tag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V-for: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V-if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V-on: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V-bind: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13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3: v-for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13ED6AE-2F42-4DB0-A4D7-2C2749C9C6F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34108" y="2550396"/>
            <a:ext cx="2095792" cy="14861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1C3438-8097-45E5-9309-0499C5FFC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605152"/>
            <a:ext cx="5849400" cy="286270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3C436C4-F970-4B44-8353-2AC3744E32CA}"/>
              </a:ext>
            </a:extLst>
          </p:cNvPr>
          <p:cNvSpPr/>
          <p:nvPr/>
        </p:nvSpPr>
        <p:spPr>
          <a:xfrm>
            <a:off x="609600" y="6155314"/>
            <a:ext cx="4411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https://jsbin.com/zivigoz/edit?html,js,output</a:t>
            </a:r>
          </a:p>
        </p:txBody>
      </p:sp>
    </p:spTree>
    <p:extLst>
      <p:ext uri="{BB962C8B-B14F-4D97-AF65-F5344CB8AC3E}">
        <p14:creationId xmlns:p14="http://schemas.microsoft.com/office/powerpoint/2010/main" val="246901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nắm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khai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nắm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https://vuejs.org/v2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Ở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slides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online</a:t>
            </a:r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3: v-if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ED5702-D8EA-40D1-8114-98F9E58639D7}"/>
              </a:ext>
            </a:extLst>
          </p:cNvPr>
          <p:cNvSpPr/>
          <p:nvPr/>
        </p:nvSpPr>
        <p:spPr>
          <a:xfrm>
            <a:off x="609600" y="6221968"/>
            <a:ext cx="4333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https://jsbin.com/yajudux/edit?html,js,output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6B955A9-BEE6-4AFE-90F0-57124388ACC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80626" y="2209800"/>
            <a:ext cx="1867161" cy="14765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659289-C096-47DC-94C3-96C364D4B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24" y="2249425"/>
            <a:ext cx="5325376" cy="277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972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3: v-on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894AEA-5D9C-4D8C-B06E-7F7ED6483D6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" y="2500009"/>
            <a:ext cx="5384800" cy="2733423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3CD3608-D8B6-4976-B2FB-5B89C11B433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91074" y="2376340"/>
            <a:ext cx="1762371" cy="21053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316367-375A-431D-8A59-4B71084D3A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3230" y="2376340"/>
            <a:ext cx="2114845" cy="191479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12C62E2-28DB-4355-AB2A-40313ECA6C92}"/>
              </a:ext>
            </a:extLst>
          </p:cNvPr>
          <p:cNvSpPr/>
          <p:nvPr/>
        </p:nvSpPr>
        <p:spPr>
          <a:xfrm>
            <a:off x="609600" y="6037868"/>
            <a:ext cx="4435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https://jsbin.com/nomegad/edit?html,js,output</a:t>
            </a:r>
          </a:p>
        </p:txBody>
      </p:sp>
    </p:spTree>
    <p:extLst>
      <p:ext uri="{BB962C8B-B14F-4D97-AF65-F5344CB8AC3E}">
        <p14:creationId xmlns:p14="http://schemas.microsoft.com/office/powerpoint/2010/main" val="344845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3: v-bind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DF403BF-90E4-4ACC-B6D4-2400A51B76D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" y="2354284"/>
            <a:ext cx="5384800" cy="3489282"/>
          </a:xfrm>
          <a:prstGeom prst="rect">
            <a:avLst/>
          </a:prstGeo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D222F31-45D5-4903-9D30-61F04B2DBAC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01952" y="2354284"/>
            <a:ext cx="1790950" cy="210531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6D0F41E-FB55-45DA-A610-8A1ACEB0D177}"/>
              </a:ext>
            </a:extLst>
          </p:cNvPr>
          <p:cNvSpPr/>
          <p:nvPr/>
        </p:nvSpPr>
        <p:spPr>
          <a:xfrm>
            <a:off x="609598" y="6314705"/>
            <a:ext cx="4333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https://jsbin.com/kesedan/edit?html,js,output</a:t>
            </a:r>
          </a:p>
        </p:txBody>
      </p:sp>
    </p:spTree>
    <p:extLst>
      <p:ext uri="{BB962C8B-B14F-4D97-AF65-F5344CB8AC3E}">
        <p14:creationId xmlns:p14="http://schemas.microsoft.com/office/powerpoint/2010/main" val="825572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3: Wrap-up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https://vuejs.org/v2/guide/syntax.html</a:t>
            </a:r>
          </a:p>
          <a:p>
            <a:r>
              <a:rPr lang="en-US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V-bind:class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=“”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:class=“”</a:t>
            </a:r>
          </a:p>
          <a:p>
            <a:r>
              <a:rPr lang="en-US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V-on:click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=“”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@click=“”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’status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= ‘status’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V-for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FOR- EACH (‘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in list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(‘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(key, value) in list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  <a:p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V-html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text html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 tag</a:t>
            </a:r>
          </a:p>
          <a:p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V-if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v-else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v-if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09728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5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4: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Components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properties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Computed properties and Watcher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768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4: Props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281E40-20A6-4306-B6A3-4A59E544D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228" y="2087956"/>
            <a:ext cx="2867425" cy="153373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F5C6CE7-C3B1-41F3-B96C-5BF8010C9697}"/>
              </a:ext>
            </a:extLst>
          </p:cNvPr>
          <p:cNvSpPr/>
          <p:nvPr/>
        </p:nvSpPr>
        <p:spPr>
          <a:xfrm>
            <a:off x="371911" y="6412306"/>
            <a:ext cx="4548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https://jsbin.com/radimay/edit?html,js,output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F42D70C-A6F2-4BBD-876F-D0BAEF22C0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9472" y="2087956"/>
            <a:ext cx="5191546" cy="381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332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4: Computed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E86B88D-3F16-4B5B-A27E-64DCBC71A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7471" y="1979288"/>
            <a:ext cx="2238687" cy="120031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B60AF81-2883-41C5-B46A-5BC973CC9782}"/>
              </a:ext>
            </a:extLst>
          </p:cNvPr>
          <p:cNvSpPr/>
          <p:nvPr/>
        </p:nvSpPr>
        <p:spPr>
          <a:xfrm>
            <a:off x="609600" y="6096591"/>
            <a:ext cx="438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https://jsbin.com/gifiyos/edit?html,js,output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2397EFE0-8796-4F0E-AC99-2B36D2D64F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069" y="2066464"/>
            <a:ext cx="5617470" cy="330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18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4: Watch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E453E0-55C4-4DB9-B245-1F9527F36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03" y="2249424"/>
            <a:ext cx="6188280" cy="39584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534CA7-0FAF-4F80-8851-BF3028E81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475" y="2245929"/>
            <a:ext cx="2734057" cy="145752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0680629-3CDC-4CE5-BEEC-6AE508AA51BA}"/>
              </a:ext>
            </a:extLst>
          </p:cNvPr>
          <p:cNvSpPr/>
          <p:nvPr/>
        </p:nvSpPr>
        <p:spPr>
          <a:xfrm>
            <a:off x="531303" y="6353741"/>
            <a:ext cx="4482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https://jsbin.com/paficim/edit?html,js,output</a:t>
            </a:r>
          </a:p>
        </p:txBody>
      </p:sp>
    </p:spTree>
    <p:extLst>
      <p:ext uri="{BB962C8B-B14F-4D97-AF65-F5344CB8AC3E}">
        <p14:creationId xmlns:p14="http://schemas.microsoft.com/office/powerpoint/2010/main" val="2247439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4: Events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3C6678-F970-44F0-B1B7-E6D0F53451FD}"/>
              </a:ext>
            </a:extLst>
          </p:cNvPr>
          <p:cNvSpPr/>
          <p:nvPr/>
        </p:nvSpPr>
        <p:spPr>
          <a:xfrm>
            <a:off x="609600" y="6353741"/>
            <a:ext cx="5154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https://jsbin.com/tinojik/edit?html,js,console,output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E90D4C6-E3DE-456F-BFA7-CF47CAC25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193" y="2016691"/>
            <a:ext cx="5118781" cy="40894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61CEF1-0DF6-45B5-84EC-4225859B1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837" y="1986783"/>
            <a:ext cx="1523999" cy="21711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C91095A-CD38-45B3-BBE0-86B754C509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7336" y="4178325"/>
            <a:ext cx="4525006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29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4: $on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$emit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679587-3A74-419E-A36A-9E1ADBCE1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88" y="2063103"/>
            <a:ext cx="5424257" cy="40870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1C1A32-FFCA-4BE0-ADE3-B8CF07898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507" y="2111268"/>
            <a:ext cx="2238687" cy="290553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C1CF2FB-8817-45CE-9D65-A501E82EEE1C}"/>
              </a:ext>
            </a:extLst>
          </p:cNvPr>
          <p:cNvSpPr/>
          <p:nvPr/>
        </p:nvSpPr>
        <p:spPr>
          <a:xfrm>
            <a:off x="609600" y="6353741"/>
            <a:ext cx="4441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https://jsbin.com/vigiqac/edit?html,js,output</a:t>
            </a:r>
          </a:p>
        </p:txBody>
      </p:sp>
    </p:spTree>
    <p:extLst>
      <p:ext uri="{BB962C8B-B14F-4D97-AF65-F5344CB8AC3E}">
        <p14:creationId xmlns:p14="http://schemas.microsoft.com/office/powerpoint/2010/main" val="14243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template UI.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UI component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86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4: broadcast $emit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DFF3BE-FBFC-45B0-8609-FA7C7618A608}"/>
              </a:ext>
            </a:extLst>
          </p:cNvPr>
          <p:cNvSpPr/>
          <p:nvPr/>
        </p:nvSpPr>
        <p:spPr>
          <a:xfrm>
            <a:off x="355116" y="6353741"/>
            <a:ext cx="5304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https://jsbin.com/feqimer/edit?html,js,console,output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134A1D-4D9A-4DAD-9794-F6C7CD6EC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943681"/>
            <a:ext cx="5077491" cy="38554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33D7B6-C3E0-43D7-AB81-31C9BB8D6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910" y="1943681"/>
            <a:ext cx="3243097" cy="397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6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4: Wrap-up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FFCB818-9F79-4E39-AC7B-5BA86D0AE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325112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properties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props: []</a:t>
            </a: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</a:t>
            </a: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$emit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$on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Lưu ý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this.$emit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this.$on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sender = new </a:t>
            </a:r>
            <a:r>
              <a:rPr lang="en-US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en-US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sender.$emit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sender.$on</a:t>
            </a:r>
            <a:endParaRPr lang="en-US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957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5: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router for SPA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resource for ajax request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state management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822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5: router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591332-3F60-4019-8251-E43427A53E7E}"/>
              </a:ext>
            </a:extLst>
          </p:cNvPr>
          <p:cNvSpPr/>
          <p:nvPr/>
        </p:nvSpPr>
        <p:spPr>
          <a:xfrm>
            <a:off x="371911" y="6353741"/>
            <a:ext cx="4446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https://jsbin.com/tipijam/edit?html,js,output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FAA1DD-F3FC-4B96-8B95-3B77CC9B0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043531"/>
            <a:ext cx="5285065" cy="38031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B41A80C-4BCA-45BB-BC18-C5713CA4E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597" y="2168191"/>
            <a:ext cx="2524477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72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5: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-resource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3D2D50-0F05-4977-8268-7CDDB9702BB9}"/>
              </a:ext>
            </a:extLst>
          </p:cNvPr>
          <p:cNvSpPr/>
          <p:nvPr/>
        </p:nvSpPr>
        <p:spPr>
          <a:xfrm>
            <a:off x="422377" y="6353741"/>
            <a:ext cx="52373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https://jsbin.com/xobeye/edit?html,js,console,output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8B6022-49BB-4D44-9AE4-19C61DB89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09" y="2209800"/>
            <a:ext cx="7003817" cy="40542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78B7DA-65ED-4923-A6FE-B448AAAB3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9352" y="2285233"/>
            <a:ext cx="2487361" cy="390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76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5: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vuex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2E6698-350F-49DA-9529-A0939A22B84F}"/>
              </a:ext>
            </a:extLst>
          </p:cNvPr>
          <p:cNvSpPr/>
          <p:nvPr/>
        </p:nvSpPr>
        <p:spPr>
          <a:xfrm>
            <a:off x="430890" y="6353741"/>
            <a:ext cx="5374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https://jsbin.com/miwerex/edit?html,js,console,output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FCA510-3AD5-4545-9A2B-414616727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323750"/>
            <a:ext cx="7007810" cy="37682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1E6799-8C59-436B-91FF-606681708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615" y="2393287"/>
            <a:ext cx="1419423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608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5: Wrap-up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FFCB818-9F79-4E39-AC7B-5BA86D0AE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325112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navigation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$http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-resource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request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VueX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35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6: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lẻ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UI Component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225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6: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-cli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FFCB818-9F79-4E39-AC7B-5BA86D0AE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325112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nmp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-cli</a:t>
            </a:r>
          </a:p>
          <a:p>
            <a:pPr marL="109728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install –g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-cli</a:t>
            </a:r>
          </a:p>
          <a:p>
            <a:pPr marL="109728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 practice1</a:t>
            </a:r>
          </a:p>
          <a:p>
            <a:pPr marL="109728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cd practice1</a:t>
            </a:r>
          </a:p>
          <a:p>
            <a:pPr marL="109728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run serve</a:t>
            </a:r>
          </a:p>
          <a:p>
            <a:pPr marL="109728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localhost:8080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-cli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gũi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bậc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https://github.com/phamtuanchip/7dayswithvuejs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57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6: Split component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FFCB818-9F79-4E39-AC7B-5BA86D0AE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6378429" cy="4325112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icon, file index.html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build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index.html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Assets: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static 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Views: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Main.js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module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App.vue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(cha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 #app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con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AE2D56-2378-4503-9FF5-C925309E5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3288" y="1994268"/>
            <a:ext cx="3057952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08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1: What’s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AngularJS -&gt;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DOM -&gt; Virtual DOM.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 -&gt; JS Component, Module.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4FFFACFF-FD58-46B2-B51D-81C671C88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705209"/>
            <a:ext cx="5801535" cy="2019582"/>
          </a:xfrm>
          <a:prstGeom prst="rect">
            <a:avLst/>
          </a:prstGeom>
        </p:spPr>
      </p:pic>
      <p:pic>
        <p:nvPicPr>
          <p:cNvPr id="5" name="Chỗ dành sẵn cho Nội dung 1">
            <a:extLst>
              <a:ext uri="{FF2B5EF4-FFF2-40B4-BE49-F238E27FC236}">
                <a16:creationId xmlns:a16="http://schemas.microsoft.com/office/drawing/2014/main" id="{51ED670C-51F5-444E-B634-BC5594F8FE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7600" y="1659953"/>
            <a:ext cx="5384800" cy="275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6: Wrap-up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60D8DEB-3D60-44CD-9B30-ABD72F764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32511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-cli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template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https://github.com/vuejs/vue-cli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component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http://coreui.io/demo/Vue_Demo/#/dashboard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http://element.eleme.io/#/en-US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64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7: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“best practice”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1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7: Template from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-cli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60D8DEB-3D60-44CD-9B30-ABD72F764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5050173" cy="2481967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 practice2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Manually select feature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visual code </a:t>
            </a:r>
          </a:p>
          <a:p>
            <a:pPr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C5E018-9DD6-48CF-8047-6F53D026B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194" y="3975783"/>
            <a:ext cx="4714747" cy="21146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B2A6ED-2153-45C4-AFF0-3BE75FD30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5146" y="2209800"/>
            <a:ext cx="3826524" cy="422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96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7: A component structure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60D8DEB-3D60-44CD-9B30-ABD72F764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5050173" cy="2481967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E024E7-7189-4369-B7AB-4276DCA8A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5326" y="2030135"/>
            <a:ext cx="4652489" cy="450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308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7: Create 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import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60D8DEB-3D60-44CD-9B30-ABD72F764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5050173" cy="2481967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load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khai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reload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434710-EF7E-410D-B79E-E8895E88C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6155" y="2047363"/>
            <a:ext cx="4953691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17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7: Install lib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60D8DEB-3D60-44CD-9B30-ABD72F764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5050173" cy="2481967"/>
          </a:xfrm>
        </p:spPr>
        <p:txBody>
          <a:bodyPr>
            <a:normAutofit fontScale="55000" lnSpcReduction="2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install --save  element-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http://element.eleme.io/#/en-US/component/quickstart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main.js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element ở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http://element.eleme.io/#/en-US/component/input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Khai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localhost:8080</a:t>
            </a:r>
          </a:p>
          <a:p>
            <a:pPr marL="109728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A807DF-3C38-4521-8D2B-43B66D7BF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7637" y="1510131"/>
            <a:ext cx="3998353" cy="24388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B10ED8-BEB7-4859-8BB1-01C92FF218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9093" y="4058272"/>
            <a:ext cx="3998353" cy="280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14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7: Wrap-up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4959-6998-4889-8C8E-AF5E1BCA7416}"/>
              </a:ext>
            </a:extLst>
          </p:cNvPr>
          <p:cNvSpPr txBox="1">
            <a:spLocks/>
          </p:cNvSpPr>
          <p:nvPr/>
        </p:nvSpPr>
        <p:spPr>
          <a:xfrm>
            <a:off x="6532228" y="2213295"/>
            <a:ext cx="5287861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C31EB4-A319-427C-AC01-B8F045B50046}"/>
              </a:ext>
            </a:extLst>
          </p:cNvPr>
          <p:cNvSpPr txBox="1">
            <a:spLocks/>
          </p:cNvSpPr>
          <p:nvPr/>
        </p:nvSpPr>
        <p:spPr>
          <a:xfrm>
            <a:off x="6297336" y="2249424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8D14047-A70C-4320-AD30-B7DE60B1D68C}"/>
              </a:ext>
            </a:extLst>
          </p:cNvPr>
          <p:cNvSpPr txBox="1">
            <a:spLocks/>
          </p:cNvSpPr>
          <p:nvPr/>
        </p:nvSpPr>
        <p:spPr>
          <a:xfrm>
            <a:off x="6532228" y="2209800"/>
            <a:ext cx="5128470" cy="3589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FFCB818-9F79-4E39-AC7B-5BA86D0AE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325112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install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template admin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-bootstrap</a:t>
            </a:r>
          </a:p>
          <a:p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Element-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“google”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practice tham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https://vuejs.org/v2/guide/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20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nắm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router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cha-con,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properties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https://vuejs.org/v2/examples/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51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Assessment and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</a:t>
            </a:r>
          </a:p>
        </p:txBody>
      </p:sp>
    </p:spTree>
    <p:extLst>
      <p:ext uri="{BB962C8B-B14F-4D97-AF65-F5344CB8AC3E}">
        <p14:creationId xmlns:p14="http://schemas.microsoft.com/office/powerpoint/2010/main" val="68765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127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1: Hello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Runtime environment: NodeJS,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tool : webpack, babel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IDE: Visual code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IDE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https://jsbin.com/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AngularJS : controller, directive , module.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DOM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Component, directive, module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DOM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memory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render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html.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4ABE5B0E-24D5-4AC4-A290-9BCE0C6144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3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1: Example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03DA24AE-4A44-45AE-B5EF-DAD803DDDC3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08933" y="2857058"/>
            <a:ext cx="5384800" cy="3361564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6C2C41-3370-4AD3-BFE7-C945E97354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137155" y="3296287"/>
            <a:ext cx="3505689" cy="22482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E6AAB7-F616-44EE-B4AE-39C25AB16399}"/>
              </a:ext>
            </a:extLst>
          </p:cNvPr>
          <p:cNvSpPr txBox="1"/>
          <p:nvPr/>
        </p:nvSpPr>
        <p:spPr>
          <a:xfrm>
            <a:off x="508933" y="6218622"/>
            <a:ext cx="538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: https://jsbin.com/pacugah/edit?html,js,output</a:t>
            </a:r>
          </a:p>
        </p:txBody>
      </p:sp>
    </p:spTree>
    <p:extLst>
      <p:ext uri="{BB962C8B-B14F-4D97-AF65-F5344CB8AC3E}">
        <p14:creationId xmlns:p14="http://schemas.microsoft.com/office/powerpoint/2010/main" val="89969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1: Component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E870448-2EC9-41BB-A1A1-4B55AFD3509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2234" y="2249488"/>
            <a:ext cx="5259531" cy="4341812"/>
          </a:xfrm>
          <a:prstGeom prst="rect">
            <a:avLst/>
          </a:prstGeom>
        </p:spPr>
      </p:pic>
      <p:pic>
        <p:nvPicPr>
          <p:cNvPr id="3" name="Hình ảnh 2">
            <a:extLst>
              <a:ext uri="{FF2B5EF4-FFF2-40B4-BE49-F238E27FC236}">
                <a16:creationId xmlns:a16="http://schemas.microsoft.com/office/drawing/2014/main" id="{C231E1BB-1D0E-46E3-A6CE-A2A6638E7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1135" y="1161015"/>
            <a:ext cx="2327265" cy="543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511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1: Methods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8BF7BD-4A32-4F17-AAA2-C3F49D75D2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32967" y="2499920"/>
            <a:ext cx="5029902" cy="11050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898CD8F-9651-4977-8ED1-6803E250F060}"/>
              </a:ext>
            </a:extLst>
          </p:cNvPr>
          <p:cNvSpPr txBox="1"/>
          <p:nvPr/>
        </p:nvSpPr>
        <p:spPr>
          <a:xfrm>
            <a:off x="549088" y="6425967"/>
            <a:ext cx="5129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https://jsbin.com/qutevif/edit?html,js,output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2362F2B1-C586-4AFA-8C71-100ABE85B6B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49088" y="2499920"/>
            <a:ext cx="5445312" cy="328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62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1: Watch event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46083901-26CB-45E8-968A-38DA414C6F2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23591" y="1676400"/>
            <a:ext cx="2400635" cy="1324160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DF5E3EE-0A83-4023-A93B-8F8EF85CAA3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86917" y="2249488"/>
            <a:ext cx="4230165" cy="40003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656204-6B2E-44F8-B476-761DD7135A01}"/>
              </a:ext>
            </a:extLst>
          </p:cNvPr>
          <p:cNvSpPr txBox="1"/>
          <p:nvPr/>
        </p:nvSpPr>
        <p:spPr>
          <a:xfrm>
            <a:off x="1186917" y="6409189"/>
            <a:ext cx="5129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https://jsbin.com/texikoc/edit?html,js,output</a:t>
            </a:r>
          </a:p>
        </p:txBody>
      </p:sp>
      <p:pic>
        <p:nvPicPr>
          <p:cNvPr id="2" name="Hình ảnh 1">
            <a:extLst>
              <a:ext uri="{FF2B5EF4-FFF2-40B4-BE49-F238E27FC236}">
                <a16:creationId xmlns:a16="http://schemas.microsoft.com/office/drawing/2014/main" id="{FAF7B5A6-1E40-463F-A2AB-B4D339034D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6584" y="2999725"/>
            <a:ext cx="5475284" cy="325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50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.potx" id="{7B9FCAFE-DDE5-4198-9987-54DFCAD80598}" vid="{6015A8B0-C387-4E39-945C-0F39E3EB10B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1869</TotalTime>
  <Words>2605</Words>
  <Application>Microsoft Office PowerPoint</Application>
  <PresentationFormat>Màn hình rộng</PresentationFormat>
  <Paragraphs>243</Paragraphs>
  <Slides>49</Slides>
  <Notes>5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49</vt:i4>
      </vt:variant>
    </vt:vector>
  </HeadingPairs>
  <TitlesOfParts>
    <vt:vector size="55" baseType="lpstr">
      <vt:lpstr>Arial</vt:lpstr>
      <vt:lpstr>Calibri</vt:lpstr>
      <vt:lpstr>Georgia</vt:lpstr>
      <vt:lpstr>Times New Roman</vt:lpstr>
      <vt:lpstr>Wingdings 2</vt:lpstr>
      <vt:lpstr>Training presentation</vt:lpstr>
      <vt:lpstr>Vuejs 2.0</vt:lpstr>
      <vt:lpstr>Introduction</vt:lpstr>
      <vt:lpstr>Training Outline</vt:lpstr>
      <vt:lpstr>Lesson 1: What’s vuejs?</vt:lpstr>
      <vt:lpstr>Lesson 1: Hello vuejs</vt:lpstr>
      <vt:lpstr>Lesson 1: Example</vt:lpstr>
      <vt:lpstr>Lesson 1: Component</vt:lpstr>
      <vt:lpstr>Lesson 1: Methods</vt:lpstr>
      <vt:lpstr>Lesson 1: Watch event</vt:lpstr>
      <vt:lpstr>Lesson 1: v-model</vt:lpstr>
      <vt:lpstr>Lesson 1: Wrap-up</vt:lpstr>
      <vt:lpstr>Lesson 2: Components</vt:lpstr>
      <vt:lpstr>Lesson 2: Sibling component</vt:lpstr>
      <vt:lpstr>Lesson 2: Parent and child</vt:lpstr>
      <vt:lpstr>Lesson 2: &lt;template&gt;</vt:lpstr>
      <vt:lpstr>Lesson 2: Wrap-up</vt:lpstr>
      <vt:lpstr>Lesson 3: Objectives</vt:lpstr>
      <vt:lpstr>Lesson 3: Syntax</vt:lpstr>
      <vt:lpstr>Lesson 3: v-for</vt:lpstr>
      <vt:lpstr>Lesson 3: v-if</vt:lpstr>
      <vt:lpstr>Lesson 3: v-on</vt:lpstr>
      <vt:lpstr>Lesson 3: v-bind</vt:lpstr>
      <vt:lpstr>Lesson 3: Wrap-up</vt:lpstr>
      <vt:lpstr>Lesson 4: Objectives</vt:lpstr>
      <vt:lpstr>Lesson 4: Props</vt:lpstr>
      <vt:lpstr>Lesson 4: Computed</vt:lpstr>
      <vt:lpstr>Lesson 4: Watch</vt:lpstr>
      <vt:lpstr>Lesson 4: Events</vt:lpstr>
      <vt:lpstr>Lesson 4: $on và $emit</vt:lpstr>
      <vt:lpstr>Lesson 4: broadcast $emit</vt:lpstr>
      <vt:lpstr>Lesson 4: Wrap-up</vt:lpstr>
      <vt:lpstr>Lesson 5: Objectives</vt:lpstr>
      <vt:lpstr>Lesson 5: router</vt:lpstr>
      <vt:lpstr>Lesson 5: vue-resource</vt:lpstr>
      <vt:lpstr>Lesson 5: vuex</vt:lpstr>
      <vt:lpstr>Lesson 5: Wrap-up</vt:lpstr>
      <vt:lpstr>Lesson 6: Objectives</vt:lpstr>
      <vt:lpstr>Lesson 6: vue-cli</vt:lpstr>
      <vt:lpstr>Lesson 6: Split component</vt:lpstr>
      <vt:lpstr>Lesson 6: Wrap-up</vt:lpstr>
      <vt:lpstr>Lesson 7: Objectives</vt:lpstr>
      <vt:lpstr>Lesson 7: Template from vue-cli</vt:lpstr>
      <vt:lpstr>Lesson 7: A component structure</vt:lpstr>
      <vt:lpstr>Lesson 7: Create .vue and import</vt:lpstr>
      <vt:lpstr>Lesson 7: Install lib</vt:lpstr>
      <vt:lpstr>Lesson 7: Wrap-up</vt:lpstr>
      <vt:lpstr>Summary of Training</vt:lpstr>
      <vt:lpstr>Assessment and Evaluation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Training Presentation</dc:title>
  <dc:creator>Pham Tuan</dc:creator>
  <cp:lastModifiedBy>Pham Tuan</cp:lastModifiedBy>
  <cp:revision>315</cp:revision>
  <dcterms:created xsi:type="dcterms:W3CDTF">2018-03-30T02:52:27Z</dcterms:created>
  <dcterms:modified xsi:type="dcterms:W3CDTF">2018-04-05T18:48:57Z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