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62" r:id="rId12"/>
    <p:sldId id="263" r:id="rId13"/>
    <p:sldId id="276" r:id="rId14"/>
    <p:sldId id="277" r:id="rId15"/>
    <p:sldId id="306" r:id="rId16"/>
    <p:sldId id="265" r:id="rId17"/>
    <p:sldId id="266" r:id="rId18"/>
    <p:sldId id="267" r:id="rId19"/>
    <p:sldId id="278" r:id="rId20"/>
    <p:sldId id="279" r:id="rId21"/>
    <p:sldId id="280" r:id="rId22"/>
    <p:sldId id="281" r:id="rId23"/>
    <p:sldId id="26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6" r:id="rId35"/>
    <p:sldId id="297" r:id="rId36"/>
    <p:sldId id="291" r:id="rId37"/>
    <p:sldId id="293" r:id="rId38"/>
    <p:sldId id="295" r:id="rId39"/>
    <p:sldId id="305" r:id="rId40"/>
    <p:sldId id="294" r:id="rId41"/>
    <p:sldId id="298" r:id="rId42"/>
    <p:sldId id="299" r:id="rId43"/>
    <p:sldId id="301" r:id="rId44"/>
    <p:sldId id="302" r:id="rId45"/>
    <p:sldId id="303" r:id="rId46"/>
    <p:sldId id="300" r:id="rId47"/>
    <p:sldId id="269" r:id="rId48"/>
    <p:sldId id="270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11" autoAdjust="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-1266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framework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framework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web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2 framework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AngularJS </a:t>
            </a:r>
            <a:r>
              <a:rPr lang="en-US" dirty="0" err="1"/>
              <a:t>và</a:t>
            </a:r>
            <a:r>
              <a:rPr lang="en-US" dirty="0"/>
              <a:t> React </a:t>
            </a:r>
          </a:p>
          <a:p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file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build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index.html,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SPA (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)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AngularJS </a:t>
            </a:r>
            <a:r>
              <a:rPr lang="en-US" dirty="0" err="1"/>
              <a:t>và</a:t>
            </a:r>
            <a:r>
              <a:rPr lang="en-US" dirty="0"/>
              <a:t> React </a:t>
            </a:r>
          </a:p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AngularJS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React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1 frame work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nhiểu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: Virtual DOM,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DOM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memory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DOM </a:t>
            </a:r>
            <a:r>
              <a:rPr lang="en-US" dirty="0" err="1"/>
              <a:t>trên</a:t>
            </a:r>
            <a:r>
              <a:rPr lang="en-US" dirty="0"/>
              <a:t> HTML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hẳn</a:t>
            </a:r>
            <a:r>
              <a:rPr lang="en-US" dirty="0"/>
              <a:t> </a:t>
            </a:r>
            <a:r>
              <a:rPr lang="en-US" dirty="0" err="1"/>
              <a:t>AngulaJS</a:t>
            </a:r>
            <a:r>
              <a:rPr lang="en-US" dirty="0"/>
              <a:t> hay </a:t>
            </a:r>
            <a:r>
              <a:rPr lang="en-US" dirty="0" err="1"/>
              <a:t>các</a:t>
            </a:r>
            <a:r>
              <a:rPr lang="en-US" dirty="0"/>
              <a:t> framework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component,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Component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code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,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gũi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Java, hay C#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backend 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linh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one way data binding </a:t>
            </a:r>
            <a:r>
              <a:rPr lang="en-US" dirty="0" err="1"/>
              <a:t>hoặc</a:t>
            </a:r>
            <a:r>
              <a:rPr lang="en-US" dirty="0"/>
              <a:t> two way binding </a:t>
            </a:r>
            <a:r>
              <a:rPr lang="en-US" dirty="0" err="1"/>
              <a:t>đều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one way data binding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 script reference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slide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: NodeJS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tool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build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code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2 tool </a:t>
            </a:r>
            <a:r>
              <a:rPr lang="en-US" dirty="0" err="1"/>
              <a:t>là</a:t>
            </a:r>
            <a:r>
              <a:rPr lang="en-US" dirty="0"/>
              <a:t> webpack </a:t>
            </a:r>
            <a:r>
              <a:rPr lang="en-US" dirty="0" err="1"/>
              <a:t>hoặc</a:t>
            </a:r>
            <a:r>
              <a:rPr lang="en-US" dirty="0"/>
              <a:t> babel</a:t>
            </a:r>
          </a:p>
          <a:p>
            <a:r>
              <a:rPr lang="en-US" dirty="0"/>
              <a:t>IDE: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IDE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Visual Code </a:t>
            </a:r>
            <a:r>
              <a:rPr lang="en-US" dirty="0" err="1"/>
              <a:t>của</a:t>
            </a:r>
            <a:r>
              <a:rPr lang="en-US" dirty="0"/>
              <a:t> MS 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IDE online (</a:t>
            </a:r>
            <a:r>
              <a:rPr lang="en-US" dirty="0" err="1"/>
              <a:t>jsbin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AngularJS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html DOM,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chia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mvc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2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DOM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html</a:t>
            </a:r>
          </a:p>
          <a:p>
            <a:r>
              <a:rPr lang="en-US" dirty="0"/>
              <a:t>Ở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khai </a:t>
            </a:r>
            <a:r>
              <a:rPr lang="en-US" dirty="0" err="1"/>
              <a:t>niệm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controller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component 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rễ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virtual DOM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html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6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cẩn</a:t>
            </a:r>
            <a:r>
              <a:rPr lang="en-US" dirty="0"/>
              <a:t> include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html</a:t>
            </a:r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id </a:t>
            </a:r>
            <a:r>
              <a:rPr lang="en-US" dirty="0" err="1"/>
              <a:t>gốc</a:t>
            </a:r>
            <a:r>
              <a:rPr lang="en-US" dirty="0"/>
              <a:t> = “app”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vue</a:t>
            </a:r>
            <a:r>
              <a:rPr lang="en-US" dirty="0"/>
              <a:t> app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js</a:t>
            </a:r>
            <a:r>
              <a:rPr lang="en-US" dirty="0"/>
              <a:t> object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new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contructor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() component </a:t>
            </a:r>
            <a:r>
              <a:rPr lang="en-US" dirty="0" err="1"/>
              <a:t>là</a:t>
            </a:r>
            <a:r>
              <a:rPr lang="en-US" dirty="0"/>
              <a:t> 1 object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sụng</a:t>
            </a:r>
            <a:endParaRPr lang="en-US" dirty="0"/>
          </a:p>
          <a:p>
            <a:r>
              <a:rPr lang="en-US" dirty="0" err="1"/>
              <a:t>Thẻ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el: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app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 = “#app”</a:t>
            </a:r>
          </a:p>
          <a:p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js</a:t>
            </a:r>
            <a:r>
              <a:rPr lang="en-US" dirty="0"/>
              <a:t> object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component, ở </a:t>
            </a:r>
            <a:r>
              <a:rPr lang="en-US" dirty="0" err="1"/>
              <a:t>đây</a:t>
            </a:r>
            <a:r>
              <a:rPr lang="en-US" dirty="0"/>
              <a:t> ta khai </a:t>
            </a:r>
            <a:r>
              <a:rPr lang="en-US" dirty="0" err="1"/>
              <a:t>báo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kiêu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là</a:t>
            </a:r>
            <a:r>
              <a:rPr lang="en-US" dirty="0"/>
              <a:t> “Hello </a:t>
            </a:r>
            <a:r>
              <a:rPr lang="en-US" dirty="0" err="1"/>
              <a:t>Vue</a:t>
            </a:r>
            <a:r>
              <a:rPr lang="en-US" dirty="0"/>
              <a:t>!”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div </a:t>
            </a:r>
            <a:r>
              <a:rPr lang="en-US" dirty="0" err="1"/>
              <a:t>có</a:t>
            </a:r>
            <a:r>
              <a:rPr lang="en-US" dirty="0"/>
              <a:t> id = “app”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{{}}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keyword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rendering (</a:t>
            </a:r>
            <a:r>
              <a:rPr lang="en-US" dirty="0" err="1"/>
              <a:t>vẽ</a:t>
            </a:r>
            <a:r>
              <a:rPr lang="en-US" dirty="0"/>
              <a:t> )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div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message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component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trựng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lifecycle,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load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  <a:p>
            <a:r>
              <a:rPr lang="en-US" dirty="0"/>
              <a:t>created :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object </a:t>
            </a:r>
            <a:r>
              <a:rPr lang="en-US" dirty="0" err="1"/>
              <a:t>vue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constructor default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mounted: </a:t>
            </a:r>
            <a:r>
              <a:rPr lang="en-US" dirty="0" err="1"/>
              <a:t>khi</a:t>
            </a:r>
            <a:r>
              <a:rPr lang="en-US" dirty="0"/>
              <a:t> component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el:=“#app”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destroyed: </a:t>
            </a:r>
            <a:r>
              <a:rPr lang="en-US" dirty="0" err="1"/>
              <a:t>khi</a:t>
            </a:r>
            <a:r>
              <a:rPr lang="en-US" dirty="0"/>
              <a:t> component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remove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html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component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gũi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backend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lifecycle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created)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khong</a:t>
            </a:r>
            <a:r>
              <a:rPr lang="en-US" dirty="0"/>
              <a:t> load component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( clear timeout)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4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JSBIN tool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JS code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component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?</a:t>
            </a: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object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methods,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object methods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this.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@click=“</a:t>
            </a:r>
            <a:r>
              <a:rPr lang="en-US" dirty="0" err="1"/>
              <a:t>doClick</a:t>
            </a:r>
            <a:r>
              <a:rPr lang="en-US" dirty="0"/>
              <a:t>”,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@click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onClick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/>
              <a:t>a,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doClick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 methods, </a:t>
            </a:r>
            <a:r>
              <a:rPr lang="en-US" dirty="0" err="1"/>
              <a:t>thật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doClick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this.message</a:t>
            </a:r>
            <a:r>
              <a:rPr lang="en-US" dirty="0"/>
              <a:t> = “”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tham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message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 data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ở </a:t>
            </a:r>
            <a:r>
              <a:rPr lang="en-US" dirty="0" err="1"/>
              <a:t>trên</a:t>
            </a:r>
            <a:endParaRPr lang="en-US" dirty="0"/>
          </a:p>
          <a:p>
            <a:r>
              <a:rPr lang="en-US" dirty="0"/>
              <a:t>Khi </a:t>
            </a:r>
            <a:r>
              <a:rPr lang="en-US" dirty="0" err="1"/>
              <a:t>nhấn</a:t>
            </a:r>
            <a:r>
              <a:rPr lang="en-US" dirty="0"/>
              <a:t> click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message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code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1 click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@click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5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Sang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task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?</a:t>
            </a:r>
          </a:p>
          <a:p>
            <a:r>
              <a:rPr lang="en-US" dirty="0"/>
              <a:t>Trong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 </a:t>
            </a:r>
            <a:r>
              <a:rPr lang="en-US" dirty="0" err="1"/>
              <a:t>là</a:t>
            </a:r>
            <a:r>
              <a:rPr lang="en-US" dirty="0"/>
              <a:t> watch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“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chừng</a:t>
            </a:r>
            <a:r>
              <a:rPr lang="en-US" dirty="0"/>
              <a:t>”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v-model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message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input html,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{{}}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?</a:t>
            </a:r>
          </a:p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dung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v-model ta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{{}}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html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output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gản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v-model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ở slide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watch 1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getter </a:t>
            </a:r>
            <a:r>
              <a:rPr lang="en-US" dirty="0" err="1"/>
              <a:t>và</a:t>
            </a:r>
            <a:r>
              <a:rPr lang="en-US" dirty="0"/>
              <a:t> setter 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filed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data,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getter </a:t>
            </a:r>
            <a:r>
              <a:rPr lang="en-US" dirty="0" err="1"/>
              <a:t>và</a:t>
            </a:r>
            <a:r>
              <a:rPr lang="en-US" dirty="0"/>
              <a:t> setter </a:t>
            </a:r>
            <a:r>
              <a:rPr lang="en-US" dirty="0" err="1"/>
              <a:t>cho</a:t>
            </a:r>
            <a:r>
              <a:rPr lang="en-US" dirty="0"/>
              <a:t> field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setter </a:t>
            </a:r>
            <a:r>
              <a:rPr lang="en-US" dirty="0" err="1"/>
              <a:t>đều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watch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</a:p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watch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tham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3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syntax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mtuanchip/7dayswithvuej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oreui.io/demo/Vue_Demo/#/dashboard" TargetMode="External"/><Relationship Id="rId2" Type="http://schemas.openxmlformats.org/officeDocument/2006/relationships/hyperlink" Target="https://github.com/vuejs/vu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ment.eleme.io/#/en-U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lement.eleme.io/#/en-US/component/input" TargetMode="External"/><Relationship Id="rId2" Type="http://schemas.openxmlformats.org/officeDocument/2006/relationships/hyperlink" Target="http://element.eleme.io/#/en-US/component/quick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example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ebpack.js.org/" TargetMode="External"/><Relationship Id="rId4" Type="http://schemas.openxmlformats.org/officeDocument/2006/relationships/hyperlink" Target="https://babeljs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v-model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4B092-23BB-4BFC-86F9-39AE85EA1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6072" y="2860087"/>
            <a:ext cx="2695951" cy="12955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D4957F-019B-46C5-B0CA-9AD0BA22A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860087"/>
            <a:ext cx="5384800" cy="312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49E7C6-4DAD-4067-84A5-E0125CEB2D9F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40860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‘’,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component: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 (JS Object) 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con: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initData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v-model=“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@change=“”, @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keyup.enter.native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….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(single page)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cha con.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CEC3076-6877-4498-B400-10AC0A99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01" y="4311312"/>
            <a:ext cx="3248449" cy="1752600"/>
          </a:xfrm>
          <a:prstGeom prst="rect">
            <a:avLst/>
          </a:prstGeom>
        </p:spPr>
      </p:pic>
      <p:pic>
        <p:nvPicPr>
          <p:cNvPr id="5" name="Hình ảnh 3">
            <a:extLst>
              <a:ext uri="{FF2B5EF4-FFF2-40B4-BE49-F238E27FC236}">
                <a16:creationId xmlns:a16="http://schemas.microsoft.com/office/drawing/2014/main" id="{E7F8106A-A127-4022-AC77-E2A7CB2BA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723" y="1389823"/>
            <a:ext cx="580153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Sibling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https://jsbin.com/yevicuz/edit?html,js,output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449D-3D9A-482E-B116-9A09A14444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121429"/>
            <a:ext cx="5384800" cy="25979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26B96D-D8B7-4889-ABFD-DC772B6A0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3391" y="4420393"/>
            <a:ext cx="2619741" cy="1324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F58DB-4CEC-48F0-BFD2-76259920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660" y="2866945"/>
            <a:ext cx="5875981" cy="14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Parent and child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495111"/>
            <a:ext cx="5626984" cy="253347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2855" y="4449746"/>
            <a:ext cx="2305372" cy="166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990BF-07A8-4263-94F7-049D842C5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352" y="2209800"/>
            <a:ext cx="585970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208176"/>
            <a:ext cx="5384800" cy="242443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1912" y="3208176"/>
            <a:ext cx="23053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 {}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template:”#id-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-template”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html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syntax,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V-for, v-model, v-on(T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@), v-bind(t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:), v-if, v-else, v-html, {{}} 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Syntax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V-*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https://vuejs.org/v2/guide/syntax.html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{{}}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V-html: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v-for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3ED6AE-2F42-4DB0-A4D7-2C2749C9C6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4108" y="2550396"/>
            <a:ext cx="2095792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C3438-8097-45E5-9309-0499C5FF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05152"/>
            <a:ext cx="5849400" cy="2862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C436C4-F970-4B44-8353-2AC3744E32CA}"/>
              </a:ext>
            </a:extLst>
          </p:cNvPr>
          <p:cNvSpPr/>
          <p:nvPr/>
        </p:nvSpPr>
        <p:spPr>
          <a:xfrm>
            <a:off x="609600" y="6155314"/>
            <a:ext cx="441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https://jsbin.com/zivigoz/edit?html,js,output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4690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https://vuejs.org/v2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v-if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D5702-D8EA-40D1-8114-98F9E58639D7}"/>
              </a:ext>
            </a:extLst>
          </p:cNvPr>
          <p:cNvSpPr/>
          <p:nvPr/>
        </p:nvSpPr>
        <p:spPr>
          <a:xfrm>
            <a:off x="609600" y="6221968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https://jsbin.com/yajudux/edit?html,js,output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B955A9-BEE6-4AFE-90F0-57124388A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0626" y="2209800"/>
            <a:ext cx="1867161" cy="1476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59289-C096-47DC-94C3-96C364D4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4" y="2249425"/>
            <a:ext cx="5325376" cy="27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94AEA-5D9C-4D8C-B06E-7F7ED6483D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500009"/>
            <a:ext cx="5384800" cy="27334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CD3608-D8B6-4976-B2FB-5B89C11B4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1074" y="2376340"/>
            <a:ext cx="1762371" cy="210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16367-375A-431D-8A59-4B71084D3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230" y="2376340"/>
            <a:ext cx="2114845" cy="19147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2C62E2-28DB-4355-AB2A-40313ECA6C92}"/>
              </a:ext>
            </a:extLst>
          </p:cNvPr>
          <p:cNvSpPr/>
          <p:nvPr/>
        </p:nvSpPr>
        <p:spPr>
          <a:xfrm>
            <a:off x="609600" y="6037868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https://jsbin.com/nomegad/edit?html,js,output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3448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v-bind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F403BF-90E4-4ACC-B6D4-2400A51B76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354284"/>
            <a:ext cx="5384800" cy="348928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222F31-45D5-4903-9D30-61F04B2DB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1952" y="2354284"/>
            <a:ext cx="1790950" cy="21053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D0F41E-FB55-45DA-A610-8A1ACEB0D177}"/>
              </a:ext>
            </a:extLst>
          </p:cNvPr>
          <p:cNvSpPr/>
          <p:nvPr/>
        </p:nvSpPr>
        <p:spPr>
          <a:xfrm>
            <a:off x="609598" y="6314705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https://jsbin.com/kesedan/edit?html,js,output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255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https://vuejs.org/v2/guide/syntax.html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V-bind:class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:class=“”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V-on:click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’status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= ‘status’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FOR- EACH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(key, value)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properties and Watcher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Props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81E40-20A6-4306-B6A3-4A59E544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28" y="2087956"/>
            <a:ext cx="2867425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5C6CE7-C3B1-41F3-B96C-5BF8010C9697}"/>
              </a:ext>
            </a:extLst>
          </p:cNvPr>
          <p:cNvSpPr/>
          <p:nvPr/>
        </p:nvSpPr>
        <p:spPr>
          <a:xfrm>
            <a:off x="371911" y="6412306"/>
            <a:ext cx="454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https://jsbin.com/radimay/edit?html,js,output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42D70C-A6F2-4BBD-876F-D0BAEF22C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472" y="2087956"/>
            <a:ext cx="5191546" cy="38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6B88D-3F16-4B5B-A27E-64DCBC71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71" y="1979288"/>
            <a:ext cx="2238687" cy="12003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60AF81-2883-41C5-B46A-5BC973CC9782}"/>
              </a:ext>
            </a:extLst>
          </p:cNvPr>
          <p:cNvSpPr/>
          <p:nvPr/>
        </p:nvSpPr>
        <p:spPr>
          <a:xfrm>
            <a:off x="609600" y="6096591"/>
            <a:ext cx="438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https://jsbin.com/gifiyos/edit?html,js,output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397EFE0-8796-4F0E-AC99-2B36D2D64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069" y="2066464"/>
            <a:ext cx="5617470" cy="33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453E0-55C4-4DB9-B245-1F9527F3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3" y="2249424"/>
            <a:ext cx="6188280" cy="395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34CA7-0FAF-4F80-8851-BF3028E8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75" y="2245929"/>
            <a:ext cx="2734057" cy="1457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80629-3CDC-4CE5-BEEC-6AE508AA51BA}"/>
              </a:ext>
            </a:extLst>
          </p:cNvPr>
          <p:cNvSpPr/>
          <p:nvPr/>
        </p:nvSpPr>
        <p:spPr>
          <a:xfrm>
            <a:off x="531303" y="6353741"/>
            <a:ext cx="448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https://jsbin.com/paficim/edit?html,js,output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2474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C6678-F970-44F0-B1B7-E6D0F53451FD}"/>
              </a:ext>
            </a:extLst>
          </p:cNvPr>
          <p:cNvSpPr/>
          <p:nvPr/>
        </p:nvSpPr>
        <p:spPr>
          <a:xfrm>
            <a:off x="609600" y="6353741"/>
            <a:ext cx="515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https://jsbin.com/tinojik/edit?html,js,console,output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0D4C6-E3DE-456F-BFA7-CF47CAC2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3" y="2016691"/>
            <a:ext cx="5118781" cy="408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61CEF1-0DF6-45B5-84EC-4225859B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37" y="1986783"/>
            <a:ext cx="1523999" cy="2171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91095A-CD38-45B3-BBE0-86B754C50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36" y="4178325"/>
            <a:ext cx="452500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$on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79587-3A74-419E-A36A-9E1ADBCE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8" y="2063103"/>
            <a:ext cx="5424257" cy="4087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C1A32-FFCA-4BE0-ADE3-B8CF07898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07" y="2111268"/>
            <a:ext cx="2238687" cy="2905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1CF2FB-8817-45CE-9D65-A501E82EEE1C}"/>
              </a:ext>
            </a:extLst>
          </p:cNvPr>
          <p:cNvSpPr/>
          <p:nvPr/>
        </p:nvSpPr>
        <p:spPr>
          <a:xfrm>
            <a:off x="609600" y="6353741"/>
            <a:ext cx="444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https://jsbin.com/vigiqac/edit?html,js,output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142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UI.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broadcast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FF3BE-FBFC-45B0-8609-FA7C7618A608}"/>
              </a:ext>
            </a:extLst>
          </p:cNvPr>
          <p:cNvSpPr/>
          <p:nvPr/>
        </p:nvSpPr>
        <p:spPr>
          <a:xfrm>
            <a:off x="355116" y="6353741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https://jsbin.com/feqimer/edit?html,js,console,output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4A1D-4D9A-4DAD-9794-F6C7CD6E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43681"/>
            <a:ext cx="5077491" cy="3855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3D7B6-C3E0-43D7-AB81-31C9BB8D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10" y="1943681"/>
            <a:ext cx="3243097" cy="3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props: []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$emit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this.$on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 = new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sender.$on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for SPA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for ajax request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router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91332-3F60-4019-8251-E43427A53E7E}"/>
              </a:ext>
            </a:extLst>
          </p:cNvPr>
          <p:cNvSpPr/>
          <p:nvPr/>
        </p:nvSpPr>
        <p:spPr>
          <a:xfrm>
            <a:off x="371911" y="6353741"/>
            <a:ext cx="444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https://jsbin.com/tipijam/edit?html,js,output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A1DD-F3FC-4B96-8B95-3B77CC9B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3531"/>
            <a:ext cx="5285065" cy="3803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41A80C-4BCA-45BB-BC18-C5713CA4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7" y="2168191"/>
            <a:ext cx="252447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D2D50-0F05-4977-8268-7CDDB9702BB9}"/>
              </a:ext>
            </a:extLst>
          </p:cNvPr>
          <p:cNvSpPr/>
          <p:nvPr/>
        </p:nvSpPr>
        <p:spPr>
          <a:xfrm>
            <a:off x="422377" y="6353741"/>
            <a:ext cx="523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https://jsbin.com/xobeye/edit?html,js,console,output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B6022-49BB-4D44-9AE4-19C61DB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9" y="2209800"/>
            <a:ext cx="7003817" cy="405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8B7DA-65ED-4923-A6FE-B448AAAB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52" y="2285233"/>
            <a:ext cx="2487361" cy="3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E6698-350F-49DA-9529-A0939A22B84F}"/>
              </a:ext>
            </a:extLst>
          </p:cNvPr>
          <p:cNvSpPr/>
          <p:nvPr/>
        </p:nvSpPr>
        <p:spPr>
          <a:xfrm>
            <a:off x="430890" y="6353741"/>
            <a:ext cx="537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https://jsbin.com/miwerex/edit?html,js,console,output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CA510-3AD5-4545-9A2B-41461672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3750"/>
            <a:ext cx="7007810" cy="3768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E6799-8C59-436B-91FF-60668170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15" y="2393287"/>
            <a:ext cx="141942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cd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serve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localhost:8080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https://github.com/phamtuanchip/7dayswithvuejs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Split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378429" cy="432511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icon,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static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Main.js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#app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E2D56-2378-4503-9FF5-C925309E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88" y="1994268"/>
            <a:ext cx="305795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What’s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AngularJS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-&gt; Virtual DOM.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-&gt; JS Component, Module.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FFFACFF-FD58-46B2-B51D-81C671C8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5209"/>
            <a:ext cx="5801535" cy="2019582"/>
          </a:xfrm>
          <a:prstGeom prst="rect">
            <a:avLst/>
          </a:prstGeom>
        </p:spPr>
      </p:pic>
      <p:pic>
        <p:nvPicPr>
          <p:cNvPr id="5" name="Chỗ dành sẵn cho Nội dung 1">
            <a:extLst>
              <a:ext uri="{FF2B5EF4-FFF2-40B4-BE49-F238E27FC236}">
                <a16:creationId xmlns:a16="http://schemas.microsoft.com/office/drawing/2014/main" id="{51ED670C-51F5-444E-B634-BC5594F8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1659953"/>
            <a:ext cx="5384800" cy="27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https://github.com/vuejs/vue-cli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http://coreui.io/demo/Vue_Demo/#/dashboard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http://element.eleme.io/#/en-US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“best practice”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Template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select feature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code 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5E018-9DD6-48CF-8047-6F53D026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4" y="3975783"/>
            <a:ext cx="4714747" cy="2114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2A6ED-2153-45C4-AFF0-3BE75FD3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46" y="2209800"/>
            <a:ext cx="3826524" cy="42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A component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024E7-7189-4369-B7AB-4276DCA8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6" y="2030135"/>
            <a:ext cx="4652489" cy="45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Create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34710-EF7E-410D-B79E-E8895E88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155" y="2047363"/>
            <a:ext cx="495369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Install lib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  element-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http://element.eleme.io/#/en-US/component/quickstart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main.js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http://element.eleme.io/#/en-US/component/input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localhost:8080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807DF-3C38-4521-8D2B-43B66D7B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37" y="1510131"/>
            <a:ext cx="3998353" cy="2438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10ED8-BEB7-4859-8BB1-01C92FF21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093" y="4058272"/>
            <a:ext cx="3998353" cy="28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-bootstrap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Element-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“google”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cha-con,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https://vuejs.org/v2/examples/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 NodeJS,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tool : webpack, babel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Visual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https://jsbin.com/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: controller, directive , module.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Component, directive,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BE5B0E-24D5-4AC4-A290-9BCE0C614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https://nodejs.org/en/</a:t>
            </a:r>
            <a:endParaRPr lang="en-US" dirty="0"/>
          </a:p>
          <a:p>
            <a:r>
              <a:rPr lang="en-US" dirty="0">
                <a:hlinkClick r:id="rId4"/>
              </a:rPr>
              <a:t>https://babeljs.io/</a:t>
            </a:r>
            <a:endParaRPr lang="en-US" dirty="0"/>
          </a:p>
          <a:p>
            <a:r>
              <a:rPr lang="en-US" dirty="0">
                <a:hlinkClick r:id="rId5"/>
              </a:rPr>
              <a:t>https://webpack.js.org/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</a:t>
            </a:r>
          </a:p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Example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3DA24AE-4A44-45AE-B5EF-DAD803DDD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8933" y="2857058"/>
            <a:ext cx="5384800" cy="336156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C2C41-3370-4AD3-BFE7-C945E9735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137155" y="3296287"/>
            <a:ext cx="3505689" cy="224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6AAB7-F616-44EE-B4AE-39C25AB16399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996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Component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870448-2EC9-41BB-A1A1-4B55AFD35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2234" y="2249488"/>
            <a:ext cx="5259531" cy="4341812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C231E1BB-1D0E-46E3-A6CE-A2A6638E7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35" y="1161015"/>
            <a:ext cx="2327265" cy="54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BF7BD-4A32-4F17-AAA2-C3F49D75D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2967" y="2499920"/>
            <a:ext cx="5029902" cy="1105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98CD8F-9651-4977-8ED1-6803E250F060}"/>
              </a:ext>
            </a:extLst>
          </p:cNvPr>
          <p:cNvSpPr txBox="1"/>
          <p:nvPr/>
        </p:nvSpPr>
        <p:spPr>
          <a:xfrm>
            <a:off x="549088" y="6425967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https://jsbin.com/qutevif/edit?html,js,output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62F2B1-C586-4AFA-8C71-100ABE85B6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49088" y="2499920"/>
            <a:ext cx="5445312" cy="32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Watch event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083901-26CB-45E8-968A-38DA414C6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3591" y="2104840"/>
            <a:ext cx="2400635" cy="1324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56204-6B2E-44F8-B476-761DD7135A01}"/>
              </a:ext>
            </a:extLst>
          </p:cNvPr>
          <p:cNvSpPr txBox="1"/>
          <p:nvPr/>
        </p:nvSpPr>
        <p:spPr>
          <a:xfrm>
            <a:off x="1186917" y="6409189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https://jsbin.com/texikoc/edit?html,js,output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AF7B5A6-1E40-463F-A2AB-B4D33903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584" y="2999725"/>
            <a:ext cx="5475284" cy="325007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A96EEE-B365-47E5-B9BE-7DCA42EFFF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585044" y="2209800"/>
            <a:ext cx="5383366" cy="29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2941</TotalTime>
  <Words>4215</Words>
  <Application>Microsoft Office PowerPoint</Application>
  <PresentationFormat>Widescreen</PresentationFormat>
  <Paragraphs>291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Georgia</vt:lpstr>
      <vt:lpstr>Times New Roman</vt:lpstr>
      <vt:lpstr>Verdana</vt:lpstr>
      <vt:lpstr>Wingdings 2</vt:lpstr>
      <vt:lpstr>Training presentation</vt:lpstr>
      <vt:lpstr>Vuejs 2.0</vt:lpstr>
      <vt:lpstr>Introduction</vt:lpstr>
      <vt:lpstr>Training Outline</vt:lpstr>
      <vt:lpstr>Lesson 1: What’s vuejs?</vt:lpstr>
      <vt:lpstr>Lesson 1: Hello vuejs</vt:lpstr>
      <vt:lpstr>Lesson 1: Example</vt:lpstr>
      <vt:lpstr>Lesson 1: Component</vt:lpstr>
      <vt:lpstr>Lesson 1: Methods</vt:lpstr>
      <vt:lpstr>Lesson 1: Watch event</vt:lpstr>
      <vt:lpstr>Lesson 1: v-model</vt:lpstr>
      <vt:lpstr>Lesson 1: Wrap-up</vt:lpstr>
      <vt:lpstr>Lesson 2: Components</vt:lpstr>
      <vt:lpstr>Lesson 2: Sibling component</vt:lpstr>
      <vt:lpstr>Lesson 2: Parent and child</vt:lpstr>
      <vt:lpstr>Lesson 2: &lt;template&gt;</vt:lpstr>
      <vt:lpstr>Lesson 2: Wrap-up</vt:lpstr>
      <vt:lpstr>Lesson 3: Objectives</vt:lpstr>
      <vt:lpstr>Lesson 3: Syntax</vt:lpstr>
      <vt:lpstr>Lesson 3: v-for</vt:lpstr>
      <vt:lpstr>Lesson 3: v-if</vt:lpstr>
      <vt:lpstr>Lesson 3: v-on</vt:lpstr>
      <vt:lpstr>Lesson 3: v-bind</vt:lpstr>
      <vt:lpstr>Lesson 3: Wrap-up</vt:lpstr>
      <vt:lpstr>Lesson 4: Objectives</vt:lpstr>
      <vt:lpstr>Lesson 4: Props</vt:lpstr>
      <vt:lpstr>Lesson 4: Computed</vt:lpstr>
      <vt:lpstr>Lesson 4: Watch</vt:lpstr>
      <vt:lpstr>Lesson 4: Events</vt:lpstr>
      <vt:lpstr>Lesson 4: $on và $emit</vt:lpstr>
      <vt:lpstr>Lesson 4: broadcast $emit</vt:lpstr>
      <vt:lpstr>Lesson 4: Wrap-up</vt:lpstr>
      <vt:lpstr>Lesson 5: Objectives</vt:lpstr>
      <vt:lpstr>Lesson 5: router</vt:lpstr>
      <vt:lpstr>Lesson 5: vue-resource</vt:lpstr>
      <vt:lpstr>Lesson 5: vuex</vt:lpstr>
      <vt:lpstr>Lesson 5: Wrap-up</vt:lpstr>
      <vt:lpstr>Lesson 6: Objectives</vt:lpstr>
      <vt:lpstr>Lesson 6: vue-cli</vt:lpstr>
      <vt:lpstr>Lesson 6: Split component</vt:lpstr>
      <vt:lpstr>Lesson 6: Wrap-up</vt:lpstr>
      <vt:lpstr>Lesson 7: Objectives</vt:lpstr>
      <vt:lpstr>Lesson 7: Template from vue-cli</vt:lpstr>
      <vt:lpstr>Lesson 7: A component structure</vt:lpstr>
      <vt:lpstr>Lesson 7: Create .vue and import</vt:lpstr>
      <vt:lpstr>Lesson 7: Install lib</vt:lpstr>
      <vt:lpstr>Lesson 7: Wrap-up</vt:lpstr>
      <vt:lpstr>Summary of Training</vt:lpstr>
      <vt:lpstr>Assessment and 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Pham Tuan</dc:creator>
  <cp:lastModifiedBy>Pham Tuan</cp:lastModifiedBy>
  <cp:revision>359</cp:revision>
  <dcterms:created xsi:type="dcterms:W3CDTF">2018-03-30T02:52:27Z</dcterms:created>
  <dcterms:modified xsi:type="dcterms:W3CDTF">2018-04-10T03:03:45Z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