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265" r:id="rId16"/>
    <p:sldId id="266" r:id="rId17"/>
    <p:sldId id="267" r:id="rId18"/>
    <p:sldId id="278" r:id="rId19"/>
    <p:sldId id="279" r:id="rId20"/>
    <p:sldId id="280" r:id="rId21"/>
    <p:sldId id="281" r:id="rId22"/>
    <p:sldId id="268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6" r:id="rId34"/>
    <p:sldId id="297" r:id="rId35"/>
    <p:sldId id="291" r:id="rId36"/>
    <p:sldId id="293" r:id="rId37"/>
    <p:sldId id="295" r:id="rId38"/>
    <p:sldId id="305" r:id="rId39"/>
    <p:sldId id="294" r:id="rId40"/>
    <p:sldId id="298" r:id="rId41"/>
    <p:sldId id="299" r:id="rId42"/>
    <p:sldId id="301" r:id="rId43"/>
    <p:sldId id="302" r:id="rId44"/>
    <p:sldId id="303" r:id="rId45"/>
    <p:sldId id="300" r:id="rId46"/>
    <p:sldId id="269" r:id="rId47"/>
    <p:sldId id="270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>
        <p:scale>
          <a:sx n="125" d="100"/>
          <a:sy n="125" d="100"/>
        </p:scale>
        <p:origin x="-144" y="-34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yntax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tuanchip/7dayswithvuej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6072" y="2860087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860087"/>
            <a:ext cx="5384800" cy="312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121429"/>
            <a:ext cx="5384800" cy="25979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3175" y="3121429"/>
            <a:ext cx="261974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08176"/>
            <a:ext cx="5384800" cy="24244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1912" y="3208176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v-for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4108" y="2550396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05152"/>
            <a:ext cx="5849400" cy="2862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v-if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626" y="2209800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4" y="2249425"/>
            <a:ext cx="5325376" cy="27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v-bind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54284"/>
            <a:ext cx="5384800" cy="348928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952" y="2354284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Props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https://jsbin.com/tinojik/edit?html,js,console,output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$on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broadcast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523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https://jsbin.com/xobeye/edit?html,js,console,output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537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https://github.com/phamtuanchip/7dayswithvuejs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Split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378429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icon,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static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#app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2D56-2378-4503-9FF5-C925309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88" y="1994268"/>
            <a:ext cx="30579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What’s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Template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3975783"/>
            <a:ext cx="4714747" cy="211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6" y="2209800"/>
            <a:ext cx="3826524" cy="42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A component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2030135"/>
            <a:ext cx="4652489" cy="45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Create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55" y="2047363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Install 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37" y="1510131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93" y="4058272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cha-con,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933" y="2857058"/>
            <a:ext cx="5384800" cy="33615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7155" y="32962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FD70E-1839-42B6-A877-E0C99226A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AF48C-55F7-4C07-8726-570711AF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04" y="2776446"/>
            <a:ext cx="222916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967" y="2499920"/>
            <a:ext cx="5029902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088" y="2499920"/>
            <a:ext cx="5445312" cy="32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09800"/>
            <a:ext cx="2400635" cy="13241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5E3EE-0A83-4023-A93B-8F8EF85CA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86917" y="2249488"/>
            <a:ext cx="4230165" cy="400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1186917" y="6409189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1751</TotalTime>
  <Words>2574</Words>
  <Application>Microsoft Office PowerPoint</Application>
  <PresentationFormat>Widescreen</PresentationFormat>
  <Paragraphs>240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Georgia</vt:lpstr>
      <vt:lpstr>Times New Roman</vt:lpstr>
      <vt:lpstr>Wingdings 2</vt:lpstr>
      <vt:lpstr>Training presentation</vt:lpstr>
      <vt:lpstr>Vuejs 2.0</vt:lpstr>
      <vt:lpstr>Introduction</vt:lpstr>
      <vt:lpstr>Training Outline</vt:lpstr>
      <vt:lpstr>Lesson 1: What’s vuejs?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Children</vt:lpstr>
      <vt:lpstr>Lesson 2: Wrap-up</vt:lpstr>
      <vt:lpstr>Lesson 3: Objectives</vt:lpstr>
      <vt:lpstr>Lesson 3: Syntax</vt:lpstr>
      <vt:lpstr>Lesson 3: v-for</vt:lpstr>
      <vt:lpstr>Lesson 3: v-if</vt:lpstr>
      <vt:lpstr>Lesson 3: v-on</vt:lpstr>
      <vt:lpstr>Lesson 3: v-bind</vt:lpstr>
      <vt:lpstr>Lesson 3: Wrap-up</vt:lpstr>
      <vt:lpstr>Lesson 4: Objectives</vt:lpstr>
      <vt:lpstr>Lesson 4: Props</vt:lpstr>
      <vt:lpstr>Lesson 4: Computed</vt:lpstr>
      <vt:lpstr>Lesson 4: Watch</vt:lpstr>
      <vt:lpstr>Lesson 4: Events</vt:lpstr>
      <vt:lpstr>Lesson 4: $on và $emit</vt:lpstr>
      <vt:lpstr>Lesson 4: broadcast $emit</vt:lpstr>
      <vt:lpstr>Lesson 4: Wrap-up</vt:lpstr>
      <vt:lpstr>Lesson 5: Objectives</vt:lpstr>
      <vt:lpstr>Lesson 5: router</vt:lpstr>
      <vt:lpstr>Lesson 5: vue-resource</vt:lpstr>
      <vt:lpstr>Lesson 5: vuex</vt:lpstr>
      <vt:lpstr>Lesson 5: Wrap-up</vt:lpstr>
      <vt:lpstr>Lesson 6: Objectives</vt:lpstr>
      <vt:lpstr>Lesson 6: vue-cli</vt:lpstr>
      <vt:lpstr>Lesson 6: Split component</vt:lpstr>
      <vt:lpstr>Lesson 6: Wrap-up</vt:lpstr>
      <vt:lpstr>Lesson 7: Objectives</vt:lpstr>
      <vt:lpstr>Lesson 7: Template from vue-cli</vt:lpstr>
      <vt:lpstr>Lesson 7: A component structure</vt:lpstr>
      <vt:lpstr>Lesson 7: Create .vue and import</vt:lpstr>
      <vt:lpstr>Lesson 7: Install lib</vt:lpstr>
      <vt:lpstr>Lesson 7: Wrap-up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305</cp:revision>
  <dcterms:created xsi:type="dcterms:W3CDTF">2018-03-30T02:52:27Z</dcterms:created>
  <dcterms:modified xsi:type="dcterms:W3CDTF">2018-04-05T11:08:24Z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