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0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BB1D-C924-4ED1-8F56-EBA6C031C0D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thuat</a:t>
            </a:r>
            <a:r>
              <a:rPr lang="en-US" dirty="0" smtClean="0"/>
              <a:t> lap </a:t>
            </a:r>
            <a:r>
              <a:rPr lang="en-US" dirty="0" err="1" smtClean="0"/>
              <a:t>trinh</a:t>
            </a:r>
            <a:r>
              <a:rPr lang="en-US" smtClean="0"/>
              <a:t>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Duong </a:t>
            </a:r>
            <a:r>
              <a:rPr lang="en-US" dirty="0" err="1" smtClean="0"/>
              <a:t>Thang</a:t>
            </a:r>
            <a:r>
              <a:rPr lang="en-US" dirty="0" smtClean="0"/>
              <a:t> Long</a:t>
            </a:r>
          </a:p>
          <a:p>
            <a:r>
              <a:rPr lang="en-US" dirty="0" err="1" smtClean="0"/>
              <a:t>Nhom</a:t>
            </a:r>
            <a:r>
              <a:rPr lang="en-US" dirty="0" smtClean="0"/>
              <a:t> 8</a:t>
            </a:r>
          </a:p>
          <a:p>
            <a:r>
              <a:rPr lang="en-US" dirty="0" smtClean="0"/>
              <a:t>…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vien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8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7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activiti_home.xml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List view </a:t>
            </a:r>
            <a:r>
              <a:rPr lang="en-US" dirty="0" err="1" smtClean="0"/>
              <a:t>dùng</a:t>
            </a:r>
            <a:r>
              <a:rPr lang="en-US" dirty="0" smtClean="0"/>
              <a:t> 2 adapters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adapter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adapter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 </a:t>
            </a:r>
            <a:r>
              <a:rPr lang="en-US" dirty="0" err="1" smtClean="0"/>
              <a:t>tết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chút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text view </a:t>
            </a:r>
            <a:r>
              <a:rPr lang="en-US" dirty="0" err="1" smtClean="0"/>
              <a:t>và</a:t>
            </a:r>
            <a:r>
              <a:rPr lang="en-US" dirty="0" smtClean="0"/>
              <a:t> image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5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Activity_display_detail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Detail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activity home sang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sang </a:t>
            </a:r>
            <a:r>
              <a:rPr lang="en-US" dirty="0" err="1" smtClean="0"/>
              <a:t>phần</a:t>
            </a:r>
            <a:r>
              <a:rPr lang="en-US" dirty="0" smtClean="0"/>
              <a:t> edit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edit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(internet)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Activity_display_edit.xml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android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sharedprefrences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Shared preferences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Sqlite</a:t>
            </a:r>
            <a:r>
              <a:rPr lang="en-US" dirty="0" smtClean="0"/>
              <a:t> 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Map 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Alarm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/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insert/update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map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Alarm manager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9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,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41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5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, </a:t>
            </a:r>
            <a:r>
              <a:rPr lang="en-US" dirty="0" err="1" smtClean="0"/>
              <a:t>hiện</a:t>
            </a:r>
            <a:r>
              <a:rPr lang="en-US" dirty="0" smtClean="0"/>
              <a:t> form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form login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8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home activity (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login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form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6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/>
              <a:t>Activity_login.xml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chia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91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quay (process bar)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1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view </a:t>
            </a:r>
            <a:r>
              <a:rPr lang="en-US" dirty="0" err="1" smtClean="0"/>
              <a:t>dạng</a:t>
            </a:r>
            <a:r>
              <a:rPr lang="en-US" dirty="0" smtClean="0"/>
              <a:t> list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block (</a:t>
            </a:r>
            <a:r>
              <a:rPr lang="en-US" dirty="0" err="1" smtClean="0"/>
              <a:t>khối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3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500</Words>
  <Application>Microsoft Office PowerPoint</Application>
  <PresentationFormat>On-screen Show (4:3)</PresentationFormat>
  <Paragraphs>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Mon Ky thuat lap trinh mobile</vt:lpstr>
      <vt:lpstr>Login activity</vt:lpstr>
      <vt:lpstr>Login activity chức năng</vt:lpstr>
      <vt:lpstr>Login activity chức năng</vt:lpstr>
      <vt:lpstr>Login activity chức năng</vt:lpstr>
      <vt:lpstr>Login activity chức năng</vt:lpstr>
      <vt:lpstr>Login activity thiết kế</vt:lpstr>
      <vt:lpstr>Login activity thiết kế</vt:lpstr>
      <vt:lpstr>Login activity xử lý code</vt:lpstr>
      <vt:lpstr>Home activity chức năng</vt:lpstr>
      <vt:lpstr>Home activity</vt:lpstr>
      <vt:lpstr>Home activity thiết kế</vt:lpstr>
      <vt:lpstr>Home activity code</vt:lpstr>
      <vt:lpstr>Detail activity chức năng</vt:lpstr>
      <vt:lpstr>Detail activity thiết kế</vt:lpstr>
      <vt:lpstr>Detail activity code</vt:lpstr>
      <vt:lpstr>Edit activity chức năng</vt:lpstr>
      <vt:lpstr>Edit activity thiết kế</vt:lpstr>
      <vt:lpstr>Edit activity code</vt:lpstr>
      <vt:lpstr>Kết luận</vt:lpstr>
      <vt:lpstr>Nghiên cứu</vt:lpstr>
      <vt:lpstr>Ứng dụng đã hoàn thành</vt:lpstr>
      <vt:lpstr>Cần cải thiện</vt:lpstr>
      <vt:lpstr>Câu hỏi</vt:lpstr>
      <vt:lpstr>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Ky thuat lap trinh</dc:title>
  <dc:creator>Van</dc:creator>
  <cp:lastModifiedBy>Van</cp:lastModifiedBy>
  <cp:revision>49</cp:revision>
  <dcterms:created xsi:type="dcterms:W3CDTF">2015-12-27T18:30:43Z</dcterms:created>
  <dcterms:modified xsi:type="dcterms:W3CDTF">2015-12-27T18:54:10Z</dcterms:modified>
</cp:coreProperties>
</file>