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1" r:id="rId3"/>
    <p:sldId id="282" r:id="rId4"/>
    <p:sldId id="283" r:id="rId5"/>
    <p:sldId id="284" r:id="rId6"/>
    <p:sldId id="258" r:id="rId7"/>
    <p:sldId id="261" r:id="rId8"/>
    <p:sldId id="262" r:id="rId9"/>
    <p:sldId id="263" r:id="rId10"/>
    <p:sldId id="264" r:id="rId11"/>
    <p:sldId id="280" r:id="rId12"/>
    <p:sldId id="285" r:id="rId13"/>
    <p:sldId id="288" r:id="rId14"/>
    <p:sldId id="267" r:id="rId15"/>
    <p:sldId id="266" r:id="rId16"/>
    <p:sldId id="268" r:id="rId17"/>
    <p:sldId id="269" r:id="rId18"/>
    <p:sldId id="270" r:id="rId19"/>
    <p:sldId id="271" r:id="rId20"/>
    <p:sldId id="290" r:id="rId21"/>
    <p:sldId id="272" r:id="rId22"/>
    <p:sldId id="273" r:id="rId23"/>
    <p:sldId id="291" r:id="rId24"/>
    <p:sldId id="274" r:id="rId25"/>
    <p:sldId id="292" r:id="rId26"/>
    <p:sldId id="289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F486E-ECEA-4CDA-BE1D-F63746FE71C8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4D0B3-74D8-494A-8A9D-528819ECF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1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sharedpreferences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smtClean="0"/>
              <a:t>login.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setVisibility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component </a:t>
            </a:r>
            <a:r>
              <a:rPr lang="en-US" baseline="0" dirty="0" err="1" smtClean="0"/>
              <a:t>LeanerLayout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progress bar quay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sharedpreferences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endParaRPr lang="en-US" baseline="0" dirty="0" smtClean="0"/>
          </a:p>
          <a:p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xml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query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view,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adapter 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adapter filter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query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SQLite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D0B3-74D8-494A-8A9D-528819ECF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914400" y="0"/>
            <a:ext cx="82296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24384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948268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524000" y="3539864"/>
            <a:ext cx="6945220" cy="2479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F266A1-A384-4047-B0AF-32F24A57C403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478140A-FCCC-4A88-B2B4-427043C232B6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757EEB5B-71C9-44B2-BDDD-CD7AEB474150}" type="datetime1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Nhóm</a:t>
            </a:r>
            <a:r>
              <a:rPr lang="en-US" dirty="0" smtClean="0"/>
              <a:t> 8 - </a:t>
            </a:r>
            <a:r>
              <a:rPr lang="en-US" dirty="0" err="1" smtClean="0"/>
              <a:t>Lớp</a:t>
            </a:r>
            <a:r>
              <a:rPr lang="en-US" dirty="0" smtClean="0"/>
              <a:t> Cao </a:t>
            </a:r>
            <a:r>
              <a:rPr lang="en-US" dirty="0" err="1" smtClean="0"/>
              <a:t>học</a:t>
            </a:r>
            <a:r>
              <a:rPr lang="en-US" dirty="0" smtClean="0"/>
              <a:t> CNTT K2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740736" cy="304800"/>
          </a:xfr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A95821-A266-4A82-A0E3-6601523D4481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A552F-26F9-4241-8B8D-59BDDB1539FF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ED506-2E2F-458F-B10D-BB6775FCE25F}" type="datetime1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64905-B1CD-4D5B-AF9E-52854CF892C4}" type="datetime1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C2E03D-677C-45E8-A863-5D3635C86927}" type="datetime1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AE27D-8FC8-4606-BC7C-32645CC6B67C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4EC30-D2A2-4148-89EA-F21CC26554F7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BDF7-3817-4E06-BCE6-6201650DEFC6}" type="datetime1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565064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7924800" cy="2057400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err="1"/>
              <a:t>Công</a:t>
            </a:r>
            <a:r>
              <a:rPr lang="en-US" sz="4000" i="1" dirty="0"/>
              <a:t> </a:t>
            </a:r>
            <a:r>
              <a:rPr lang="en-US" sz="4000" i="1" dirty="0" err="1"/>
              <a:t>nghệ</a:t>
            </a:r>
            <a:r>
              <a:rPr lang="en-US" sz="4000" i="1" dirty="0"/>
              <a:t> </a:t>
            </a:r>
            <a:r>
              <a:rPr lang="en-US" sz="4000" i="1" dirty="0" err="1"/>
              <a:t>phát</a:t>
            </a:r>
            <a:r>
              <a:rPr lang="en-US" sz="4000" i="1" dirty="0"/>
              <a:t> </a:t>
            </a:r>
            <a:r>
              <a:rPr lang="en-US" sz="4000" i="1" dirty="0" err="1"/>
              <a:t>triển</a:t>
            </a:r>
            <a:r>
              <a:rPr lang="en-US" sz="4000" i="1" dirty="0"/>
              <a:t> </a:t>
            </a:r>
            <a:r>
              <a:rPr lang="en-US" sz="4000" i="1" dirty="0" err="1"/>
              <a:t>ứng</a:t>
            </a:r>
            <a:r>
              <a:rPr lang="en-US" sz="4000" i="1" dirty="0"/>
              <a:t> </a:t>
            </a:r>
            <a:r>
              <a:rPr lang="en-US" sz="4000" i="1" dirty="0" err="1"/>
              <a:t>dụng</a:t>
            </a:r>
            <a:r>
              <a:rPr lang="en-US" sz="4000" i="1" dirty="0"/>
              <a:t> </a:t>
            </a:r>
            <a:r>
              <a:rPr lang="en-US" sz="4000" i="1" dirty="0" err="1"/>
              <a:t>trên</a:t>
            </a:r>
            <a:r>
              <a:rPr lang="en-US" sz="4000" i="1" dirty="0"/>
              <a:t> </a:t>
            </a:r>
            <a:r>
              <a:rPr lang="en-US" sz="4000" i="1" dirty="0" err="1"/>
              <a:t>thiết</a:t>
            </a:r>
            <a:r>
              <a:rPr lang="en-US" sz="4000" i="1" dirty="0"/>
              <a:t> </a:t>
            </a:r>
            <a:r>
              <a:rPr lang="en-US" sz="4000" i="1" dirty="0" err="1"/>
              <a:t>bị</a:t>
            </a:r>
            <a:r>
              <a:rPr lang="en-US" sz="4000" i="1" dirty="0"/>
              <a:t> di </a:t>
            </a:r>
            <a:r>
              <a:rPr lang="en-US" sz="4000" i="1" dirty="0" err="1" smtClean="0"/>
              <a:t>động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95600"/>
            <a:ext cx="6781800" cy="37338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Thầy</a:t>
            </a:r>
            <a:r>
              <a:rPr lang="en-US" sz="2800" dirty="0" smtClean="0"/>
              <a:t> </a:t>
            </a:r>
            <a:r>
              <a:rPr lang="en-US" sz="2800" dirty="0" err="1" smtClean="0"/>
              <a:t>giáo</a:t>
            </a:r>
            <a:r>
              <a:rPr lang="en-US" sz="2800" dirty="0" smtClean="0"/>
              <a:t>: TS </a:t>
            </a:r>
            <a:r>
              <a:rPr lang="en-US" sz="2800" dirty="0" err="1" smtClean="0"/>
              <a:t>Dương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Thăng</a:t>
            </a:r>
            <a:r>
              <a:rPr lang="en-US" sz="2800" dirty="0" smtClean="0"/>
              <a:t> Long</a:t>
            </a:r>
          </a:p>
          <a:p>
            <a:pPr algn="l"/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(</a:t>
            </a:r>
            <a:r>
              <a:rPr lang="en-US" sz="2800" dirty="0" err="1" smtClean="0"/>
              <a:t>Nhóm</a:t>
            </a:r>
            <a:r>
              <a:rPr lang="en-US" sz="2800" dirty="0" smtClean="0"/>
              <a:t> 8):</a:t>
            </a: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Hải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Vân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Trần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Hoa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Phan </a:t>
            </a:r>
            <a:r>
              <a:rPr lang="en-US" sz="2800" dirty="0" err="1" smtClean="0">
                <a:solidFill>
                  <a:schemeClr val="bg1"/>
                </a:solidFill>
              </a:rPr>
              <a:t>Bá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Tiệp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view </a:t>
            </a:r>
            <a:r>
              <a:rPr lang="en-US" dirty="0" err="1" smtClean="0"/>
              <a:t>dạng</a:t>
            </a:r>
            <a:r>
              <a:rPr lang="en-US" dirty="0" smtClean="0"/>
              <a:t> list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block (</a:t>
            </a:r>
            <a:r>
              <a:rPr lang="en-US" dirty="0" err="1" smtClean="0"/>
              <a:t>khối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61CE-3BB8-4F7C-AEDB-72481A5CA746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algn="l"/>
            <a:r>
              <a:rPr lang="en-US" dirty="0" err="1" smtClean="0"/>
              <a:t>Vào</a:t>
            </a:r>
            <a:r>
              <a:rPr lang="en-US" dirty="0" smtClean="0"/>
              <a:t> activity </a:t>
            </a:r>
            <a:r>
              <a:rPr lang="en-US" dirty="0" err="1" smtClean="0"/>
              <a:t>chính</a:t>
            </a:r>
            <a:endParaRPr lang="en-US" dirty="0" smtClean="0"/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list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Chuyển</a:t>
            </a:r>
            <a:r>
              <a:rPr lang="en-US" dirty="0" smtClean="0"/>
              <a:t> view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2942884" cy="4724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0B6-16BC-48DE-B722-5DF7E71D4815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1054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change view</a:t>
            </a:r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3048000" cy="49406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16D-5CFB-43C4-BE82-6641C7AE2740}" type="datetime1">
              <a:rPr lang="en-US" smtClean="0"/>
              <a:t>1/6/2016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click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524000"/>
            <a:ext cx="2959039" cy="4800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888C-3EDD-4F50-A455-3C839C508034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activiti_home.xml</a:t>
            </a:r>
          </a:p>
          <a:p>
            <a:pPr marL="457200" indent="-457200"/>
            <a:r>
              <a:rPr lang="en-US" dirty="0" smtClean="0"/>
              <a:t>List view </a:t>
            </a:r>
            <a:r>
              <a:rPr lang="en-US" dirty="0" err="1" smtClean="0"/>
              <a:t>dùng</a:t>
            </a:r>
            <a:r>
              <a:rPr lang="en-US" dirty="0" smtClean="0"/>
              <a:t> 2 adapters</a:t>
            </a:r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310-EDBE-4FF7-8EA3-74B1F2F1EB65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adapter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adapter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C1A-4E7A-4400-BA1B-1EDBEF103909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Xóa</a:t>
            </a:r>
            <a:endParaRPr lang="en-US" dirty="0" smtClean="0"/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5" y="1447800"/>
            <a:ext cx="3052385" cy="4876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0667-8F2E-4E72-B2A0-60F415AA6FC9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Activity_display_detail</a:t>
            </a:r>
            <a:endParaRPr lang="en-US" dirty="0" smtClean="0"/>
          </a:p>
          <a:p>
            <a:pPr marL="457200" indent="-457200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7278-5CCD-4000-B371-DDC363862F9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activity home sang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sang </a:t>
            </a:r>
            <a:r>
              <a:rPr lang="en-US" dirty="0" err="1" smtClean="0"/>
              <a:t>phần</a:t>
            </a:r>
            <a:r>
              <a:rPr lang="en-US" dirty="0" smtClean="0"/>
              <a:t> edit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263-DF34-4470-9061-7F3BA75918F1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phần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pPr algn="l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load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FB92-8B38-44B0-A08A-8D3AC7D8AC79}" type="datetime1">
              <a:rPr lang="en-US" smtClean="0"/>
              <a:t>1/6/2016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Check box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algn="l"/>
            <a:r>
              <a:rPr lang="en-US" dirty="0" err="1" smtClean="0"/>
              <a:t>Bỏ</a:t>
            </a:r>
            <a:r>
              <a:rPr lang="en-US" dirty="0" smtClean="0"/>
              <a:t> qua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Activity_display_edit.xml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7003-4906-421B-AEE6-B398DFDED997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36A9-9CFB-48F1-B0D6-2EC22C10FF76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E441-7704-47E6-88B5-C5B00846B13B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nghiên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cứu</a:t>
            </a:r>
            <a:r>
              <a:rPr lang="en-US" sz="2800" dirty="0" smtClean="0"/>
              <a:t> :</a:t>
            </a:r>
          </a:p>
          <a:p>
            <a:pPr algn="l"/>
            <a:r>
              <a:rPr lang="en-US" dirty="0" err="1" smtClean="0"/>
              <a:t>SharedPreferences</a:t>
            </a:r>
            <a:endParaRPr lang="en-US" dirty="0" smtClean="0"/>
          </a:p>
          <a:p>
            <a:pPr algn="l"/>
            <a:r>
              <a:rPr lang="en-US" dirty="0" smtClean="0"/>
              <a:t>SQLite</a:t>
            </a:r>
          </a:p>
          <a:p>
            <a:pPr algn="l"/>
            <a:r>
              <a:rPr lang="en-US" dirty="0" smtClean="0"/>
              <a:t>Location service</a:t>
            </a:r>
          </a:p>
          <a:p>
            <a:pPr algn="l"/>
            <a:r>
              <a:rPr lang="en-US" dirty="0" smtClean="0"/>
              <a:t>Adapters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bớt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l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internet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cloud </a:t>
            </a:r>
          </a:p>
          <a:p>
            <a:pPr algn="l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6C4-8B4B-4FBC-B705-72131B738870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848600" cy="34137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XIN CHÂN THÀNH </a:t>
            </a:r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!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5893-06E4-43A5-99FB-F4D47D735F32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Shared preferences, SQLite</a:t>
            </a:r>
          </a:p>
          <a:p>
            <a:pPr algn="l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List view, adapters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: </a:t>
            </a:r>
            <a:r>
              <a:rPr lang="en-US" dirty="0" err="1"/>
              <a:t>AlarmManager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Camera</a:t>
            </a:r>
          </a:p>
          <a:p>
            <a:pPr algn="l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GPS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3434-D19F-43FF-B1AE-E87C02406ED7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867400" cy="4846320"/>
          </a:xfrm>
        </p:spPr>
        <p:txBody>
          <a:bodyPr/>
          <a:lstStyle/>
          <a:p>
            <a:pPr algn="l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0"/>
            <a:ext cx="2667000" cy="421606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AEBA-C8BB-4F0C-B290-5DD88600AB56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638800" cy="4846320"/>
          </a:xfrm>
        </p:spPr>
        <p:txBody>
          <a:bodyPr/>
          <a:lstStyle/>
          <a:p>
            <a:pPr algn="l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399"/>
            <a:ext cx="2623039" cy="401170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C09-E235-4402-BD7D-C345548C86E0}" type="datetime1">
              <a:rPr lang="en-US" smtClean="0"/>
              <a:t>1/6/2016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18D7-CB7C-413D-94EE-40C2CD1DA557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home activity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)</a:t>
            </a:r>
          </a:p>
          <a:p>
            <a:pPr marL="457200" indent="-457200"/>
            <a:r>
              <a:rPr lang="en-US" dirty="0" err="1" smtClean="0"/>
              <a:t>Nếu</a:t>
            </a:r>
            <a:r>
              <a:rPr lang="en-US" dirty="0" smtClean="0"/>
              <a:t> login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form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6536-9F2C-4953-BD8A-915882427163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Activity_login.xml</a:t>
            </a:r>
          </a:p>
          <a:p>
            <a:pPr marL="457200" indent="-45720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chia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2793-900C-4740-854D-CD0D99F99E45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quay (process bar)</a:t>
            </a:r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52B9-5BCA-4088-99FE-BF9037E00CEF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156</TotalTime>
  <Words>1226</Words>
  <Application>Microsoft Office PowerPoint</Application>
  <PresentationFormat>On-screen Show (4:3)</PresentationFormat>
  <Paragraphs>221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Opulent</vt:lpstr>
      <vt:lpstr>Công nghệ phát triển ứng dụng trên thiết bị di động</vt:lpstr>
      <vt:lpstr>Ứng dụng quản lý ghi chú</vt:lpstr>
      <vt:lpstr>Công nghệ sử dụng</vt:lpstr>
      <vt:lpstr>Login activity</vt:lpstr>
      <vt:lpstr>Login activity</vt:lpstr>
      <vt:lpstr>Login activity chức năng</vt:lpstr>
      <vt:lpstr>Login activity chức năng</vt:lpstr>
      <vt:lpstr>Login activity thiết kế</vt:lpstr>
      <vt:lpstr>Login activity thiết kế</vt:lpstr>
      <vt:lpstr>Login activity xử lý code</vt:lpstr>
      <vt:lpstr>Home activity</vt:lpstr>
      <vt:lpstr>Home activity</vt:lpstr>
      <vt:lpstr>Home activity</vt:lpstr>
      <vt:lpstr>Home activity thiết kế</vt:lpstr>
      <vt:lpstr>Home activity code</vt:lpstr>
      <vt:lpstr>Detail activity  </vt:lpstr>
      <vt:lpstr>Detail activity thiết kế</vt:lpstr>
      <vt:lpstr>Detail activity code</vt:lpstr>
      <vt:lpstr>Edit activity</vt:lpstr>
      <vt:lpstr>Edit activity</vt:lpstr>
      <vt:lpstr>Edit activity thiết kế</vt:lpstr>
      <vt:lpstr>Edit activity code</vt:lpstr>
      <vt:lpstr>Demo ứng dụng</vt:lpstr>
      <vt:lpstr>Kết luận</vt:lpstr>
      <vt:lpstr>Kết luận</vt:lpstr>
      <vt:lpstr>Kết luận</vt:lpstr>
      <vt:lpstr>Câu hỏi?</vt:lpstr>
      <vt:lpstr>XIN CHÂN THÀNH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Ky thuat lap trinh</dc:title>
  <dc:creator>Van</dc:creator>
  <cp:lastModifiedBy>Tuan, Pham</cp:lastModifiedBy>
  <cp:revision>133</cp:revision>
  <dcterms:created xsi:type="dcterms:W3CDTF">2015-12-27T18:30:43Z</dcterms:created>
  <dcterms:modified xsi:type="dcterms:W3CDTF">2016-01-06T09:23:39Z</dcterms:modified>
</cp:coreProperties>
</file>