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84" r:id="rId7"/>
    <p:sldId id="258" r:id="rId8"/>
    <p:sldId id="261" r:id="rId9"/>
    <p:sldId id="262" r:id="rId10"/>
    <p:sldId id="263" r:id="rId11"/>
    <p:sldId id="264" r:id="rId12"/>
    <p:sldId id="280" r:id="rId13"/>
    <p:sldId id="285" r:id="rId14"/>
    <p:sldId id="288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: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</a:t>
            </a:r>
            <a:endParaRPr lang="en-US" dirty="0" smtClean="0"/>
          </a:p>
          <a:p>
            <a:pPr algn="l"/>
            <a:r>
              <a:rPr lang="en-US" dirty="0" err="1" smtClean="0"/>
              <a:t>Nhóm</a:t>
            </a:r>
            <a:r>
              <a:rPr lang="en-US" dirty="0" smtClean="0"/>
              <a:t> 8:</a:t>
            </a:r>
            <a:endParaRPr lang="en-US" dirty="0" smtClean="0"/>
          </a:p>
          <a:p>
            <a:pPr algn="l"/>
            <a:r>
              <a:rPr lang="en-US" dirty="0" smtClean="0"/>
              <a:t>-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endParaRPr lang="en-US" dirty="0" smtClean="0"/>
          </a:p>
          <a:p>
            <a:pPr algn="l"/>
            <a:r>
              <a:rPr lang="en-US" dirty="0" smtClean="0"/>
              <a:t>-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 smtClean="0"/>
          </a:p>
          <a:p>
            <a:pPr algn="l"/>
            <a:r>
              <a:rPr lang="en-US" dirty="0" smtClean="0"/>
              <a:t>- Phan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Tiệp</a:t>
            </a:r>
            <a:endParaRPr lang="en-US" dirty="0" smtClean="0"/>
          </a:p>
          <a:p>
            <a:pPr algn="l"/>
            <a:r>
              <a:rPr lang="en-US" dirty="0" smtClean="0"/>
              <a:t>-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4038600" cy="3810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algn="l"/>
            <a:r>
              <a:rPr lang="en-US" dirty="0" err="1" smtClean="0"/>
              <a:t>Vào</a:t>
            </a:r>
            <a:r>
              <a:rPr lang="en-US" dirty="0" smtClean="0"/>
              <a:t> activity </a:t>
            </a:r>
            <a:r>
              <a:rPr lang="en-US" dirty="0" err="1" smtClean="0"/>
              <a:t>chính</a:t>
            </a:r>
            <a:endParaRPr lang="en-US" dirty="0" smtClean="0"/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list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Chuyển</a:t>
            </a:r>
            <a:r>
              <a:rPr lang="en-US" dirty="0" smtClean="0"/>
              <a:t> view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9428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3886200" cy="3962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 view</a:t>
            </a:r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3048000" cy="49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4267200" cy="3810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524000"/>
            <a:ext cx="29590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activiti_home.xml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04" y="152400"/>
            <a:ext cx="7772400" cy="1470025"/>
          </a:xfrm>
        </p:spPr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4191000" cy="3962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Xóa</a:t>
            </a:r>
            <a:endParaRPr lang="en-US" dirty="0" smtClean="0"/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47800"/>
            <a:ext cx="305238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Edit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4114800" cy="38100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algn="l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load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algn="l"/>
            <a:r>
              <a:rPr lang="en-US" dirty="0" smtClean="0"/>
              <a:t>Check 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algn="l"/>
            <a:r>
              <a:rPr lang="en-US" dirty="0" err="1" smtClean="0"/>
              <a:t>Bỏ</a:t>
            </a:r>
            <a:r>
              <a:rPr lang="en-US" dirty="0" smtClean="0"/>
              <a:t> qua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Activity_display_edit.xml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449580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SharedPreferences</a:t>
            </a:r>
            <a:endParaRPr lang="en-US" dirty="0" smtClean="0"/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 smtClean="0"/>
              <a:t>Location service</a:t>
            </a:r>
          </a:p>
          <a:p>
            <a:pPr algn="l"/>
            <a:r>
              <a:rPr lang="en-US" dirty="0" smtClean="0"/>
              <a:t>Adapters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bớt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endParaRPr lang="en-US" dirty="0" smtClean="0"/>
          </a:p>
          <a:p>
            <a:pPr algn="l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internet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cloud </a:t>
            </a:r>
          </a:p>
          <a:p>
            <a:pPr algn="l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4572000" cy="381000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667000" cy="42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4114800" cy="3733800"/>
          </a:xfrm>
        </p:spPr>
        <p:txBody>
          <a:bodyPr/>
          <a:lstStyle/>
          <a:p>
            <a:pPr algn="l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399"/>
            <a:ext cx="2623039" cy="40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smtClean="0"/>
              <a:t>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Activity_login.xml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674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Môn kỹ thuật lập trình mobile</vt:lpstr>
      <vt:lpstr>Ứng dụng quản lý ghi chú</vt:lpstr>
      <vt:lpstr>Công nghệ sử dụng</vt:lpstr>
      <vt:lpstr>Demo ứng dụng</vt:lpstr>
      <vt:lpstr>Login activity</vt:lpstr>
      <vt:lpstr>Login activity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</vt:lpstr>
      <vt:lpstr>Home activity</vt:lpstr>
      <vt:lpstr>Home activity</vt:lpstr>
      <vt:lpstr>Home activity thiết kế</vt:lpstr>
      <vt:lpstr>Home activity code</vt:lpstr>
      <vt:lpstr>Detail activity  </vt:lpstr>
      <vt:lpstr>Detail activity thiết kế</vt:lpstr>
      <vt:lpstr>Detail activity code</vt:lpstr>
      <vt:lpstr>Edit activity</vt:lpstr>
      <vt:lpstr>Edit activity thiết kế</vt:lpstr>
      <vt:lpstr>Edit activity code</vt:lpstr>
      <vt:lpstr>Kết luận</vt:lpstr>
      <vt:lpstr>Câu hỏi</vt:lpstr>
      <vt:lpstr>Lời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Tuan, Pham</cp:lastModifiedBy>
  <cp:revision>101</cp:revision>
  <dcterms:created xsi:type="dcterms:W3CDTF">2015-12-27T18:30:43Z</dcterms:created>
  <dcterms:modified xsi:type="dcterms:W3CDTF">2015-12-28T07:30:29Z</dcterms:modified>
</cp:coreProperties>
</file>