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5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6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4641" r:id="rId5"/>
    <p:sldMasterId id="2147485941" r:id="rId6"/>
    <p:sldMasterId id="2147486853" r:id="rId7"/>
  </p:sldMasterIdLst>
  <p:notesMasterIdLst>
    <p:notesMasterId r:id="rId60"/>
  </p:notesMasterIdLst>
  <p:sldIdLst>
    <p:sldId id="391" r:id="rId8"/>
    <p:sldId id="466" r:id="rId9"/>
    <p:sldId id="389" r:id="rId10"/>
    <p:sldId id="392" r:id="rId11"/>
    <p:sldId id="393" r:id="rId12"/>
    <p:sldId id="394" r:id="rId13"/>
    <p:sldId id="396" r:id="rId14"/>
    <p:sldId id="437" r:id="rId15"/>
    <p:sldId id="421" r:id="rId16"/>
    <p:sldId id="397" r:id="rId17"/>
    <p:sldId id="398" r:id="rId18"/>
    <p:sldId id="399" r:id="rId19"/>
    <p:sldId id="400" r:id="rId20"/>
    <p:sldId id="401" r:id="rId21"/>
    <p:sldId id="422" r:id="rId22"/>
    <p:sldId id="425" r:id="rId23"/>
    <p:sldId id="423" r:id="rId24"/>
    <p:sldId id="424" r:id="rId25"/>
    <p:sldId id="402" r:id="rId26"/>
    <p:sldId id="403" r:id="rId27"/>
    <p:sldId id="426" r:id="rId28"/>
    <p:sldId id="404" r:id="rId29"/>
    <p:sldId id="406" r:id="rId30"/>
    <p:sldId id="405" r:id="rId31"/>
    <p:sldId id="407" r:id="rId32"/>
    <p:sldId id="427" r:id="rId33"/>
    <p:sldId id="414" r:id="rId34"/>
    <p:sldId id="415" r:id="rId35"/>
    <p:sldId id="416" r:id="rId36"/>
    <p:sldId id="464" r:id="rId37"/>
    <p:sldId id="417" r:id="rId38"/>
    <p:sldId id="418" r:id="rId39"/>
    <p:sldId id="419" r:id="rId40"/>
    <p:sldId id="429" r:id="rId41"/>
    <p:sldId id="428" r:id="rId42"/>
    <p:sldId id="430" r:id="rId43"/>
    <p:sldId id="432" r:id="rId44"/>
    <p:sldId id="431" r:id="rId45"/>
    <p:sldId id="465" r:id="rId46"/>
    <p:sldId id="433" r:id="rId47"/>
    <p:sldId id="438" r:id="rId48"/>
    <p:sldId id="439" r:id="rId49"/>
    <p:sldId id="440" r:id="rId50"/>
    <p:sldId id="441" r:id="rId51"/>
    <p:sldId id="445" r:id="rId52"/>
    <p:sldId id="446" r:id="rId53"/>
    <p:sldId id="447" r:id="rId54"/>
    <p:sldId id="463" r:id="rId55"/>
    <p:sldId id="434" r:id="rId56"/>
    <p:sldId id="435" r:id="rId57"/>
    <p:sldId id="436" r:id="rId58"/>
    <p:sldId id="315" r:id="rId59"/>
  </p:sldIdLst>
  <p:sldSz cx="9906000" cy="6858000" type="A4"/>
  <p:notesSz cx="7772400" cy="10058400"/>
  <p:defaultTextStyle>
    <a:defPPr>
      <a:defRPr lang="en-GB"/>
    </a:defPPr>
    <a:lvl1pPr algn="l" defTabSz="4064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charset="0"/>
      <a:defRPr sz="2100" kern="1200">
        <a:solidFill>
          <a:schemeClr val="bg1"/>
        </a:solidFill>
        <a:latin typeface="Arial" charset="0"/>
        <a:ea typeface="MS Gothic" charset="0"/>
        <a:cs typeface="MS Gothic" charset="0"/>
      </a:defRPr>
    </a:lvl1pPr>
    <a:lvl2pPr marL="376238" indent="-188913" algn="l" defTabSz="4064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charset="0"/>
      <a:defRPr sz="2100" kern="1200">
        <a:solidFill>
          <a:schemeClr val="bg1"/>
        </a:solidFill>
        <a:latin typeface="Arial" charset="0"/>
        <a:ea typeface="MS Gothic" charset="0"/>
        <a:cs typeface="MS Gothic" charset="0"/>
      </a:defRPr>
    </a:lvl2pPr>
    <a:lvl3pPr marL="569913" indent="-184150" algn="l" defTabSz="4064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charset="0"/>
      <a:defRPr sz="2100" kern="1200">
        <a:solidFill>
          <a:schemeClr val="bg1"/>
        </a:solidFill>
        <a:latin typeface="Arial" charset="0"/>
        <a:ea typeface="MS Gothic" charset="0"/>
        <a:cs typeface="MS Gothic" charset="0"/>
      </a:defRPr>
    </a:lvl3pPr>
    <a:lvl4pPr marL="762000" indent="-187325" algn="l" defTabSz="4064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charset="0"/>
      <a:defRPr sz="2100" kern="1200">
        <a:solidFill>
          <a:schemeClr val="bg1"/>
        </a:solidFill>
        <a:latin typeface="Arial" charset="0"/>
        <a:ea typeface="MS Gothic" charset="0"/>
        <a:cs typeface="MS Gothic" charset="0"/>
      </a:defRPr>
    </a:lvl4pPr>
    <a:lvl5pPr marL="955675" indent="-185738" algn="l" defTabSz="4064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charset="0"/>
      <a:defRPr sz="2100" kern="1200">
        <a:solidFill>
          <a:schemeClr val="bg1"/>
        </a:solidFill>
        <a:latin typeface="Arial" charset="0"/>
        <a:ea typeface="MS Gothic" charset="0"/>
        <a:cs typeface="MS Gothic" charset="0"/>
      </a:defRPr>
    </a:lvl5pPr>
    <a:lvl6pPr marL="2286000" algn="l" defTabSz="457200" rtl="0" eaLnBrk="1" latinLnBrk="0" hangingPunct="1">
      <a:defRPr sz="2100" kern="1200">
        <a:solidFill>
          <a:schemeClr val="bg1"/>
        </a:solidFill>
        <a:latin typeface="Arial" charset="0"/>
        <a:ea typeface="MS Gothic" charset="0"/>
        <a:cs typeface="MS Gothic" charset="0"/>
      </a:defRPr>
    </a:lvl6pPr>
    <a:lvl7pPr marL="2743200" algn="l" defTabSz="457200" rtl="0" eaLnBrk="1" latinLnBrk="0" hangingPunct="1">
      <a:defRPr sz="2100" kern="1200">
        <a:solidFill>
          <a:schemeClr val="bg1"/>
        </a:solidFill>
        <a:latin typeface="Arial" charset="0"/>
        <a:ea typeface="MS Gothic" charset="0"/>
        <a:cs typeface="MS Gothic" charset="0"/>
      </a:defRPr>
    </a:lvl7pPr>
    <a:lvl8pPr marL="3200400" algn="l" defTabSz="457200" rtl="0" eaLnBrk="1" latinLnBrk="0" hangingPunct="1">
      <a:defRPr sz="2100" kern="1200">
        <a:solidFill>
          <a:schemeClr val="bg1"/>
        </a:solidFill>
        <a:latin typeface="Arial" charset="0"/>
        <a:ea typeface="MS Gothic" charset="0"/>
        <a:cs typeface="MS Gothic" charset="0"/>
      </a:defRPr>
    </a:lvl8pPr>
    <a:lvl9pPr marL="3657600" algn="l" defTabSz="457200" rtl="0" eaLnBrk="1" latinLnBrk="0" hangingPunct="1">
      <a:defRPr sz="2100" kern="1200">
        <a:solidFill>
          <a:schemeClr val="bg1"/>
        </a:solidFill>
        <a:latin typeface="Arial" charset="0"/>
        <a:ea typeface="MS Gothic" charset="0"/>
        <a:cs typeface="MS Gothic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920" y="-11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60" Type="http://schemas.openxmlformats.org/officeDocument/2006/relationships/notesMaster" Target="notesMasters/notes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8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Rectangle 6"/>
          <p:cNvSpPr>
            <a:spLocks noGrp="1" noChangeArrowheads="1"/>
          </p:cNvSpPr>
          <p:nvPr>
            <p:ph type="sldImg"/>
          </p:nvPr>
        </p:nvSpPr>
        <p:spPr bwMode="auto">
          <a:xfrm>
            <a:off x="1163638" y="763588"/>
            <a:ext cx="5435600" cy="376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47465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defTabSz="455455" eaLnBrk="1">
              <a:buFont typeface="Symbol" pitchFamily="18" charset="2"/>
              <a:buNone/>
              <a:defRPr/>
            </a:pPr>
            <a:endParaRPr lang="en-US" smtClean="0">
              <a:cs typeface="+mn-cs"/>
            </a:endParaRPr>
          </a:p>
        </p:txBody>
      </p:sp>
      <p:sp>
        <p:nvSpPr>
          <p:cNvPr id="147466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defTabSz="455455" eaLnBrk="1">
              <a:buFont typeface="Symbol" pitchFamily="18" charset="2"/>
              <a:buNone/>
              <a:defRPr/>
            </a:pPr>
            <a:endParaRPr lang="en-US" smtClean="0">
              <a:cs typeface="+mn-cs"/>
            </a:endParaRPr>
          </a:p>
        </p:txBody>
      </p:sp>
      <p:sp>
        <p:nvSpPr>
          <p:cNvPr id="147467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defTabSz="455455" eaLnBrk="1">
              <a:buFont typeface="Symbol" pitchFamily="18" charset="2"/>
              <a:buNone/>
              <a:defRPr/>
            </a:pPr>
            <a:endParaRPr lang="en-US" smtClean="0">
              <a:cs typeface="+mn-cs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5613">
              <a:lnSpc>
                <a:spcPct val="98000"/>
              </a:lnSpc>
              <a:buFont typeface="Wingdings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7382E053-D738-8D46-AEA5-28BEB37C5EE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4765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064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defTabSz="4064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defTabSz="4064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defTabSz="4064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defTabSz="4064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charset="0"/>
        <a:ea typeface="MS PGothic" pitchFamily="34" charset="-128"/>
        <a:cs typeface="MS PGothic" charset="0"/>
      </a:defRPr>
    </a:lvl5pPr>
    <a:lvl6pPr marL="2044274" algn="l" defTabSz="4088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53128" algn="l" defTabSz="4088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61978" algn="l" defTabSz="4088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70837" algn="l" defTabSz="4088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fld id="{36AEB068-572E-A54F-AD87-E6A90DDF8EBD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eaLnBrk="1"/>
              <a:t>1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E75FF68E-19CC-9D4B-B719-5D7162C47FCA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1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4276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/>
          </a:p>
        </p:txBody>
      </p:sp>
      <p:sp>
        <p:nvSpPr>
          <p:cNvPr id="54277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1E7335DE-C884-C948-B4DF-6D6DDB6BD6E0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34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5FE292DD-4363-BB48-84F2-F1C6DE6D8305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34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7284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97285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352E8FBD-35E5-3748-BEB5-060F4EBF41D2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35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933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2F9B8F8E-1C56-C94C-AE77-A73D6881CFC9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35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933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99333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64D414A5-4E81-0D42-B9A6-4D6189D686D9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36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137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9B10DB5A-EC20-5241-ADDD-6419C030C36C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36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1380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01381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83C8BF3D-AE0C-DA4C-9B64-4C2967AFDC2E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37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342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22407311-DCA4-8549-9BED-A38510B9FD9D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37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342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03429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C6977ABB-B793-4A4F-9795-3B276FD07431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38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547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CC821982-B679-6649-B778-6C73CE9DDCEC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38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547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05477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707717CA-5825-AD41-B9D8-4D39DCD9328D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39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39F0A04E-5077-8B43-907F-E6CC29F873CC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39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7524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/>
          </a:p>
        </p:txBody>
      </p:sp>
      <p:sp>
        <p:nvSpPr>
          <p:cNvPr id="10752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3B474920-831D-1946-BD6D-15448C00144C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40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957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BC780414-1D44-B24A-AA03-646464126ED3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40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957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09573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62050" y="754063"/>
            <a:ext cx="5448300" cy="3771900"/>
          </a:xfrm>
          <a:solidFill>
            <a:srgbClr val="FFFFFF"/>
          </a:solidFill>
        </p:spPr>
      </p:sp>
      <p:sp>
        <p:nvSpPr>
          <p:cNvPr id="114690" name="Rectangle 2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800">
                <a:latin typeface="Helvetica" charset="0"/>
                <a:ea typeface="MS PGothic" charset="0"/>
                <a:cs typeface="Helvetica" charset="0"/>
                <a:sym typeface="Helvetica" charset="0"/>
              </a:rPr>
              <a:t>SPI : System Programmer Interface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EC3BCE32-F030-444B-B76C-5F1390DC332E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49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083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023F5772-DBAF-5D4D-9C61-6C4A3EBED9D9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49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083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20837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57DAFCE6-F50D-CF4E-9F06-FC1D172650B5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50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288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B933FF82-7751-934B-ADF9-6568E515E43A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50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2884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22885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455613"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455613"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455613"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455613"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fld id="{0273CB2E-161E-B446-BEF9-AB6EAD38B1A0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pPr eaLnBrk="1"/>
              <a:t>2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540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4540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4540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4540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4540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</a:pPr>
            <a:fld id="{1EA55C0E-874A-1F41-8DAA-D1CE535ECC44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Helvetica Neue Light" charset="0"/>
              </a:rPr>
              <a:pPr algn="r" eaLnBrk="1">
                <a:lnSpc>
                  <a:spcPct val="98000"/>
                </a:lnSpc>
              </a:pPr>
              <a:t>2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56324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defTabSz="454025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454025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454025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454025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454025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5632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A7E18B8D-C62B-F742-BD93-6379ACE10B6D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51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493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91D7B726-B43C-2346-978C-97B7E5A09408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51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493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24933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fld id="{C4E5032C-B188-FC43-8F70-02179247B263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eaLnBrk="1"/>
              <a:t>52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697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1A130162-10D0-7840-A640-3CB0CCDDC02D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52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6980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/>
          </a:p>
        </p:txBody>
      </p:sp>
      <p:sp>
        <p:nvSpPr>
          <p:cNvPr id="126981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D0AB5D54-F7BA-504A-B003-A8C70A7BC88A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FE2FD025-759C-B641-BF9E-3233C18D535F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837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58373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62050" y="754063"/>
            <a:ext cx="54483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8375"/>
            <a:ext cx="621665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  <a:cs typeface="Helvetica" charset="0"/>
                <a:sym typeface="Helvetica" charset="0"/>
              </a:rPr>
              <a:t>- le warfile contient un des portlets. Une portlet s’occupe de la gestion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B4A798AF-2E0C-4244-8C43-24A40728E85E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9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324E298A-915A-204B-B5C1-9AEFEBB3688B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9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6564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66565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404A979E-88BF-1344-BF9A-F1B1F95C6E53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15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59E64031-FA89-1546-B7C3-6A8F4249FB4D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15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373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73733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42CEE46F-9A90-334C-ACFF-4F5F4C67AB9A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21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8E159E4D-84CF-3F41-9C22-5DC942961CA8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21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00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80901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AA923EE6-9980-274C-8BD4-A43F110824BF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26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73BFE27B-F8F4-E548-A1D0-5C25B684D917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26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7044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87045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27D625C6-D785-E24B-B252-EC7C302343AE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30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216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1EF01F29-68F1-3C45-B380-777196DE38C7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30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2164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92165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98" y="2129999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19" y="3885528"/>
            <a:ext cx="69342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8856" indent="0" algn="ctr">
              <a:buNone/>
              <a:defRPr/>
            </a:lvl2pPr>
            <a:lvl3pPr marL="817712" indent="0" algn="ctr">
              <a:buNone/>
              <a:defRPr/>
            </a:lvl3pPr>
            <a:lvl4pPr marL="1226563" indent="0" algn="ctr">
              <a:buNone/>
              <a:defRPr/>
            </a:lvl4pPr>
            <a:lvl5pPr marL="1635421" indent="0" algn="ctr">
              <a:buNone/>
              <a:defRPr/>
            </a:lvl5pPr>
            <a:lvl6pPr marL="2044274" indent="0" algn="ctr">
              <a:buNone/>
              <a:defRPr/>
            </a:lvl6pPr>
            <a:lvl7pPr marL="2453128" indent="0" algn="ctr">
              <a:buNone/>
              <a:defRPr/>
            </a:lvl7pPr>
            <a:lvl8pPr marL="2861978" indent="0" algn="ctr">
              <a:buNone/>
              <a:defRPr/>
            </a:lvl8pPr>
            <a:lvl9pPr marL="327083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6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0753924C-19F5-3D4C-9BEB-DA83CE0867C8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604332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1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29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48295"/>
      </p:ext>
    </p:extLst>
  </p:cSld>
  <p:clrMapOvr>
    <a:masterClrMapping/>
  </p:clrMapOvr>
  <p:transition xmlns:p14="http://schemas.microsoft.com/office/powerpoint/2010/main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39" y="1222335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45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311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34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20618"/>
      </p:ext>
    </p:extLst>
  </p:cSld>
  <p:clrMapOvr>
    <a:masterClrMapping/>
  </p:clrMapOvr>
  <p:transition xmlns:p14="http://schemas.microsoft.com/office/powerpoint/2010/main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6" y="1216935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45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311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40665"/>
      </p:ext>
    </p:extLst>
  </p:cSld>
  <p:clrMapOvr>
    <a:masterClrMapping/>
  </p:clrMapOvr>
  <p:transition xmlns:p14="http://schemas.microsoft.com/office/powerpoint/2010/main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39" y="1222335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34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66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60025"/>
      </p:ext>
    </p:extLst>
  </p:cSld>
  <p:clrMapOvr>
    <a:masterClrMapping/>
  </p:clrMapOvr>
  <p:transition xmlns:p14="http://schemas.microsoft.com/office/powerpoint/2010/main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311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34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39" y="1222377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19833"/>
      </p:ext>
    </p:extLst>
  </p:cSld>
  <p:clrMapOvr>
    <a:masterClrMapping/>
  </p:clrMapOvr>
  <p:transition xmlns:p14="http://schemas.microsoft.com/office/powerpoint/2010/main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39" y="1222335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45" y="3530889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34" y="1216965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370989"/>
      </p:ext>
    </p:extLst>
  </p:cSld>
  <p:clrMapOvr>
    <a:masterClrMapping/>
  </p:clrMapOvr>
  <p:transition xmlns:p14="http://schemas.microsoft.com/office/powerpoint/2010/main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81" y="249147"/>
            <a:ext cx="8915400" cy="52709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23" y="1216927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7658" indent="0">
              <a:buNone/>
              <a:defRPr sz="1800" b="1"/>
            </a:lvl2pPr>
            <a:lvl3pPr marL="815297" indent="0">
              <a:buNone/>
              <a:defRPr sz="1600" b="1"/>
            </a:lvl3pPr>
            <a:lvl4pPr marL="1222947" indent="0">
              <a:buNone/>
              <a:defRPr sz="1400" b="1"/>
            </a:lvl4pPr>
            <a:lvl5pPr marL="1630587" indent="0">
              <a:buNone/>
              <a:defRPr sz="1400" b="1"/>
            </a:lvl5pPr>
            <a:lvl6pPr marL="2038230" indent="0">
              <a:buNone/>
              <a:defRPr sz="1400" b="1"/>
            </a:lvl6pPr>
            <a:lvl7pPr marL="2445874" indent="0">
              <a:buNone/>
              <a:defRPr sz="1400" b="1"/>
            </a:lvl7pPr>
            <a:lvl8pPr marL="2853513" indent="0">
              <a:buNone/>
              <a:defRPr sz="1400" b="1"/>
            </a:lvl8pPr>
            <a:lvl9pPr marL="326116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23" y="1856354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5" y="1216927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7658" indent="0">
              <a:buNone/>
              <a:defRPr sz="1800" b="1"/>
            </a:lvl2pPr>
            <a:lvl3pPr marL="815297" indent="0">
              <a:buNone/>
              <a:defRPr sz="1600" b="1"/>
            </a:lvl3pPr>
            <a:lvl4pPr marL="1222947" indent="0">
              <a:buNone/>
              <a:defRPr sz="1400" b="1"/>
            </a:lvl4pPr>
            <a:lvl5pPr marL="1630587" indent="0">
              <a:buNone/>
              <a:defRPr sz="1400" b="1"/>
            </a:lvl5pPr>
            <a:lvl6pPr marL="2038230" indent="0">
              <a:buNone/>
              <a:defRPr sz="1400" b="1"/>
            </a:lvl6pPr>
            <a:lvl7pPr marL="2445874" indent="0">
              <a:buNone/>
              <a:defRPr sz="1400" b="1"/>
            </a:lvl7pPr>
            <a:lvl8pPr marL="2853513" indent="0">
              <a:buNone/>
              <a:defRPr sz="1400" b="1"/>
            </a:lvl8pPr>
            <a:lvl9pPr marL="326116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5" y="1856354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0071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7815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82659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45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42" y="273643"/>
            <a:ext cx="5537778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447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7658" indent="0">
              <a:buNone/>
              <a:defRPr sz="1100"/>
            </a:lvl2pPr>
            <a:lvl3pPr marL="815297" indent="0">
              <a:buNone/>
              <a:defRPr sz="900"/>
            </a:lvl3pPr>
            <a:lvl4pPr marL="1222947" indent="0">
              <a:buNone/>
              <a:defRPr sz="800"/>
            </a:lvl4pPr>
            <a:lvl5pPr marL="1630587" indent="0">
              <a:buNone/>
              <a:defRPr sz="800"/>
            </a:lvl5pPr>
            <a:lvl6pPr marL="2038230" indent="0">
              <a:buNone/>
              <a:defRPr sz="800"/>
            </a:lvl6pPr>
            <a:lvl7pPr marL="2445874" indent="0">
              <a:buNone/>
              <a:defRPr sz="800"/>
            </a:lvl7pPr>
            <a:lvl8pPr marL="2853513" indent="0">
              <a:buNone/>
              <a:defRPr sz="800"/>
            </a:lvl8pPr>
            <a:lvl9pPr marL="326116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426344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54" y="4800045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54" y="612092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7658" indent="0">
              <a:buNone/>
              <a:defRPr sz="2500"/>
            </a:lvl2pPr>
            <a:lvl3pPr marL="815297" indent="0">
              <a:buNone/>
              <a:defRPr sz="2100"/>
            </a:lvl3pPr>
            <a:lvl4pPr marL="1222947" indent="0">
              <a:buNone/>
              <a:defRPr sz="1800"/>
            </a:lvl4pPr>
            <a:lvl5pPr marL="1630587" indent="0">
              <a:buNone/>
              <a:defRPr sz="1800"/>
            </a:lvl5pPr>
            <a:lvl6pPr marL="2038230" indent="0">
              <a:buNone/>
              <a:defRPr sz="1800"/>
            </a:lvl6pPr>
            <a:lvl7pPr marL="2445874" indent="0">
              <a:buNone/>
              <a:defRPr sz="1800"/>
            </a:lvl7pPr>
            <a:lvl8pPr marL="2853513" indent="0">
              <a:buNone/>
              <a:defRPr sz="1800"/>
            </a:lvl8pPr>
            <a:lvl9pPr marL="3261162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54" y="5367451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7658" indent="0">
              <a:buNone/>
              <a:defRPr sz="1100"/>
            </a:lvl2pPr>
            <a:lvl3pPr marL="815297" indent="0">
              <a:buNone/>
              <a:defRPr sz="900"/>
            </a:lvl3pPr>
            <a:lvl4pPr marL="1222947" indent="0">
              <a:buNone/>
              <a:defRPr sz="800"/>
            </a:lvl4pPr>
            <a:lvl5pPr marL="1630587" indent="0">
              <a:buNone/>
              <a:defRPr sz="800"/>
            </a:lvl5pPr>
            <a:lvl6pPr marL="2038230" indent="0">
              <a:buNone/>
              <a:defRPr sz="800"/>
            </a:lvl6pPr>
            <a:lvl7pPr marL="2445874" indent="0">
              <a:buNone/>
              <a:defRPr sz="800"/>
            </a:lvl7pPr>
            <a:lvl8pPr marL="2853513" indent="0">
              <a:buNone/>
              <a:defRPr sz="800"/>
            </a:lvl8pPr>
            <a:lvl9pPr marL="326116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981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B7B467DD-9D85-2949-93CA-B31765501F96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19" y="275070"/>
            <a:ext cx="89154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19" y="1535201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856" indent="0">
              <a:buNone/>
              <a:defRPr sz="1800" b="1"/>
            </a:lvl2pPr>
            <a:lvl3pPr marL="817712" indent="0">
              <a:buNone/>
              <a:defRPr sz="1600" b="1"/>
            </a:lvl3pPr>
            <a:lvl4pPr marL="1226563" indent="0">
              <a:buNone/>
              <a:defRPr sz="1400" b="1"/>
            </a:lvl4pPr>
            <a:lvl5pPr marL="1635421" indent="0">
              <a:buNone/>
              <a:defRPr sz="1400" b="1"/>
            </a:lvl5pPr>
            <a:lvl6pPr marL="2044274" indent="0">
              <a:buNone/>
              <a:defRPr sz="1400" b="1"/>
            </a:lvl6pPr>
            <a:lvl7pPr marL="2453128" indent="0">
              <a:buNone/>
              <a:defRPr sz="1400" b="1"/>
            </a:lvl7pPr>
            <a:lvl8pPr marL="2861978" indent="0">
              <a:buNone/>
              <a:defRPr sz="1400" b="1"/>
            </a:lvl8pPr>
            <a:lvl9pPr marL="327083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19" y="2174628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1" y="1535201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856" indent="0">
              <a:buNone/>
              <a:defRPr sz="1800" b="1"/>
            </a:lvl2pPr>
            <a:lvl3pPr marL="817712" indent="0">
              <a:buNone/>
              <a:defRPr sz="1600" b="1"/>
            </a:lvl3pPr>
            <a:lvl4pPr marL="1226563" indent="0">
              <a:buNone/>
              <a:defRPr sz="1400" b="1"/>
            </a:lvl4pPr>
            <a:lvl5pPr marL="1635421" indent="0">
              <a:buNone/>
              <a:defRPr sz="1400" b="1"/>
            </a:lvl5pPr>
            <a:lvl6pPr marL="2044274" indent="0">
              <a:buNone/>
              <a:defRPr sz="1400" b="1"/>
            </a:lvl6pPr>
            <a:lvl7pPr marL="2453128" indent="0">
              <a:buNone/>
              <a:defRPr sz="1400" b="1"/>
            </a:lvl7pPr>
            <a:lvl8pPr marL="2861978" indent="0">
              <a:buNone/>
              <a:defRPr sz="1400" b="1"/>
            </a:lvl8pPr>
            <a:lvl9pPr marL="327083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1" y="2174628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5691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700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8" y="239083"/>
            <a:ext cx="2226384" cy="54020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653" y="239083"/>
            <a:ext cx="6545287" cy="54020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04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8332F6DB-9706-DF4D-BC65-B0800B66B826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02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07B302CF-9D29-3E44-9A76-4EE311585513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535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8DD15857-0899-6041-93B1-6DB6221A3D3B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44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42" y="273629"/>
            <a:ext cx="5537778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405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8856" indent="0">
              <a:buNone/>
              <a:defRPr sz="1100"/>
            </a:lvl2pPr>
            <a:lvl3pPr marL="817712" indent="0">
              <a:buNone/>
              <a:defRPr sz="900"/>
            </a:lvl3pPr>
            <a:lvl4pPr marL="1226563" indent="0">
              <a:buNone/>
              <a:defRPr sz="800"/>
            </a:lvl4pPr>
            <a:lvl5pPr marL="1635421" indent="0">
              <a:buNone/>
              <a:defRPr sz="800"/>
            </a:lvl5pPr>
            <a:lvl6pPr marL="2044274" indent="0">
              <a:buNone/>
              <a:defRPr sz="800"/>
            </a:lvl6pPr>
            <a:lvl7pPr marL="2453128" indent="0">
              <a:buNone/>
              <a:defRPr sz="800"/>
            </a:lvl7pPr>
            <a:lvl8pPr marL="2861978" indent="0">
              <a:buNone/>
              <a:defRPr sz="800"/>
            </a:lvl8pPr>
            <a:lvl9pPr marL="327083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7908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2265DF4E-42E1-9F43-93EF-8878A67DC021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6" y="4800039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6" y="612080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8856" indent="0">
              <a:buNone/>
              <a:defRPr sz="2500"/>
            </a:lvl2pPr>
            <a:lvl3pPr marL="817712" indent="0">
              <a:buNone/>
              <a:defRPr sz="2100"/>
            </a:lvl3pPr>
            <a:lvl4pPr marL="1226563" indent="0">
              <a:buNone/>
              <a:defRPr sz="1800"/>
            </a:lvl4pPr>
            <a:lvl5pPr marL="1635421" indent="0">
              <a:buNone/>
              <a:defRPr sz="1800"/>
            </a:lvl5pPr>
            <a:lvl6pPr marL="2044274" indent="0">
              <a:buNone/>
              <a:defRPr sz="1800"/>
            </a:lvl6pPr>
            <a:lvl7pPr marL="2453128" indent="0">
              <a:buNone/>
              <a:defRPr sz="1800"/>
            </a:lvl7pPr>
            <a:lvl8pPr marL="2861978" indent="0">
              <a:buNone/>
              <a:defRPr sz="1800"/>
            </a:lvl8pPr>
            <a:lvl9pPr marL="3270837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6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8856" indent="0">
              <a:buNone/>
              <a:defRPr sz="1100"/>
            </a:lvl2pPr>
            <a:lvl3pPr marL="817712" indent="0">
              <a:buNone/>
              <a:defRPr sz="900"/>
            </a:lvl3pPr>
            <a:lvl4pPr marL="1226563" indent="0">
              <a:buNone/>
              <a:defRPr sz="800"/>
            </a:lvl4pPr>
            <a:lvl5pPr marL="1635421" indent="0">
              <a:buNone/>
              <a:defRPr sz="800"/>
            </a:lvl5pPr>
            <a:lvl6pPr marL="2044274" indent="0">
              <a:buNone/>
              <a:defRPr sz="800"/>
            </a:lvl6pPr>
            <a:lvl7pPr marL="2453128" indent="0">
              <a:buNone/>
              <a:defRPr sz="800"/>
            </a:lvl7pPr>
            <a:lvl8pPr marL="2861978" indent="0">
              <a:buNone/>
              <a:defRPr sz="800"/>
            </a:lvl8pPr>
            <a:lvl9pPr marL="327083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0810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3C49F5B6-AC04-304C-A2C1-C72B77C2A18F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10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BEFBEDA2-1131-FF45-8CF1-A449069C3FAF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8" y="273644"/>
            <a:ext cx="2226384" cy="58498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610" y="273644"/>
            <a:ext cx="6545287" cy="58498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27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98" y="2129999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19" y="3885528"/>
            <a:ext cx="69342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8856" indent="0" algn="ctr">
              <a:buNone/>
              <a:defRPr/>
            </a:lvl2pPr>
            <a:lvl3pPr marL="817712" indent="0" algn="ctr">
              <a:buNone/>
              <a:defRPr/>
            </a:lvl3pPr>
            <a:lvl4pPr marL="1226563" indent="0" algn="ctr">
              <a:buNone/>
              <a:defRPr/>
            </a:lvl4pPr>
            <a:lvl5pPr marL="1635421" indent="0" algn="ctr">
              <a:buNone/>
              <a:defRPr/>
            </a:lvl5pPr>
            <a:lvl6pPr marL="2044274" indent="0" algn="ctr">
              <a:buNone/>
              <a:defRPr/>
            </a:lvl6pPr>
            <a:lvl7pPr marL="2453128" indent="0" algn="ctr">
              <a:buNone/>
              <a:defRPr/>
            </a:lvl7pPr>
            <a:lvl8pPr marL="2861978" indent="0" algn="ctr">
              <a:buNone/>
              <a:defRPr/>
            </a:lvl8pPr>
            <a:lvl9pPr marL="327083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19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1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676013DF-E51D-8240-9314-367A8192EA3D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7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4406878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3" y="2906227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8856" indent="0">
              <a:buNone/>
              <a:defRPr sz="1600"/>
            </a:lvl2pPr>
            <a:lvl3pPr marL="817712" indent="0">
              <a:buNone/>
              <a:defRPr sz="1400"/>
            </a:lvl3pPr>
            <a:lvl4pPr marL="1226563" indent="0">
              <a:buNone/>
              <a:defRPr sz="1300"/>
            </a:lvl4pPr>
            <a:lvl5pPr marL="1635421" indent="0">
              <a:buNone/>
              <a:defRPr sz="1300"/>
            </a:lvl5pPr>
            <a:lvl6pPr marL="2044274" indent="0">
              <a:buNone/>
              <a:defRPr sz="1300"/>
            </a:lvl6pPr>
            <a:lvl7pPr marL="2453128" indent="0">
              <a:buNone/>
              <a:defRPr sz="1300"/>
            </a:lvl7pPr>
            <a:lvl8pPr marL="2861978" indent="0">
              <a:buNone/>
              <a:defRPr sz="1300"/>
            </a:lvl8pPr>
            <a:lvl9pPr marL="327083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70488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596" y="1232770"/>
            <a:ext cx="4385131" cy="4408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16" y="1232770"/>
            <a:ext cx="4386540" cy="4408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660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5" y="1216927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37225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222328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1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7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99256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5" y="1216927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1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7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87218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222328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23966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7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222342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662778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222328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1" y="3530889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9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85100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73" y="249147"/>
            <a:ext cx="8915400" cy="52709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19" y="1216927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856" indent="0">
              <a:buNone/>
              <a:defRPr sz="1800" b="1"/>
            </a:lvl2pPr>
            <a:lvl3pPr marL="817712" indent="0">
              <a:buNone/>
              <a:defRPr sz="1600" b="1"/>
            </a:lvl3pPr>
            <a:lvl4pPr marL="1226563" indent="0">
              <a:buNone/>
              <a:defRPr sz="1400" b="1"/>
            </a:lvl4pPr>
            <a:lvl5pPr marL="1635421" indent="0">
              <a:buNone/>
              <a:defRPr sz="1400" b="1"/>
            </a:lvl5pPr>
            <a:lvl6pPr marL="2044274" indent="0">
              <a:buNone/>
              <a:defRPr sz="1400" b="1"/>
            </a:lvl6pPr>
            <a:lvl7pPr marL="2453128" indent="0">
              <a:buNone/>
              <a:defRPr sz="1400" b="1"/>
            </a:lvl7pPr>
            <a:lvl8pPr marL="2861978" indent="0">
              <a:buNone/>
              <a:defRPr sz="1400" b="1"/>
            </a:lvl8pPr>
            <a:lvl9pPr marL="327083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19" y="1856354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1" y="1216927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856" indent="0">
              <a:buNone/>
              <a:defRPr sz="1800" b="1"/>
            </a:lvl2pPr>
            <a:lvl3pPr marL="817712" indent="0">
              <a:buNone/>
              <a:defRPr sz="1600" b="1"/>
            </a:lvl3pPr>
            <a:lvl4pPr marL="1226563" indent="0">
              <a:buNone/>
              <a:defRPr sz="1400" b="1"/>
            </a:lvl4pPr>
            <a:lvl5pPr marL="1635421" indent="0">
              <a:buNone/>
              <a:defRPr sz="1400" b="1"/>
            </a:lvl5pPr>
            <a:lvl6pPr marL="2044274" indent="0">
              <a:buNone/>
              <a:defRPr sz="1400" b="1"/>
            </a:lvl6pPr>
            <a:lvl7pPr marL="2453128" indent="0">
              <a:buNone/>
              <a:defRPr sz="1400" b="1"/>
            </a:lvl7pPr>
            <a:lvl8pPr marL="2861978" indent="0">
              <a:buNone/>
              <a:defRPr sz="1400" b="1"/>
            </a:lvl8pPr>
            <a:lvl9pPr marL="327083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1" y="1856354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09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0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4406878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3" y="2906227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8856" indent="0">
              <a:buNone/>
              <a:defRPr sz="1600"/>
            </a:lvl2pPr>
            <a:lvl3pPr marL="817712" indent="0">
              <a:buNone/>
              <a:defRPr sz="1400"/>
            </a:lvl3pPr>
            <a:lvl4pPr marL="1226563" indent="0">
              <a:buNone/>
              <a:defRPr sz="1300"/>
            </a:lvl4pPr>
            <a:lvl5pPr marL="1635421" indent="0">
              <a:buNone/>
              <a:defRPr sz="1300"/>
            </a:lvl5pPr>
            <a:lvl6pPr marL="2044274" indent="0">
              <a:buNone/>
              <a:defRPr sz="1300"/>
            </a:lvl6pPr>
            <a:lvl7pPr marL="2453128" indent="0">
              <a:buNone/>
              <a:defRPr sz="1300"/>
            </a:lvl7pPr>
            <a:lvl8pPr marL="2861978" indent="0">
              <a:buNone/>
              <a:defRPr sz="1300"/>
            </a:lvl8pPr>
            <a:lvl9pPr marL="327083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72161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4640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44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42" y="273629"/>
            <a:ext cx="5537778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405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8856" indent="0">
              <a:buNone/>
              <a:defRPr sz="1100"/>
            </a:lvl2pPr>
            <a:lvl3pPr marL="817712" indent="0">
              <a:buNone/>
              <a:defRPr sz="900"/>
            </a:lvl3pPr>
            <a:lvl4pPr marL="1226563" indent="0">
              <a:buNone/>
              <a:defRPr sz="800"/>
            </a:lvl4pPr>
            <a:lvl5pPr marL="1635421" indent="0">
              <a:buNone/>
              <a:defRPr sz="800"/>
            </a:lvl5pPr>
            <a:lvl6pPr marL="2044274" indent="0">
              <a:buNone/>
              <a:defRPr sz="800"/>
            </a:lvl6pPr>
            <a:lvl7pPr marL="2453128" indent="0">
              <a:buNone/>
              <a:defRPr sz="800"/>
            </a:lvl7pPr>
            <a:lvl8pPr marL="2861978" indent="0">
              <a:buNone/>
              <a:defRPr sz="800"/>
            </a:lvl8pPr>
            <a:lvl9pPr marL="327083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2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6" y="4800039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6" y="612080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8856" indent="0">
              <a:buNone/>
              <a:defRPr sz="2500"/>
            </a:lvl2pPr>
            <a:lvl3pPr marL="817712" indent="0">
              <a:buNone/>
              <a:defRPr sz="2100"/>
            </a:lvl3pPr>
            <a:lvl4pPr marL="1226563" indent="0">
              <a:buNone/>
              <a:defRPr sz="1800"/>
            </a:lvl4pPr>
            <a:lvl5pPr marL="1635421" indent="0">
              <a:buNone/>
              <a:defRPr sz="1800"/>
            </a:lvl5pPr>
            <a:lvl6pPr marL="2044274" indent="0">
              <a:buNone/>
              <a:defRPr sz="1800"/>
            </a:lvl6pPr>
            <a:lvl7pPr marL="2453128" indent="0">
              <a:buNone/>
              <a:defRPr sz="1800"/>
            </a:lvl7pPr>
            <a:lvl8pPr marL="2861978" indent="0">
              <a:buNone/>
              <a:defRPr sz="1800"/>
            </a:lvl8pPr>
            <a:lvl9pPr marL="3270837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6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8856" indent="0">
              <a:buNone/>
              <a:defRPr sz="1100"/>
            </a:lvl2pPr>
            <a:lvl3pPr marL="817712" indent="0">
              <a:buNone/>
              <a:defRPr sz="900"/>
            </a:lvl3pPr>
            <a:lvl4pPr marL="1226563" indent="0">
              <a:buNone/>
              <a:defRPr sz="800"/>
            </a:lvl4pPr>
            <a:lvl5pPr marL="1635421" indent="0">
              <a:buNone/>
              <a:defRPr sz="800"/>
            </a:lvl5pPr>
            <a:lvl6pPr marL="2044274" indent="0">
              <a:buNone/>
              <a:defRPr sz="800"/>
            </a:lvl6pPr>
            <a:lvl7pPr marL="2453128" indent="0">
              <a:buNone/>
              <a:defRPr sz="800"/>
            </a:lvl7pPr>
            <a:lvl8pPr marL="2861978" indent="0">
              <a:buNone/>
              <a:defRPr sz="800"/>
            </a:lvl8pPr>
            <a:lvl9pPr marL="327083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9275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468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8" y="239080"/>
            <a:ext cx="2226384" cy="54020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610" y="239080"/>
            <a:ext cx="6545287" cy="54020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14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98" y="2129999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19" y="3885528"/>
            <a:ext cx="69342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8856" indent="0" algn="ctr">
              <a:buNone/>
              <a:defRPr/>
            </a:lvl2pPr>
            <a:lvl3pPr marL="817712" indent="0" algn="ctr">
              <a:buNone/>
              <a:defRPr/>
            </a:lvl3pPr>
            <a:lvl4pPr marL="1226563" indent="0" algn="ctr">
              <a:buNone/>
              <a:defRPr/>
            </a:lvl4pPr>
            <a:lvl5pPr marL="1635421" indent="0" algn="ctr">
              <a:buNone/>
              <a:defRPr/>
            </a:lvl5pPr>
            <a:lvl6pPr marL="2044274" indent="0" algn="ctr">
              <a:buNone/>
              <a:defRPr/>
            </a:lvl6pPr>
            <a:lvl7pPr marL="2453128" indent="0" algn="ctr">
              <a:buNone/>
              <a:defRPr/>
            </a:lvl7pPr>
            <a:lvl8pPr marL="2861978" indent="0" algn="ctr">
              <a:buNone/>
              <a:defRPr/>
            </a:lvl8pPr>
            <a:lvl9pPr marL="327083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775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A17EA42F-4471-7447-A866-5354D84984D0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483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4406878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3" y="2906227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8856" indent="0">
              <a:buNone/>
              <a:defRPr sz="1600"/>
            </a:lvl2pPr>
            <a:lvl3pPr marL="817712" indent="0">
              <a:buNone/>
              <a:defRPr sz="1400"/>
            </a:lvl3pPr>
            <a:lvl4pPr marL="1226563" indent="0">
              <a:buNone/>
              <a:defRPr sz="1300"/>
            </a:lvl4pPr>
            <a:lvl5pPr marL="1635421" indent="0">
              <a:buNone/>
              <a:defRPr sz="1300"/>
            </a:lvl5pPr>
            <a:lvl6pPr marL="2044274" indent="0">
              <a:buNone/>
              <a:defRPr sz="1300"/>
            </a:lvl6pPr>
            <a:lvl7pPr marL="2453128" indent="0">
              <a:buNone/>
              <a:defRPr sz="1300"/>
            </a:lvl7pPr>
            <a:lvl8pPr marL="2861978" indent="0">
              <a:buNone/>
              <a:defRPr sz="1300"/>
            </a:lvl8pPr>
            <a:lvl9pPr marL="327083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48250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A6DCD6D6-F4BA-B146-AD3D-A3DD85236553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596" y="1604344"/>
            <a:ext cx="4385131" cy="451919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16" y="1604344"/>
            <a:ext cx="4386540" cy="451919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32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BDDFCC7D-0B13-4242-AABB-B9EEE18159F7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0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5" y="1598930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678734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AB046A09-4229-AD43-803B-D5637AFCD3C9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596" y="1604344"/>
            <a:ext cx="4385131" cy="451919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16" y="1604344"/>
            <a:ext cx="4386540" cy="451919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784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682779EE-F9ED-C54D-9CFD-07A40FC6D47A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604332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1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7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92730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7739E664-64F6-A44E-A9FF-FAD0B478C270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5" y="1598930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1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7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4613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FF6AA66E-BE8A-1640-97E6-124423A5BA79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604332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0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45129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A4F7A3F0-F140-E041-A112-300BF10E8833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7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604344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01953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E02B4554-5281-9749-B297-849CE8A81972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604332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1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29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70714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3A5D07CA-AED3-F848-BFE5-AD1A25BFA658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19" y="275070"/>
            <a:ext cx="89154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19" y="1535201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856" indent="0">
              <a:buNone/>
              <a:defRPr sz="1800" b="1"/>
            </a:lvl2pPr>
            <a:lvl3pPr marL="817712" indent="0">
              <a:buNone/>
              <a:defRPr sz="1600" b="1"/>
            </a:lvl3pPr>
            <a:lvl4pPr marL="1226563" indent="0">
              <a:buNone/>
              <a:defRPr sz="1400" b="1"/>
            </a:lvl4pPr>
            <a:lvl5pPr marL="1635421" indent="0">
              <a:buNone/>
              <a:defRPr sz="1400" b="1"/>
            </a:lvl5pPr>
            <a:lvl6pPr marL="2044274" indent="0">
              <a:buNone/>
              <a:defRPr sz="1400" b="1"/>
            </a:lvl6pPr>
            <a:lvl7pPr marL="2453128" indent="0">
              <a:buNone/>
              <a:defRPr sz="1400" b="1"/>
            </a:lvl7pPr>
            <a:lvl8pPr marL="2861978" indent="0">
              <a:buNone/>
              <a:defRPr sz="1400" b="1"/>
            </a:lvl8pPr>
            <a:lvl9pPr marL="327083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19" y="2174628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1" y="1535201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856" indent="0">
              <a:buNone/>
              <a:defRPr sz="1800" b="1"/>
            </a:lvl2pPr>
            <a:lvl3pPr marL="817712" indent="0">
              <a:buNone/>
              <a:defRPr sz="1600" b="1"/>
            </a:lvl3pPr>
            <a:lvl4pPr marL="1226563" indent="0">
              <a:buNone/>
              <a:defRPr sz="1400" b="1"/>
            </a:lvl4pPr>
            <a:lvl5pPr marL="1635421" indent="0">
              <a:buNone/>
              <a:defRPr sz="1400" b="1"/>
            </a:lvl5pPr>
            <a:lvl6pPr marL="2044274" indent="0">
              <a:buNone/>
              <a:defRPr sz="1400" b="1"/>
            </a:lvl6pPr>
            <a:lvl7pPr marL="2453128" indent="0">
              <a:buNone/>
              <a:defRPr sz="1400" b="1"/>
            </a:lvl7pPr>
            <a:lvl8pPr marL="2861978" indent="0">
              <a:buNone/>
              <a:defRPr sz="1400" b="1"/>
            </a:lvl8pPr>
            <a:lvl9pPr marL="327083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1" y="2174628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111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2B22FFF4-715C-BC47-B360-8C2877B77AC2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934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262D32D0-5497-274A-AD12-626B85FCCA1E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44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42" y="273629"/>
            <a:ext cx="5537778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405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8856" indent="0">
              <a:buNone/>
              <a:defRPr sz="1100"/>
            </a:lvl2pPr>
            <a:lvl3pPr marL="817712" indent="0">
              <a:buNone/>
              <a:defRPr sz="900"/>
            </a:lvl3pPr>
            <a:lvl4pPr marL="1226563" indent="0">
              <a:buNone/>
              <a:defRPr sz="800"/>
            </a:lvl4pPr>
            <a:lvl5pPr marL="1635421" indent="0">
              <a:buNone/>
              <a:defRPr sz="800"/>
            </a:lvl5pPr>
            <a:lvl6pPr marL="2044274" indent="0">
              <a:buNone/>
              <a:defRPr sz="800"/>
            </a:lvl6pPr>
            <a:lvl7pPr marL="2453128" indent="0">
              <a:buNone/>
              <a:defRPr sz="800"/>
            </a:lvl7pPr>
            <a:lvl8pPr marL="2861978" indent="0">
              <a:buNone/>
              <a:defRPr sz="800"/>
            </a:lvl8pPr>
            <a:lvl9pPr marL="327083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22288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38FE3DA6-603B-7547-A871-9BE70C88E3BC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6" y="4800039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6" y="612080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8856" indent="0">
              <a:buNone/>
              <a:defRPr sz="2500"/>
            </a:lvl2pPr>
            <a:lvl3pPr marL="817712" indent="0">
              <a:buNone/>
              <a:defRPr sz="2100"/>
            </a:lvl3pPr>
            <a:lvl4pPr marL="1226563" indent="0">
              <a:buNone/>
              <a:defRPr sz="1800"/>
            </a:lvl4pPr>
            <a:lvl5pPr marL="1635421" indent="0">
              <a:buNone/>
              <a:defRPr sz="1800"/>
            </a:lvl5pPr>
            <a:lvl6pPr marL="2044274" indent="0">
              <a:buNone/>
              <a:defRPr sz="1800"/>
            </a:lvl6pPr>
            <a:lvl7pPr marL="2453128" indent="0">
              <a:buNone/>
              <a:defRPr sz="1800"/>
            </a:lvl7pPr>
            <a:lvl8pPr marL="2861978" indent="0">
              <a:buNone/>
              <a:defRPr sz="1800"/>
            </a:lvl8pPr>
            <a:lvl9pPr marL="3270837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6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8856" indent="0">
              <a:buNone/>
              <a:defRPr sz="1100"/>
            </a:lvl2pPr>
            <a:lvl3pPr marL="817712" indent="0">
              <a:buNone/>
              <a:defRPr sz="900"/>
            </a:lvl3pPr>
            <a:lvl4pPr marL="1226563" indent="0">
              <a:buNone/>
              <a:defRPr sz="800"/>
            </a:lvl4pPr>
            <a:lvl5pPr marL="1635421" indent="0">
              <a:buNone/>
              <a:defRPr sz="800"/>
            </a:lvl5pPr>
            <a:lvl6pPr marL="2044274" indent="0">
              <a:buNone/>
              <a:defRPr sz="800"/>
            </a:lvl6pPr>
            <a:lvl7pPr marL="2453128" indent="0">
              <a:buNone/>
              <a:defRPr sz="800"/>
            </a:lvl7pPr>
            <a:lvl8pPr marL="2861978" indent="0">
              <a:buNone/>
              <a:defRPr sz="800"/>
            </a:lvl8pPr>
            <a:lvl9pPr marL="327083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1476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4CCD61D2-6894-AD47-A75B-D56FF765FCF5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00800"/>
            <a:ext cx="3449637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79A1CE1A-AF70-7246-BE93-6CE1CDDD0D30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0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5" y="1598930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21864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1C28E8F8-3F28-EB44-86CE-38F7F3D334FE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8" y="273644"/>
            <a:ext cx="2226384" cy="58498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610" y="273644"/>
            <a:ext cx="6545287" cy="58498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8510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98" y="2129999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19" y="3885528"/>
            <a:ext cx="69342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8856" indent="0" algn="ctr">
              <a:buNone/>
              <a:defRPr/>
            </a:lvl2pPr>
            <a:lvl3pPr marL="817712" indent="0" algn="ctr">
              <a:buNone/>
              <a:defRPr/>
            </a:lvl3pPr>
            <a:lvl4pPr marL="1226563" indent="0" algn="ctr">
              <a:buNone/>
              <a:defRPr/>
            </a:lvl4pPr>
            <a:lvl5pPr marL="1635421" indent="0" algn="ctr">
              <a:buNone/>
              <a:defRPr/>
            </a:lvl5pPr>
            <a:lvl6pPr marL="2044274" indent="0" algn="ctr">
              <a:buNone/>
              <a:defRPr/>
            </a:lvl6pPr>
            <a:lvl7pPr marL="2453128" indent="0" algn="ctr">
              <a:buNone/>
              <a:defRPr/>
            </a:lvl7pPr>
            <a:lvl8pPr marL="2861978" indent="0" algn="ctr">
              <a:buNone/>
              <a:defRPr/>
            </a:lvl8pPr>
            <a:lvl9pPr marL="327083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342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F0D33A15-E93E-694D-8CB6-D6EAF410ECE4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420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4406878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3" y="2906227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8856" indent="0">
              <a:buNone/>
              <a:defRPr sz="1600"/>
            </a:lvl2pPr>
            <a:lvl3pPr marL="817712" indent="0">
              <a:buNone/>
              <a:defRPr sz="1400"/>
            </a:lvl3pPr>
            <a:lvl4pPr marL="1226563" indent="0">
              <a:buNone/>
              <a:defRPr sz="1300"/>
            </a:lvl4pPr>
            <a:lvl5pPr marL="1635421" indent="0">
              <a:buNone/>
              <a:defRPr sz="1300"/>
            </a:lvl5pPr>
            <a:lvl6pPr marL="2044274" indent="0">
              <a:buNone/>
              <a:defRPr sz="1300"/>
            </a:lvl6pPr>
            <a:lvl7pPr marL="2453128" indent="0">
              <a:buNone/>
              <a:defRPr sz="1300"/>
            </a:lvl7pPr>
            <a:lvl8pPr marL="2861978" indent="0">
              <a:buNone/>
              <a:defRPr sz="1300"/>
            </a:lvl8pPr>
            <a:lvl9pPr marL="327083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94216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A318F35A-13D7-EF48-8FFC-2823D819186A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596" y="1604344"/>
            <a:ext cx="4385131" cy="451919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16" y="1604344"/>
            <a:ext cx="4386540" cy="451919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576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C82C9E7F-EC5D-E34F-895D-4058C6F512C5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0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5" y="1598930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13582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2484442E-20FA-2947-9A74-0943D9BDACCD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604332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1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7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12957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29C13B64-D1EB-A44B-AD75-8CBEC6DAA420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5" y="1598930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1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7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32835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D27FEEF6-2F6E-C449-85CE-9D2780AB231B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604332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0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445334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E00F3433-DBA2-F045-A1C6-9A268F7923FB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7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604344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35905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AD866971-D84F-CF4A-B3D5-C220CE385718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604332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1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7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25890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1B88BB93-EBF8-6249-8549-5BFDE5B15240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604332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1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29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65924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DF455F1C-B9FF-7A43-9377-15B432AF6177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19" y="275070"/>
            <a:ext cx="89154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19" y="1535201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856" indent="0">
              <a:buNone/>
              <a:defRPr sz="1800" b="1"/>
            </a:lvl2pPr>
            <a:lvl3pPr marL="817712" indent="0">
              <a:buNone/>
              <a:defRPr sz="1600" b="1"/>
            </a:lvl3pPr>
            <a:lvl4pPr marL="1226563" indent="0">
              <a:buNone/>
              <a:defRPr sz="1400" b="1"/>
            </a:lvl4pPr>
            <a:lvl5pPr marL="1635421" indent="0">
              <a:buNone/>
              <a:defRPr sz="1400" b="1"/>
            </a:lvl5pPr>
            <a:lvl6pPr marL="2044274" indent="0">
              <a:buNone/>
              <a:defRPr sz="1400" b="1"/>
            </a:lvl6pPr>
            <a:lvl7pPr marL="2453128" indent="0">
              <a:buNone/>
              <a:defRPr sz="1400" b="1"/>
            </a:lvl7pPr>
            <a:lvl8pPr marL="2861978" indent="0">
              <a:buNone/>
              <a:defRPr sz="1400" b="1"/>
            </a:lvl8pPr>
            <a:lvl9pPr marL="327083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19" y="2174628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1" y="1535201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856" indent="0">
              <a:buNone/>
              <a:defRPr sz="1800" b="1"/>
            </a:lvl2pPr>
            <a:lvl3pPr marL="817712" indent="0">
              <a:buNone/>
              <a:defRPr sz="1600" b="1"/>
            </a:lvl3pPr>
            <a:lvl4pPr marL="1226563" indent="0">
              <a:buNone/>
              <a:defRPr sz="1400" b="1"/>
            </a:lvl4pPr>
            <a:lvl5pPr marL="1635421" indent="0">
              <a:buNone/>
              <a:defRPr sz="1400" b="1"/>
            </a:lvl5pPr>
            <a:lvl6pPr marL="2044274" indent="0">
              <a:buNone/>
              <a:defRPr sz="1400" b="1"/>
            </a:lvl6pPr>
            <a:lvl7pPr marL="2453128" indent="0">
              <a:buNone/>
              <a:defRPr sz="1400" b="1"/>
            </a:lvl7pPr>
            <a:lvl8pPr marL="2861978" indent="0">
              <a:buNone/>
              <a:defRPr sz="1400" b="1"/>
            </a:lvl8pPr>
            <a:lvl9pPr marL="327083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1" y="2174628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2390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50588C14-80A0-1540-A56E-798FB7B9B960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5564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02362AD0-BEEE-B843-9EB1-5702DA4655CC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44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42" y="273629"/>
            <a:ext cx="5537778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405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8856" indent="0">
              <a:buNone/>
              <a:defRPr sz="1100"/>
            </a:lvl2pPr>
            <a:lvl3pPr marL="817712" indent="0">
              <a:buNone/>
              <a:defRPr sz="900"/>
            </a:lvl3pPr>
            <a:lvl4pPr marL="1226563" indent="0">
              <a:buNone/>
              <a:defRPr sz="800"/>
            </a:lvl4pPr>
            <a:lvl5pPr marL="1635421" indent="0">
              <a:buNone/>
              <a:defRPr sz="800"/>
            </a:lvl5pPr>
            <a:lvl6pPr marL="2044274" indent="0">
              <a:buNone/>
              <a:defRPr sz="800"/>
            </a:lvl6pPr>
            <a:lvl7pPr marL="2453128" indent="0">
              <a:buNone/>
              <a:defRPr sz="800"/>
            </a:lvl7pPr>
            <a:lvl8pPr marL="2861978" indent="0">
              <a:buNone/>
              <a:defRPr sz="800"/>
            </a:lvl8pPr>
            <a:lvl9pPr marL="327083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497947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8B8F1A0E-B19E-9445-ACBB-82B636839BA0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6" y="4800039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6" y="612080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8856" indent="0">
              <a:buNone/>
              <a:defRPr sz="2500"/>
            </a:lvl2pPr>
            <a:lvl3pPr marL="817712" indent="0">
              <a:buNone/>
              <a:defRPr sz="2100"/>
            </a:lvl3pPr>
            <a:lvl4pPr marL="1226563" indent="0">
              <a:buNone/>
              <a:defRPr sz="1800"/>
            </a:lvl4pPr>
            <a:lvl5pPr marL="1635421" indent="0">
              <a:buNone/>
              <a:defRPr sz="1800"/>
            </a:lvl5pPr>
            <a:lvl6pPr marL="2044274" indent="0">
              <a:buNone/>
              <a:defRPr sz="1800"/>
            </a:lvl6pPr>
            <a:lvl7pPr marL="2453128" indent="0">
              <a:buNone/>
              <a:defRPr sz="1800"/>
            </a:lvl7pPr>
            <a:lvl8pPr marL="2861978" indent="0">
              <a:buNone/>
              <a:defRPr sz="1800"/>
            </a:lvl8pPr>
            <a:lvl9pPr marL="3270837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6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8856" indent="0">
              <a:buNone/>
              <a:defRPr sz="1100"/>
            </a:lvl2pPr>
            <a:lvl3pPr marL="817712" indent="0">
              <a:buNone/>
              <a:defRPr sz="900"/>
            </a:lvl3pPr>
            <a:lvl4pPr marL="1226563" indent="0">
              <a:buNone/>
              <a:defRPr sz="800"/>
            </a:lvl4pPr>
            <a:lvl5pPr marL="1635421" indent="0">
              <a:buNone/>
              <a:defRPr sz="800"/>
            </a:lvl5pPr>
            <a:lvl6pPr marL="2044274" indent="0">
              <a:buNone/>
              <a:defRPr sz="800"/>
            </a:lvl6pPr>
            <a:lvl7pPr marL="2453128" indent="0">
              <a:buNone/>
              <a:defRPr sz="800"/>
            </a:lvl7pPr>
            <a:lvl8pPr marL="2861978" indent="0">
              <a:buNone/>
              <a:defRPr sz="800"/>
            </a:lvl8pPr>
            <a:lvl9pPr marL="327083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082092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11ABAC7E-A21C-BF45-9F33-BC8805480B9E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878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4E972262-1A3C-974F-8327-DE88FF031A84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8" y="273644"/>
            <a:ext cx="2226384" cy="58498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610" y="273644"/>
            <a:ext cx="6545287" cy="58498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005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98" y="2129999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19" y="3885528"/>
            <a:ext cx="69342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8856" indent="0" algn="ctr">
              <a:buNone/>
              <a:defRPr/>
            </a:lvl2pPr>
            <a:lvl3pPr marL="817712" indent="0" algn="ctr">
              <a:buNone/>
              <a:defRPr/>
            </a:lvl3pPr>
            <a:lvl4pPr marL="1226563" indent="0" algn="ctr">
              <a:buNone/>
              <a:defRPr/>
            </a:lvl4pPr>
            <a:lvl5pPr marL="1635421" indent="0" algn="ctr">
              <a:buNone/>
              <a:defRPr/>
            </a:lvl5pPr>
            <a:lvl6pPr marL="2044274" indent="0" algn="ctr">
              <a:buNone/>
              <a:defRPr/>
            </a:lvl6pPr>
            <a:lvl7pPr marL="2453128" indent="0" algn="ctr">
              <a:buNone/>
              <a:defRPr/>
            </a:lvl7pPr>
            <a:lvl8pPr marL="2861978" indent="0" algn="ctr">
              <a:buNone/>
              <a:defRPr/>
            </a:lvl8pPr>
            <a:lvl9pPr marL="327083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5599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7436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4406878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3" y="2906227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8856" indent="0">
              <a:buNone/>
              <a:defRPr sz="1600"/>
            </a:lvl2pPr>
            <a:lvl3pPr marL="817712" indent="0">
              <a:buNone/>
              <a:defRPr sz="1400"/>
            </a:lvl3pPr>
            <a:lvl4pPr marL="1226563" indent="0">
              <a:buNone/>
              <a:defRPr sz="1300"/>
            </a:lvl4pPr>
            <a:lvl5pPr marL="1635421" indent="0">
              <a:buNone/>
              <a:defRPr sz="1300"/>
            </a:lvl5pPr>
            <a:lvl6pPr marL="2044274" indent="0">
              <a:buNone/>
              <a:defRPr sz="1300"/>
            </a:lvl6pPr>
            <a:lvl7pPr marL="2453128" indent="0">
              <a:buNone/>
              <a:defRPr sz="1300"/>
            </a:lvl7pPr>
            <a:lvl8pPr marL="2861978" indent="0">
              <a:buNone/>
              <a:defRPr sz="1300"/>
            </a:lvl8pPr>
            <a:lvl9pPr marL="327083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016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D304E4DB-0AB7-9040-B6EC-C40274D3BA98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5" y="1598930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1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7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56386"/>
      </p:ext>
    </p:extLst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596" y="1604344"/>
            <a:ext cx="4385131" cy="451919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16" y="1604344"/>
            <a:ext cx="4386540" cy="451919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872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19" y="275070"/>
            <a:ext cx="89154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19" y="1535201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856" indent="0">
              <a:buNone/>
              <a:defRPr sz="1800" b="1"/>
            </a:lvl2pPr>
            <a:lvl3pPr marL="817712" indent="0">
              <a:buNone/>
              <a:defRPr sz="1600" b="1"/>
            </a:lvl3pPr>
            <a:lvl4pPr marL="1226563" indent="0">
              <a:buNone/>
              <a:defRPr sz="1400" b="1"/>
            </a:lvl4pPr>
            <a:lvl5pPr marL="1635421" indent="0">
              <a:buNone/>
              <a:defRPr sz="1400" b="1"/>
            </a:lvl5pPr>
            <a:lvl6pPr marL="2044274" indent="0">
              <a:buNone/>
              <a:defRPr sz="1400" b="1"/>
            </a:lvl6pPr>
            <a:lvl7pPr marL="2453128" indent="0">
              <a:buNone/>
              <a:defRPr sz="1400" b="1"/>
            </a:lvl7pPr>
            <a:lvl8pPr marL="2861978" indent="0">
              <a:buNone/>
              <a:defRPr sz="1400" b="1"/>
            </a:lvl8pPr>
            <a:lvl9pPr marL="327083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19" y="2174628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1" y="1535201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856" indent="0">
              <a:buNone/>
              <a:defRPr sz="1800" b="1"/>
            </a:lvl2pPr>
            <a:lvl3pPr marL="817712" indent="0">
              <a:buNone/>
              <a:defRPr sz="1600" b="1"/>
            </a:lvl3pPr>
            <a:lvl4pPr marL="1226563" indent="0">
              <a:buNone/>
              <a:defRPr sz="1400" b="1"/>
            </a:lvl4pPr>
            <a:lvl5pPr marL="1635421" indent="0">
              <a:buNone/>
              <a:defRPr sz="1400" b="1"/>
            </a:lvl5pPr>
            <a:lvl6pPr marL="2044274" indent="0">
              <a:buNone/>
              <a:defRPr sz="1400" b="1"/>
            </a:lvl6pPr>
            <a:lvl7pPr marL="2453128" indent="0">
              <a:buNone/>
              <a:defRPr sz="1400" b="1"/>
            </a:lvl7pPr>
            <a:lvl8pPr marL="2861978" indent="0">
              <a:buNone/>
              <a:defRPr sz="1400" b="1"/>
            </a:lvl8pPr>
            <a:lvl9pPr marL="327083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1" y="2174628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68331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59728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31815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44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42" y="273629"/>
            <a:ext cx="5537778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405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8856" indent="0">
              <a:buNone/>
              <a:defRPr sz="1100"/>
            </a:lvl2pPr>
            <a:lvl3pPr marL="817712" indent="0">
              <a:buNone/>
              <a:defRPr sz="900"/>
            </a:lvl3pPr>
            <a:lvl4pPr marL="1226563" indent="0">
              <a:buNone/>
              <a:defRPr sz="800"/>
            </a:lvl4pPr>
            <a:lvl5pPr marL="1635421" indent="0">
              <a:buNone/>
              <a:defRPr sz="800"/>
            </a:lvl5pPr>
            <a:lvl6pPr marL="2044274" indent="0">
              <a:buNone/>
              <a:defRPr sz="800"/>
            </a:lvl6pPr>
            <a:lvl7pPr marL="2453128" indent="0">
              <a:buNone/>
              <a:defRPr sz="800"/>
            </a:lvl7pPr>
            <a:lvl8pPr marL="2861978" indent="0">
              <a:buNone/>
              <a:defRPr sz="800"/>
            </a:lvl8pPr>
            <a:lvl9pPr marL="327083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333732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6" y="4800039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6" y="612080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8856" indent="0">
              <a:buNone/>
              <a:defRPr sz="2500"/>
            </a:lvl2pPr>
            <a:lvl3pPr marL="817712" indent="0">
              <a:buNone/>
              <a:defRPr sz="2100"/>
            </a:lvl3pPr>
            <a:lvl4pPr marL="1226563" indent="0">
              <a:buNone/>
              <a:defRPr sz="1800"/>
            </a:lvl4pPr>
            <a:lvl5pPr marL="1635421" indent="0">
              <a:buNone/>
              <a:defRPr sz="1800"/>
            </a:lvl5pPr>
            <a:lvl6pPr marL="2044274" indent="0">
              <a:buNone/>
              <a:defRPr sz="1800"/>
            </a:lvl6pPr>
            <a:lvl7pPr marL="2453128" indent="0">
              <a:buNone/>
              <a:defRPr sz="1800"/>
            </a:lvl7pPr>
            <a:lvl8pPr marL="2861978" indent="0">
              <a:buNone/>
              <a:defRPr sz="1800"/>
            </a:lvl8pPr>
            <a:lvl9pPr marL="3270837" indent="0">
              <a:buNone/>
              <a:defRPr sz="18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6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8856" indent="0">
              <a:buNone/>
              <a:defRPr sz="1100"/>
            </a:lvl2pPr>
            <a:lvl3pPr marL="817712" indent="0">
              <a:buNone/>
              <a:defRPr sz="900"/>
            </a:lvl3pPr>
            <a:lvl4pPr marL="1226563" indent="0">
              <a:buNone/>
              <a:defRPr sz="800"/>
            </a:lvl4pPr>
            <a:lvl5pPr marL="1635421" indent="0">
              <a:buNone/>
              <a:defRPr sz="800"/>
            </a:lvl5pPr>
            <a:lvl6pPr marL="2044274" indent="0">
              <a:buNone/>
              <a:defRPr sz="800"/>
            </a:lvl6pPr>
            <a:lvl7pPr marL="2453128" indent="0">
              <a:buNone/>
              <a:defRPr sz="800"/>
            </a:lvl7pPr>
            <a:lvl8pPr marL="2861978" indent="0">
              <a:buNone/>
              <a:defRPr sz="800"/>
            </a:lvl8pPr>
            <a:lvl9pPr marL="327083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165403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24026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8" y="273644"/>
            <a:ext cx="2226384" cy="58498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610" y="273644"/>
            <a:ext cx="6545287" cy="58498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43631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98" y="2130002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22" y="3885528"/>
            <a:ext cx="69342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8749" indent="0" algn="ctr">
              <a:buNone/>
              <a:defRPr/>
            </a:lvl2pPr>
            <a:lvl3pPr marL="817500" indent="0" algn="ctr">
              <a:buNone/>
              <a:defRPr/>
            </a:lvl3pPr>
            <a:lvl4pPr marL="1226243" indent="0" algn="ctr">
              <a:buNone/>
              <a:defRPr/>
            </a:lvl4pPr>
            <a:lvl5pPr marL="1634995" indent="0" algn="ctr">
              <a:buNone/>
              <a:defRPr/>
            </a:lvl5pPr>
            <a:lvl6pPr marL="2043742" indent="0" algn="ctr">
              <a:buNone/>
              <a:defRPr/>
            </a:lvl6pPr>
            <a:lvl7pPr marL="2452490" indent="0" algn="ctr">
              <a:buNone/>
              <a:defRPr/>
            </a:lvl7pPr>
            <a:lvl8pPr marL="2861233" indent="0" algn="ctr">
              <a:buNone/>
              <a:defRPr/>
            </a:lvl8pPr>
            <a:lvl9pPr marL="326998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1405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20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AE1A43BE-DAEA-354A-8538-7587A863B349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604332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0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64533"/>
      </p:ext>
    </p:extLst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4406880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3" y="2906227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8749" indent="0">
              <a:buNone/>
              <a:defRPr sz="1600"/>
            </a:lvl2pPr>
            <a:lvl3pPr marL="817500" indent="0">
              <a:buNone/>
              <a:defRPr sz="1400"/>
            </a:lvl3pPr>
            <a:lvl4pPr marL="1226243" indent="0">
              <a:buNone/>
              <a:defRPr sz="1300"/>
            </a:lvl4pPr>
            <a:lvl5pPr marL="1634995" indent="0">
              <a:buNone/>
              <a:defRPr sz="1300"/>
            </a:lvl5pPr>
            <a:lvl6pPr marL="2043742" indent="0">
              <a:buNone/>
              <a:defRPr sz="1300"/>
            </a:lvl6pPr>
            <a:lvl7pPr marL="2452490" indent="0">
              <a:buNone/>
              <a:defRPr sz="1300"/>
            </a:lvl7pPr>
            <a:lvl8pPr marL="2861233" indent="0">
              <a:buNone/>
              <a:defRPr sz="1300"/>
            </a:lvl8pPr>
            <a:lvl9pPr marL="326998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209154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596" y="1232770"/>
            <a:ext cx="4385131" cy="4408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18" y="1232770"/>
            <a:ext cx="4386540" cy="4408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44612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7" y="1216927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67916"/>
      </p:ext>
    </p:extLst>
  </p:cSld>
  <p:clrMapOvr>
    <a:masterClrMapping/>
  </p:clrMapOvr>
  <p:transition xmlns:p14="http://schemas.microsoft.com/office/powerpoint/2010/main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222328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1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7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25186"/>
      </p:ext>
    </p:extLst>
  </p:cSld>
  <p:clrMapOvr>
    <a:masterClrMapping/>
  </p:clrMapOvr>
  <p:transition xmlns:p14="http://schemas.microsoft.com/office/powerpoint/2010/main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7" y="1216927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1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7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2684"/>
      </p:ext>
    </p:extLst>
  </p:cSld>
  <p:clrMapOvr>
    <a:masterClrMapping/>
  </p:clrMapOvr>
  <p:transition xmlns:p14="http://schemas.microsoft.com/office/powerpoint/2010/main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222328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50501"/>
      </p:ext>
    </p:extLst>
  </p:cSld>
  <p:clrMapOvr>
    <a:masterClrMapping/>
  </p:clrMapOvr>
  <p:transition xmlns:p14="http://schemas.microsoft.com/office/powerpoint/2010/main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7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222345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39051"/>
      </p:ext>
    </p:extLst>
  </p:cSld>
  <p:clrMapOvr>
    <a:masterClrMapping/>
  </p:clrMapOvr>
  <p:transition xmlns:p14="http://schemas.microsoft.com/office/powerpoint/2010/main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222328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1" y="3530889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9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75960"/>
      </p:ext>
    </p:extLst>
  </p:cSld>
  <p:clrMapOvr>
    <a:masterClrMapping/>
  </p:clrMapOvr>
  <p:transition xmlns:p14="http://schemas.microsoft.com/office/powerpoint/2010/main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76" y="249147"/>
            <a:ext cx="8915400" cy="52709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22" y="1216927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749" indent="0">
              <a:buNone/>
              <a:defRPr sz="1800" b="1"/>
            </a:lvl2pPr>
            <a:lvl3pPr marL="817500" indent="0">
              <a:buNone/>
              <a:defRPr sz="1600" b="1"/>
            </a:lvl3pPr>
            <a:lvl4pPr marL="1226243" indent="0">
              <a:buNone/>
              <a:defRPr sz="1400" b="1"/>
            </a:lvl4pPr>
            <a:lvl5pPr marL="1634995" indent="0">
              <a:buNone/>
              <a:defRPr sz="1400" b="1"/>
            </a:lvl5pPr>
            <a:lvl6pPr marL="2043742" indent="0">
              <a:buNone/>
              <a:defRPr sz="1400" b="1"/>
            </a:lvl6pPr>
            <a:lvl7pPr marL="2452490" indent="0">
              <a:buNone/>
              <a:defRPr sz="1400" b="1"/>
            </a:lvl7pPr>
            <a:lvl8pPr marL="2861233" indent="0">
              <a:buNone/>
              <a:defRPr sz="1400" b="1"/>
            </a:lvl8pPr>
            <a:lvl9pPr marL="326998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22" y="1856354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1" y="1216927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749" indent="0">
              <a:buNone/>
              <a:defRPr sz="1800" b="1"/>
            </a:lvl2pPr>
            <a:lvl3pPr marL="817500" indent="0">
              <a:buNone/>
              <a:defRPr sz="1600" b="1"/>
            </a:lvl3pPr>
            <a:lvl4pPr marL="1226243" indent="0">
              <a:buNone/>
              <a:defRPr sz="1400" b="1"/>
            </a:lvl4pPr>
            <a:lvl5pPr marL="1634995" indent="0">
              <a:buNone/>
              <a:defRPr sz="1400" b="1"/>
            </a:lvl5pPr>
            <a:lvl6pPr marL="2043742" indent="0">
              <a:buNone/>
              <a:defRPr sz="1400" b="1"/>
            </a:lvl6pPr>
            <a:lvl7pPr marL="2452490" indent="0">
              <a:buNone/>
              <a:defRPr sz="1400" b="1"/>
            </a:lvl7pPr>
            <a:lvl8pPr marL="2861233" indent="0">
              <a:buNone/>
              <a:defRPr sz="1400" b="1"/>
            </a:lvl8pPr>
            <a:lvl9pPr marL="326998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1" y="1856354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557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5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2EE6F93B-449F-4A4B-8498-98EA436BF845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7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604344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94483"/>
      </p:ext>
    </p:extLst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03264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46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44" y="273629"/>
            <a:ext cx="5537778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408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8749" indent="0">
              <a:buNone/>
              <a:defRPr sz="1100"/>
            </a:lvl2pPr>
            <a:lvl3pPr marL="817500" indent="0">
              <a:buNone/>
              <a:defRPr sz="900"/>
            </a:lvl3pPr>
            <a:lvl4pPr marL="1226243" indent="0">
              <a:buNone/>
              <a:defRPr sz="800"/>
            </a:lvl4pPr>
            <a:lvl5pPr marL="1634995" indent="0">
              <a:buNone/>
              <a:defRPr sz="800"/>
            </a:lvl5pPr>
            <a:lvl6pPr marL="2043742" indent="0">
              <a:buNone/>
              <a:defRPr sz="800"/>
            </a:lvl6pPr>
            <a:lvl7pPr marL="2452490" indent="0">
              <a:buNone/>
              <a:defRPr sz="800"/>
            </a:lvl7pPr>
            <a:lvl8pPr marL="2861233" indent="0">
              <a:buNone/>
              <a:defRPr sz="800"/>
            </a:lvl8pPr>
            <a:lvl9pPr marL="326998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626923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6" y="4800042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6" y="612082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8749" indent="0">
              <a:buNone/>
              <a:defRPr sz="2500"/>
            </a:lvl2pPr>
            <a:lvl3pPr marL="817500" indent="0">
              <a:buNone/>
              <a:defRPr sz="2100"/>
            </a:lvl3pPr>
            <a:lvl4pPr marL="1226243" indent="0">
              <a:buNone/>
              <a:defRPr sz="1800"/>
            </a:lvl4pPr>
            <a:lvl5pPr marL="1634995" indent="0">
              <a:buNone/>
              <a:defRPr sz="1800"/>
            </a:lvl5pPr>
            <a:lvl6pPr marL="2043742" indent="0">
              <a:buNone/>
              <a:defRPr sz="1800"/>
            </a:lvl6pPr>
            <a:lvl7pPr marL="2452490" indent="0">
              <a:buNone/>
              <a:defRPr sz="1800"/>
            </a:lvl7pPr>
            <a:lvl8pPr marL="2861233" indent="0">
              <a:buNone/>
              <a:defRPr sz="1800"/>
            </a:lvl8pPr>
            <a:lvl9pPr marL="3269985" indent="0">
              <a:buNone/>
              <a:defRPr sz="18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6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8749" indent="0">
              <a:buNone/>
              <a:defRPr sz="1100"/>
            </a:lvl2pPr>
            <a:lvl3pPr marL="817500" indent="0">
              <a:buNone/>
              <a:defRPr sz="900"/>
            </a:lvl3pPr>
            <a:lvl4pPr marL="1226243" indent="0">
              <a:buNone/>
              <a:defRPr sz="800"/>
            </a:lvl4pPr>
            <a:lvl5pPr marL="1634995" indent="0">
              <a:buNone/>
              <a:defRPr sz="800"/>
            </a:lvl5pPr>
            <a:lvl6pPr marL="2043742" indent="0">
              <a:buNone/>
              <a:defRPr sz="800"/>
            </a:lvl6pPr>
            <a:lvl7pPr marL="2452490" indent="0">
              <a:buNone/>
              <a:defRPr sz="800"/>
            </a:lvl7pPr>
            <a:lvl8pPr marL="2861233" indent="0">
              <a:buNone/>
              <a:defRPr sz="800"/>
            </a:lvl8pPr>
            <a:lvl9pPr marL="326998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71201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8597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8" y="239083"/>
            <a:ext cx="2226384" cy="54020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613" y="239083"/>
            <a:ext cx="6545287" cy="54020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47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641" y="2129998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26" y="3885535"/>
            <a:ext cx="69342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7658" indent="0" algn="ctr">
              <a:buNone/>
              <a:defRPr/>
            </a:lvl2pPr>
            <a:lvl3pPr marL="815297" indent="0" algn="ctr">
              <a:buNone/>
              <a:defRPr/>
            </a:lvl3pPr>
            <a:lvl4pPr marL="1222947" indent="0" algn="ctr">
              <a:buNone/>
              <a:defRPr/>
            </a:lvl4pPr>
            <a:lvl5pPr marL="1630587" indent="0" algn="ctr">
              <a:buNone/>
              <a:defRPr/>
            </a:lvl5pPr>
            <a:lvl6pPr marL="2038230" indent="0" algn="ctr">
              <a:buNone/>
              <a:defRPr/>
            </a:lvl6pPr>
            <a:lvl7pPr marL="2445874" indent="0" algn="ctr">
              <a:buNone/>
              <a:defRPr/>
            </a:lvl7pPr>
            <a:lvl8pPr marL="2853513" indent="0" algn="ctr">
              <a:buNone/>
              <a:defRPr/>
            </a:lvl8pPr>
            <a:lvl9pPr marL="326116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3292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676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96" y="4406920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96" y="2906234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7658" indent="0">
              <a:buNone/>
              <a:defRPr sz="1600"/>
            </a:lvl2pPr>
            <a:lvl3pPr marL="815297" indent="0">
              <a:buNone/>
              <a:defRPr sz="1400"/>
            </a:lvl3pPr>
            <a:lvl4pPr marL="1222947" indent="0">
              <a:buNone/>
              <a:defRPr sz="1300"/>
            </a:lvl4pPr>
            <a:lvl5pPr marL="1630587" indent="0">
              <a:buNone/>
              <a:defRPr sz="1300"/>
            </a:lvl5pPr>
            <a:lvl6pPr marL="2038230" indent="0">
              <a:buNone/>
              <a:defRPr sz="1300"/>
            </a:lvl6pPr>
            <a:lvl7pPr marL="2445874" indent="0">
              <a:buNone/>
              <a:defRPr sz="1300"/>
            </a:lvl7pPr>
            <a:lvl8pPr marL="2853513" indent="0">
              <a:buNone/>
              <a:defRPr sz="1300"/>
            </a:lvl8pPr>
            <a:lvl9pPr marL="326116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378949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608" y="1232780"/>
            <a:ext cx="4385131" cy="4408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24" y="1232780"/>
            <a:ext cx="4386540" cy="4408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7390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66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6" y="1216935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28903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theme" Target="../theme/theme3.xml"/><Relationship Id="rId18" Type="http://schemas.openxmlformats.org/officeDocument/2006/relationships/image" Target="../media/image3.jpeg"/><Relationship Id="rId19" Type="http://schemas.openxmlformats.org/officeDocument/2006/relationships/image" Target="../media/image5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66.xml"/><Relationship Id="rId17" Type="http://schemas.openxmlformats.org/officeDocument/2006/relationships/theme" Target="../theme/theme4.xml"/><Relationship Id="rId18" Type="http://schemas.openxmlformats.org/officeDocument/2006/relationships/image" Target="../media/image3.jpeg"/><Relationship Id="rId19" Type="http://schemas.openxmlformats.org/officeDocument/2006/relationships/image" Target="../media/image6.jpeg"/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8.xml"/><Relationship Id="rId9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0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5.xml"/><Relationship Id="rId13" Type="http://schemas.openxmlformats.org/officeDocument/2006/relationships/image" Target="../media/image3.jpeg"/><Relationship Id="rId14" Type="http://schemas.openxmlformats.org/officeDocument/2006/relationships/image" Target="../media/image5.jpe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89.xml"/><Relationship Id="rId13" Type="http://schemas.openxmlformats.org/officeDocument/2006/relationships/slideLayout" Target="../slideLayouts/slideLayout90.xml"/><Relationship Id="rId14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92.xml"/><Relationship Id="rId16" Type="http://schemas.openxmlformats.org/officeDocument/2006/relationships/slideLayout" Target="../slideLayouts/slideLayout93.xml"/><Relationship Id="rId17" Type="http://schemas.openxmlformats.org/officeDocument/2006/relationships/slideLayout" Target="../slideLayouts/slideLayout94.xml"/><Relationship Id="rId18" Type="http://schemas.openxmlformats.org/officeDocument/2006/relationships/theme" Target="../theme/theme6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3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09.xml"/><Relationship Id="rId16" Type="http://schemas.openxmlformats.org/officeDocument/2006/relationships/slideLayout" Target="../slideLayouts/slideLayout110.xml"/><Relationship Id="rId17" Type="http://schemas.openxmlformats.org/officeDocument/2006/relationships/slideLayout" Target="../slideLayouts/slideLayout111.xml"/><Relationship Id="rId18" Type="http://schemas.openxmlformats.org/officeDocument/2006/relationships/theme" Target="../theme/theme7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95.xml"/><Relationship Id="rId2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906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3050"/>
            <a:ext cx="890587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3"/>
            <a:ext cx="8905875" cy="451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04" r:id="rId1"/>
    <p:sldLayoutId id="2147487154" r:id="rId2"/>
    <p:sldLayoutId id="2147487105" r:id="rId3"/>
    <p:sldLayoutId id="2147487155" r:id="rId4"/>
    <p:sldLayoutId id="2147487156" r:id="rId5"/>
    <p:sldLayoutId id="2147487157" r:id="rId6"/>
    <p:sldLayoutId id="2147487158" r:id="rId7"/>
    <p:sldLayoutId id="2147487159" r:id="rId8"/>
    <p:sldLayoutId id="2147487160" r:id="rId9"/>
    <p:sldLayoutId id="2147487161" r:id="rId10"/>
    <p:sldLayoutId id="2147487162" r:id="rId11"/>
    <p:sldLayoutId id="2147487163" r:id="rId12"/>
    <p:sldLayoutId id="2147487164" r:id="rId13"/>
    <p:sldLayoutId id="2147487165" r:id="rId14"/>
    <p:sldLayoutId id="2147487166" r:id="rId15"/>
    <p:sldLayoutId id="2147487167" r:id="rId16"/>
    <p:sldLayoutId id="2147487168" r:id="rId17"/>
  </p:sldLayoutIdLst>
  <p:txStyles>
    <p:titleStyle>
      <a:lvl1pPr algn="ctr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08856" algn="ctr" defTabSz="40885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817712" algn="ctr" defTabSz="40885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226563" algn="ctr" defTabSz="40885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635421" algn="ctr" defTabSz="40885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376238" indent="-282575" algn="l" defTabSz="406400" rtl="0" eaLnBrk="0" fontAlgn="base" hangingPunct="0">
        <a:lnSpc>
          <a:spcPct val="70000"/>
        </a:lnSpc>
        <a:spcBef>
          <a:spcPct val="0"/>
        </a:spcBef>
        <a:spcAft>
          <a:spcPts val="1275"/>
        </a:spcAft>
        <a:buClr>
          <a:srgbClr val="000000"/>
        </a:buClr>
        <a:buSzPct val="45000"/>
        <a:buFont typeface="Wingdings" charset="0"/>
        <a:buChar char="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62000" indent="-252413" algn="l" defTabSz="406400" rtl="0" eaLnBrk="0" fontAlgn="base" hangingPunct="0">
        <a:lnSpc>
          <a:spcPct val="70000"/>
        </a:lnSpc>
        <a:spcBef>
          <a:spcPct val="0"/>
        </a:spcBef>
        <a:spcAft>
          <a:spcPts val="1025"/>
        </a:spcAft>
        <a:buClr>
          <a:srgbClr val="000000"/>
        </a:buClr>
        <a:buSzPct val="75000"/>
        <a:buFont typeface="Symbol" charset="0"/>
        <a:buChar char="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49350" indent="-187325" algn="l" defTabSz="406400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000000"/>
        </a:buClr>
        <a:buSzPct val="45000"/>
        <a:buFont typeface="Wingdings" charset="0"/>
        <a:buChar char=""/>
        <a:defRPr sz="2100">
          <a:solidFill>
            <a:srgbClr val="000000"/>
          </a:solidFill>
          <a:latin typeface="+mn-lt"/>
          <a:ea typeface="+mn-ea"/>
          <a:cs typeface="+mn-cs"/>
        </a:defRPr>
      </a:lvl3pPr>
      <a:lvl4pPr marL="1535113" indent="-182563" algn="l" defTabSz="406400" rtl="0" eaLnBrk="0" fontAlgn="base" hangingPunct="0">
        <a:lnSpc>
          <a:spcPct val="70000"/>
        </a:lnSpc>
        <a:spcBef>
          <a:spcPct val="0"/>
        </a:spcBef>
        <a:spcAft>
          <a:spcPts val="513"/>
        </a:spcAft>
        <a:buClr>
          <a:srgbClr val="000000"/>
        </a:buClr>
        <a:buSzPct val="75000"/>
        <a:buFont typeface="Symbol" charset="0"/>
        <a:buChar char="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1920875" indent="-184150" algn="l" defTabSz="406400" rtl="0" eaLnBrk="0" fontAlgn="base" hangingPunct="0">
        <a:lnSpc>
          <a:spcPct val="70000"/>
        </a:lnSpc>
        <a:spcBef>
          <a:spcPct val="0"/>
        </a:spcBef>
        <a:spcAft>
          <a:spcPts val="263"/>
        </a:spcAft>
        <a:buClr>
          <a:srgbClr val="000000"/>
        </a:buClr>
        <a:buSzPct val="45000"/>
        <a:buFont typeface="Wingdings" charset="0"/>
        <a:buChar char="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332457" indent="-187390" algn="l" defTabSz="408856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741314" indent="-187390" algn="l" defTabSz="408856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50161" indent="-187390" algn="l" defTabSz="408856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59022" indent="-187390" algn="l" defTabSz="408856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856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7712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6563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5421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4274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3128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1978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0837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906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39713"/>
            <a:ext cx="89058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33488"/>
            <a:ext cx="8905875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2"/>
            <a:r>
              <a:rPr lang="en-GB"/>
              <a:t>Fourth Outline Level</a:t>
            </a:r>
          </a:p>
          <a:p>
            <a:pPr lvl="2"/>
            <a:r>
              <a:rPr lang="en-GB"/>
              <a:t>Fifth Outline Level</a:t>
            </a:r>
          </a:p>
          <a:p>
            <a:pPr lvl="2"/>
            <a:r>
              <a:rPr lang="en-GB"/>
              <a:t>Sixth Outline Level</a:t>
            </a:r>
          </a:p>
          <a:p>
            <a:pPr lvl="2"/>
            <a:r>
              <a:rPr lang="en-GB"/>
              <a:t>Seventh Outline Level</a:t>
            </a:r>
          </a:p>
          <a:p>
            <a:pPr lvl="2"/>
            <a:r>
              <a:rPr lang="en-GB"/>
              <a:t>Eighth Outline Level</a:t>
            </a:r>
          </a:p>
          <a:p>
            <a:pPr lvl="2"/>
            <a:r>
              <a:rPr lang="en-GB"/>
              <a:t>Ninth Outline Level</a:t>
            </a: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BF5EEC51-F767-D043-9DCB-359D14B565A2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0263"/>
            <a:ext cx="99060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106" r:id="rId1"/>
    <p:sldLayoutId id="2147487107" r:id="rId2"/>
    <p:sldLayoutId id="2147487108" r:id="rId3"/>
    <p:sldLayoutId id="2147487109" r:id="rId4"/>
    <p:sldLayoutId id="2147487169" r:id="rId5"/>
    <p:sldLayoutId id="2147487170" r:id="rId6"/>
    <p:sldLayoutId id="2147487171" r:id="rId7"/>
    <p:sldLayoutId id="2147487172" r:id="rId8"/>
    <p:sldLayoutId id="2147487173" r:id="rId9"/>
    <p:sldLayoutId id="2147487174" r:id="rId10"/>
    <p:sldLayoutId id="2147487110" r:id="rId11"/>
    <p:sldLayoutId id="2147487111" r:id="rId12"/>
    <p:sldLayoutId id="2147487112" r:id="rId13"/>
    <p:sldLayoutId id="2147487113" r:id="rId14"/>
    <p:sldLayoutId id="2147487114" r:id="rId15"/>
    <p:sldLayoutId id="2147487115" r:id="rId16"/>
    <p:sldLayoutId id="2147487116" r:id="rId17"/>
  </p:sldLayoutIdLst>
  <p:txStyles>
    <p:titleStyle>
      <a:lvl1pPr algn="l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+mj-lt"/>
          <a:ea typeface="+mj-ea"/>
          <a:cs typeface="+mj-cs"/>
        </a:defRPr>
      </a:lvl1pPr>
      <a:lvl2pPr algn="l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08856" algn="l" defTabSz="40885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817712" algn="l" defTabSz="40885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226563" algn="l" defTabSz="40885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635421" algn="l" defTabSz="40885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28600" indent="-225425" algn="l" defTabSz="406400" rtl="0" eaLnBrk="0" fontAlgn="base" hangingPunct="0">
        <a:lnSpc>
          <a:spcPct val="67000"/>
        </a:lnSpc>
        <a:spcBef>
          <a:spcPct val="0"/>
        </a:spcBef>
        <a:spcAft>
          <a:spcPts val="1275"/>
        </a:spcAft>
        <a:buClr>
          <a:srgbClr val="000000"/>
        </a:buClr>
        <a:buSzPct val="70000"/>
        <a:buFont typeface="Symbol" charset="0"/>
        <a:buChar char="•"/>
        <a:defRPr sz="2300" b="1" i="1">
          <a:solidFill>
            <a:srgbClr val="333333"/>
          </a:solidFill>
          <a:latin typeface="+mn-lt"/>
          <a:ea typeface="+mn-ea"/>
          <a:cs typeface="+mn-cs"/>
        </a:defRPr>
      </a:lvl1pPr>
      <a:lvl2pPr marL="230188" indent="-230188" algn="l" defTabSz="406400" rtl="0" eaLnBrk="0" fontAlgn="base" hangingPunct="0">
        <a:lnSpc>
          <a:spcPct val="74000"/>
        </a:lnSpc>
        <a:spcBef>
          <a:spcPct val="0"/>
        </a:spcBef>
        <a:spcAft>
          <a:spcPts val="1275"/>
        </a:spcAft>
        <a:buClr>
          <a:srgbClr val="FFA300"/>
        </a:buClr>
        <a:buSzPct val="120000"/>
        <a:buFont typeface="Segoe UI" charset="0"/>
        <a:buChar char="»"/>
        <a:defRPr sz="2000" b="1" i="1">
          <a:solidFill>
            <a:srgbClr val="4C4C4C"/>
          </a:solidFill>
          <a:latin typeface="+mn-lt"/>
          <a:ea typeface="+mn-ea"/>
          <a:cs typeface="+mn-cs"/>
        </a:defRPr>
      </a:lvl2pPr>
      <a:lvl3pPr marL="1149350" indent="-187325" algn="l" defTabSz="406400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000000"/>
        </a:buClr>
        <a:buSzPct val="45000"/>
        <a:buFont typeface="Wingdings" charset="0"/>
        <a:buChar char=""/>
        <a:defRPr sz="2000" b="1" i="1">
          <a:solidFill>
            <a:srgbClr val="4C4C4C"/>
          </a:solidFill>
          <a:latin typeface="+mn-lt"/>
          <a:ea typeface="+mn-ea"/>
          <a:cs typeface="+mn-cs"/>
        </a:defRPr>
      </a:lvl3pPr>
      <a:lvl4pPr marL="4264025" indent="-3303588" algn="l" defTabSz="406400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4C4C4C"/>
        </a:buClr>
        <a:buSzPct val="45000"/>
        <a:buFont typeface="Times New Roman" charset="0"/>
        <a:buChar char=""/>
        <a:defRPr sz="20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Symbol" charset="2"/>
        </a:defRPr>
      </a:lvl4pPr>
      <a:lvl5pPr marL="1836738" indent="-201613" algn="l" defTabSz="406400" rtl="0" eaLnBrk="0" fontAlgn="base" hangingPunct="0">
        <a:lnSpc>
          <a:spcPct val="73000"/>
        </a:lnSpc>
        <a:spcBef>
          <a:spcPts val="713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0"/>
          <a:cs typeface="Symbol" charset="2"/>
        </a:defRPr>
      </a:lvl5pPr>
      <a:lvl6pPr marL="408856" algn="l" defTabSz="408856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817712" algn="l" defTabSz="408856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226563" algn="l" defTabSz="408856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635421" algn="l" defTabSz="408856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856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7712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6563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5421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4274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3128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1978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0837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906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15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843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3050"/>
            <a:ext cx="890587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843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3"/>
            <a:ext cx="8905875" cy="451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495300" y="6246813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770" tIns="40885" rIns="81770" bIns="40885" anchor="ctr"/>
          <a:lstStyle>
            <a:lvl1pPr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defTabSz="407860" eaLnBrk="1">
              <a:buFont typeface="Symbol" pitchFamily="18" charset="2"/>
              <a:buNone/>
              <a:defRPr/>
            </a:pPr>
            <a:endParaRPr lang="en-US" smtClean="0">
              <a:cs typeface="+mn-cs"/>
            </a:endParaRP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3387725" y="6246813"/>
            <a:ext cx="31384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770" tIns="40885" rIns="81770" bIns="40885" anchor="ctr"/>
          <a:lstStyle>
            <a:lvl1pPr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defTabSz="407860" eaLnBrk="1">
              <a:buFont typeface="Symbol" pitchFamily="18" charset="2"/>
              <a:buNone/>
              <a:defRPr/>
            </a:pPr>
            <a:endParaRPr lang="en-US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17" r:id="rId1"/>
    <p:sldLayoutId id="2147487175" r:id="rId2"/>
    <p:sldLayoutId id="2147487118" r:id="rId3"/>
    <p:sldLayoutId id="2147487176" r:id="rId4"/>
    <p:sldLayoutId id="2147487177" r:id="rId5"/>
    <p:sldLayoutId id="2147487178" r:id="rId6"/>
    <p:sldLayoutId id="2147487179" r:id="rId7"/>
    <p:sldLayoutId id="2147487180" r:id="rId8"/>
    <p:sldLayoutId id="2147487181" r:id="rId9"/>
    <p:sldLayoutId id="2147487182" r:id="rId10"/>
    <p:sldLayoutId id="2147487183" r:id="rId11"/>
    <p:sldLayoutId id="2147487184" r:id="rId12"/>
    <p:sldLayoutId id="2147487185" r:id="rId13"/>
    <p:sldLayoutId id="2147487186" r:id="rId14"/>
    <p:sldLayoutId id="2147487187" r:id="rId15"/>
    <p:sldLayoutId id="2147487188" r:id="rId16"/>
  </p:sldLayoutIdLst>
  <p:txStyles>
    <p:titleStyle>
      <a:lvl1pPr algn="ctr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08856" algn="ctr" defTabSz="40885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817712" algn="ctr" defTabSz="40885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226563" algn="ctr" defTabSz="40885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635421" algn="ctr" defTabSz="40885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376238" indent="-282575" algn="l" defTabSz="406400" rtl="0" eaLnBrk="0" fontAlgn="base" hangingPunct="0">
        <a:lnSpc>
          <a:spcPct val="70000"/>
        </a:lnSpc>
        <a:spcBef>
          <a:spcPct val="0"/>
        </a:spcBef>
        <a:spcAft>
          <a:spcPts val="1275"/>
        </a:spcAft>
        <a:buClr>
          <a:srgbClr val="000000"/>
        </a:buClr>
        <a:buSzPct val="45000"/>
        <a:buFont typeface="Wingdings" charset="0"/>
        <a:buChar char="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62000" indent="-252413" algn="l" defTabSz="406400" rtl="0" eaLnBrk="0" fontAlgn="base" hangingPunct="0">
        <a:lnSpc>
          <a:spcPct val="70000"/>
        </a:lnSpc>
        <a:spcBef>
          <a:spcPct val="0"/>
        </a:spcBef>
        <a:spcAft>
          <a:spcPts val="1025"/>
        </a:spcAft>
        <a:buClr>
          <a:srgbClr val="000000"/>
        </a:buClr>
        <a:buSzPct val="75000"/>
        <a:buFont typeface="Symbol" charset="0"/>
        <a:buChar char="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49350" indent="-187325" algn="l" defTabSz="406400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000000"/>
        </a:buClr>
        <a:buSzPct val="45000"/>
        <a:buFont typeface="Wingdings" charset="0"/>
        <a:buChar char=""/>
        <a:defRPr sz="2100">
          <a:solidFill>
            <a:srgbClr val="000000"/>
          </a:solidFill>
          <a:latin typeface="+mn-lt"/>
          <a:ea typeface="+mn-ea"/>
          <a:cs typeface="+mn-cs"/>
        </a:defRPr>
      </a:lvl3pPr>
      <a:lvl4pPr marL="1535113" indent="-182563" algn="l" defTabSz="406400" rtl="0" eaLnBrk="0" fontAlgn="base" hangingPunct="0">
        <a:lnSpc>
          <a:spcPct val="70000"/>
        </a:lnSpc>
        <a:spcBef>
          <a:spcPct val="0"/>
        </a:spcBef>
        <a:spcAft>
          <a:spcPts val="513"/>
        </a:spcAft>
        <a:buClr>
          <a:srgbClr val="000000"/>
        </a:buClr>
        <a:buSzPct val="75000"/>
        <a:buFont typeface="Symbol" charset="0"/>
        <a:buChar char="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1920875" indent="-184150" algn="l" defTabSz="406400" rtl="0" eaLnBrk="0" fontAlgn="base" hangingPunct="0">
        <a:lnSpc>
          <a:spcPct val="70000"/>
        </a:lnSpc>
        <a:spcBef>
          <a:spcPct val="0"/>
        </a:spcBef>
        <a:spcAft>
          <a:spcPts val="263"/>
        </a:spcAft>
        <a:buClr>
          <a:srgbClr val="000000"/>
        </a:buClr>
        <a:buSzPct val="45000"/>
        <a:buFont typeface="Wingdings" charset="0"/>
        <a:buChar char="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332457" indent="-187390" algn="l" defTabSz="408856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741314" indent="-187390" algn="l" defTabSz="408856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50161" indent="-187390" algn="l" defTabSz="408856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59022" indent="-187390" algn="l" defTabSz="408856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856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7712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6563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5421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4274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3128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1978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0837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906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15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379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3050"/>
            <a:ext cx="890587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379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3"/>
            <a:ext cx="8905875" cy="451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19" r:id="rId1"/>
    <p:sldLayoutId id="2147487189" r:id="rId2"/>
    <p:sldLayoutId id="2147487120" r:id="rId3"/>
    <p:sldLayoutId id="2147487190" r:id="rId4"/>
    <p:sldLayoutId id="2147487191" r:id="rId5"/>
    <p:sldLayoutId id="2147487192" r:id="rId6"/>
    <p:sldLayoutId id="2147487193" r:id="rId7"/>
    <p:sldLayoutId id="2147487194" r:id="rId8"/>
    <p:sldLayoutId id="2147487195" r:id="rId9"/>
    <p:sldLayoutId id="2147487196" r:id="rId10"/>
    <p:sldLayoutId id="2147487197" r:id="rId11"/>
    <p:sldLayoutId id="2147487198" r:id="rId12"/>
    <p:sldLayoutId id="2147487199" r:id="rId13"/>
    <p:sldLayoutId id="2147487200" r:id="rId14"/>
    <p:sldLayoutId id="2147487201" r:id="rId15"/>
    <p:sldLayoutId id="2147487202" r:id="rId16"/>
  </p:sldLayoutIdLst>
  <p:txStyles>
    <p:titleStyle>
      <a:lvl1pPr algn="r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FFFFFF"/>
          </a:solidFill>
          <a:latin typeface="+mj-lt"/>
          <a:ea typeface="+mj-ea"/>
          <a:cs typeface="+mj-cs"/>
        </a:defRPr>
      </a:lvl1pPr>
      <a:lvl2pPr algn="r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FFFFFF"/>
          </a:solidFill>
          <a:latin typeface="Arial" charset="0"/>
          <a:ea typeface="MS Gothic" charset="0"/>
          <a:cs typeface="MS Gothic" charset="0"/>
        </a:defRPr>
      </a:lvl2pPr>
      <a:lvl3pPr algn="r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FFFFFF"/>
          </a:solidFill>
          <a:latin typeface="Arial" charset="0"/>
          <a:ea typeface="MS Gothic" charset="0"/>
          <a:cs typeface="MS Gothic" charset="0"/>
        </a:defRPr>
      </a:lvl3pPr>
      <a:lvl4pPr algn="r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FFFFFF"/>
          </a:solidFill>
          <a:latin typeface="Arial" charset="0"/>
          <a:ea typeface="MS Gothic" charset="0"/>
          <a:cs typeface="MS Gothic" charset="0"/>
        </a:defRPr>
      </a:lvl4pPr>
      <a:lvl5pPr algn="r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FFFFFF"/>
          </a:solidFill>
          <a:latin typeface="Arial" charset="0"/>
          <a:ea typeface="MS Gothic" charset="0"/>
          <a:cs typeface="MS Gothic" charset="0"/>
        </a:defRPr>
      </a:lvl5pPr>
      <a:lvl6pPr marL="408856" algn="r" defTabSz="40885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FFFFFF"/>
          </a:solidFill>
          <a:latin typeface="Arial" charset="0"/>
          <a:ea typeface="MS Gothic" charset="0"/>
          <a:cs typeface="MS Gothic" charset="0"/>
        </a:defRPr>
      </a:lvl6pPr>
      <a:lvl7pPr marL="817712" algn="r" defTabSz="40885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FFFFFF"/>
          </a:solidFill>
          <a:latin typeface="Arial" charset="0"/>
          <a:ea typeface="MS Gothic" charset="0"/>
          <a:cs typeface="MS Gothic" charset="0"/>
        </a:defRPr>
      </a:lvl7pPr>
      <a:lvl8pPr marL="1226563" algn="r" defTabSz="40885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FFFFFF"/>
          </a:solidFill>
          <a:latin typeface="Arial" charset="0"/>
          <a:ea typeface="MS Gothic" charset="0"/>
          <a:cs typeface="MS Gothic" charset="0"/>
        </a:defRPr>
      </a:lvl8pPr>
      <a:lvl9pPr marL="1635421" algn="r" defTabSz="40885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FFFFFF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376238" indent="-282575" algn="l" defTabSz="406400" rtl="0" eaLnBrk="0" fontAlgn="base" hangingPunct="0">
        <a:lnSpc>
          <a:spcPct val="70000"/>
        </a:lnSpc>
        <a:spcBef>
          <a:spcPct val="0"/>
        </a:spcBef>
        <a:spcAft>
          <a:spcPts val="1275"/>
        </a:spcAft>
        <a:buClr>
          <a:srgbClr val="000000"/>
        </a:buClr>
        <a:buSzPct val="45000"/>
        <a:buFont typeface="Wingdings" charset="0"/>
        <a:buChar char="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62000" indent="-252413" algn="l" defTabSz="406400" rtl="0" eaLnBrk="0" fontAlgn="base" hangingPunct="0">
        <a:lnSpc>
          <a:spcPct val="70000"/>
        </a:lnSpc>
        <a:spcBef>
          <a:spcPct val="0"/>
        </a:spcBef>
        <a:spcAft>
          <a:spcPts val="1025"/>
        </a:spcAft>
        <a:buClr>
          <a:srgbClr val="000000"/>
        </a:buClr>
        <a:buSzPct val="75000"/>
        <a:buFont typeface="Symbol" charset="0"/>
        <a:buChar char="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49350" indent="-187325" algn="l" defTabSz="406400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000000"/>
        </a:buClr>
        <a:buSzPct val="45000"/>
        <a:buFont typeface="Wingdings" charset="0"/>
        <a:buChar char=""/>
        <a:defRPr sz="2100">
          <a:solidFill>
            <a:srgbClr val="000000"/>
          </a:solidFill>
          <a:latin typeface="+mn-lt"/>
          <a:ea typeface="+mn-ea"/>
          <a:cs typeface="+mn-cs"/>
        </a:defRPr>
      </a:lvl3pPr>
      <a:lvl4pPr marL="1535113" indent="-182563" algn="l" defTabSz="406400" rtl="0" eaLnBrk="0" fontAlgn="base" hangingPunct="0">
        <a:lnSpc>
          <a:spcPct val="70000"/>
        </a:lnSpc>
        <a:spcBef>
          <a:spcPct val="0"/>
        </a:spcBef>
        <a:spcAft>
          <a:spcPts val="513"/>
        </a:spcAft>
        <a:buClr>
          <a:srgbClr val="000000"/>
        </a:buClr>
        <a:buSzPct val="75000"/>
        <a:buFont typeface="Symbol" charset="0"/>
        <a:buChar char="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1920875" indent="-184150" algn="l" defTabSz="406400" rtl="0" eaLnBrk="0" fontAlgn="base" hangingPunct="0">
        <a:lnSpc>
          <a:spcPct val="70000"/>
        </a:lnSpc>
        <a:spcBef>
          <a:spcPct val="0"/>
        </a:spcBef>
        <a:spcAft>
          <a:spcPts val="263"/>
        </a:spcAft>
        <a:buClr>
          <a:srgbClr val="000000"/>
        </a:buClr>
        <a:buSzPct val="45000"/>
        <a:buFont typeface="Wingdings" charset="0"/>
        <a:buChar char="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332457" indent="-187390" algn="l" defTabSz="408856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741314" indent="-187390" algn="l" defTabSz="408856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50161" indent="-187390" algn="l" defTabSz="408856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59022" indent="-187390" algn="l" defTabSz="408856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856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7712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6563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5421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4274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3128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1978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0837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906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15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495300" y="6246813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770" tIns="40885" rIns="81770" bIns="40885" anchor="ctr"/>
          <a:lstStyle>
            <a:lvl1pPr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defTabSz="407860" eaLnBrk="1">
              <a:buFont typeface="Symbol" pitchFamily="18" charset="2"/>
              <a:buNone/>
              <a:defRPr/>
            </a:pPr>
            <a:endParaRPr lang="en-US" smtClean="0">
              <a:cs typeface="+mn-cs"/>
            </a:endParaRP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3387725" y="6246813"/>
            <a:ext cx="31384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770" tIns="40885" rIns="81770" bIns="40885" anchor="ctr"/>
          <a:lstStyle>
            <a:lvl1pPr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defTabSz="407860" eaLnBrk="1">
              <a:buFont typeface="Symbol" pitchFamily="18" charset="2"/>
              <a:buNone/>
              <a:defRPr/>
            </a:pPr>
            <a:endParaRPr lang="en-US" smtClean="0">
              <a:cs typeface="+mn-cs"/>
            </a:endParaRP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D9E39B7C-6EF8-5E4B-BA43-BC3550D2176D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491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3050"/>
            <a:ext cx="890587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4916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3"/>
            <a:ext cx="8905875" cy="451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21" r:id="rId1"/>
    <p:sldLayoutId id="2147487122" r:id="rId2"/>
    <p:sldLayoutId id="2147487123" r:id="rId3"/>
    <p:sldLayoutId id="2147487124" r:id="rId4"/>
    <p:sldLayoutId id="2147487125" r:id="rId5"/>
    <p:sldLayoutId id="2147487126" r:id="rId6"/>
    <p:sldLayoutId id="2147487127" r:id="rId7"/>
    <p:sldLayoutId id="2147487128" r:id="rId8"/>
    <p:sldLayoutId id="2147487129" r:id="rId9"/>
    <p:sldLayoutId id="2147487130" r:id="rId10"/>
    <p:sldLayoutId id="2147487131" r:id="rId11"/>
  </p:sldLayoutIdLst>
  <p:txStyles>
    <p:titleStyle>
      <a:lvl1pPr algn="ctr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+mj-lt"/>
          <a:ea typeface="ＭＳ Ｐゴシック" charset="0"/>
          <a:cs typeface="+mj-cs"/>
        </a:defRPr>
      </a:lvl1pPr>
      <a:lvl2pPr algn="ctr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ＭＳ Ｐゴシック" charset="0"/>
          <a:cs typeface="Angsana New" pitchFamily="18" charset="-34"/>
        </a:defRPr>
      </a:lvl2pPr>
      <a:lvl3pPr algn="ctr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ＭＳ Ｐゴシック" charset="0"/>
          <a:cs typeface="Angsana New" pitchFamily="18" charset="-34"/>
        </a:defRPr>
      </a:lvl3pPr>
      <a:lvl4pPr algn="ctr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ＭＳ Ｐゴシック" charset="0"/>
          <a:cs typeface="Angsana New" pitchFamily="18" charset="-34"/>
        </a:defRPr>
      </a:lvl4pPr>
      <a:lvl5pPr algn="ctr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ＭＳ Ｐゴシック" charset="0"/>
          <a:cs typeface="Angsana New" pitchFamily="18" charset="-34"/>
        </a:defRPr>
      </a:lvl5pPr>
      <a:lvl6pPr marL="408856" algn="ctr" defTabSz="408856" rtl="0" fontAlgn="base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cs typeface="Angsana New" pitchFamily="18" charset="-34"/>
        </a:defRPr>
      </a:lvl6pPr>
      <a:lvl7pPr marL="817712" algn="ctr" defTabSz="408856" rtl="0" fontAlgn="base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cs typeface="Angsana New" pitchFamily="18" charset="-34"/>
        </a:defRPr>
      </a:lvl7pPr>
      <a:lvl8pPr marL="1226563" algn="ctr" defTabSz="408856" rtl="0" fontAlgn="base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cs typeface="Angsana New" pitchFamily="18" charset="-34"/>
        </a:defRPr>
      </a:lvl8pPr>
      <a:lvl9pPr marL="1635421" algn="ctr" defTabSz="408856" rtl="0" fontAlgn="base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cs typeface="Angsana New" pitchFamily="18" charset="-34"/>
        </a:defRPr>
      </a:lvl9pPr>
    </p:titleStyle>
    <p:bodyStyle>
      <a:lvl1pPr marL="376238" indent="-282575" algn="l" defTabSz="406400" rtl="0" eaLnBrk="0" fontAlgn="base" hangingPunct="0">
        <a:lnSpc>
          <a:spcPct val="70000"/>
        </a:lnSpc>
        <a:spcBef>
          <a:spcPct val="0"/>
        </a:spcBef>
        <a:spcAft>
          <a:spcPts val="1275"/>
        </a:spcAft>
        <a:buClr>
          <a:srgbClr val="000000"/>
        </a:buClr>
        <a:buSzPct val="45000"/>
        <a:buFont typeface="Wingdings" charset="0"/>
        <a:buChar char=""/>
        <a:defRPr sz="29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762000" indent="-252413" algn="l" defTabSz="406400" rtl="0" eaLnBrk="0" fontAlgn="base" hangingPunct="0">
        <a:lnSpc>
          <a:spcPct val="70000"/>
        </a:lnSpc>
        <a:spcBef>
          <a:spcPct val="0"/>
        </a:spcBef>
        <a:spcAft>
          <a:spcPts val="1025"/>
        </a:spcAft>
        <a:buClr>
          <a:srgbClr val="000000"/>
        </a:buClr>
        <a:buSzPct val="75000"/>
        <a:buFont typeface="Symbol" charset="0"/>
        <a:buChar char=""/>
        <a:defRPr sz="2500">
          <a:solidFill>
            <a:srgbClr val="000000"/>
          </a:solidFill>
          <a:latin typeface="+mn-lt"/>
          <a:ea typeface="Angsana New" charset="0"/>
          <a:cs typeface="+mn-cs"/>
        </a:defRPr>
      </a:lvl2pPr>
      <a:lvl3pPr marL="1149350" indent="-187325" algn="l" defTabSz="406400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000000"/>
        </a:buClr>
        <a:buSzPct val="45000"/>
        <a:buFont typeface="Wingdings" charset="0"/>
        <a:buChar char=""/>
        <a:defRPr sz="2100">
          <a:solidFill>
            <a:srgbClr val="000000"/>
          </a:solidFill>
          <a:latin typeface="+mn-lt"/>
          <a:ea typeface="Angsana New" charset="0"/>
          <a:cs typeface="+mn-cs"/>
        </a:defRPr>
      </a:lvl3pPr>
      <a:lvl4pPr marL="1535113" indent="-182563" algn="l" defTabSz="406400" rtl="0" eaLnBrk="0" fontAlgn="base" hangingPunct="0">
        <a:lnSpc>
          <a:spcPct val="70000"/>
        </a:lnSpc>
        <a:spcBef>
          <a:spcPct val="0"/>
        </a:spcBef>
        <a:spcAft>
          <a:spcPts val="513"/>
        </a:spcAft>
        <a:buClr>
          <a:srgbClr val="000000"/>
        </a:buClr>
        <a:buSzPct val="75000"/>
        <a:buFont typeface="Symbol" charset="0"/>
        <a:buChar char=""/>
        <a:defRPr>
          <a:solidFill>
            <a:srgbClr val="000000"/>
          </a:solidFill>
          <a:latin typeface="+mn-lt"/>
          <a:ea typeface="Angsana New" charset="0"/>
          <a:cs typeface="+mn-cs"/>
        </a:defRPr>
      </a:lvl4pPr>
      <a:lvl5pPr marL="1920875" indent="-184150" algn="l" defTabSz="406400" rtl="0" eaLnBrk="0" fontAlgn="base" hangingPunct="0">
        <a:lnSpc>
          <a:spcPct val="70000"/>
        </a:lnSpc>
        <a:spcBef>
          <a:spcPct val="0"/>
        </a:spcBef>
        <a:spcAft>
          <a:spcPts val="263"/>
        </a:spcAft>
        <a:buClr>
          <a:srgbClr val="000000"/>
        </a:buClr>
        <a:buSzPct val="45000"/>
        <a:buFont typeface="Wingdings" charset="0"/>
        <a:buChar char=""/>
        <a:defRPr>
          <a:solidFill>
            <a:srgbClr val="000000"/>
          </a:solidFill>
          <a:latin typeface="+mn-lt"/>
          <a:ea typeface="Angsana New" charset="0"/>
          <a:cs typeface="+mn-cs"/>
        </a:defRPr>
      </a:lvl5pPr>
      <a:lvl6pPr marL="2332457" indent="-187390" algn="l" defTabSz="408856" rtl="0" fontAlgn="base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pitchFamily="2" charset="2"/>
        <a:buChar char=""/>
        <a:defRPr sz="1800">
          <a:solidFill>
            <a:srgbClr val="000000"/>
          </a:solidFill>
          <a:latin typeface="+mn-lt"/>
          <a:cs typeface="+mn-cs"/>
        </a:defRPr>
      </a:lvl6pPr>
      <a:lvl7pPr marL="2741314" indent="-187390" algn="l" defTabSz="408856" rtl="0" fontAlgn="base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pitchFamily="2" charset="2"/>
        <a:buChar char=""/>
        <a:defRPr sz="1800">
          <a:solidFill>
            <a:srgbClr val="000000"/>
          </a:solidFill>
          <a:latin typeface="+mn-lt"/>
          <a:cs typeface="+mn-cs"/>
        </a:defRPr>
      </a:lvl7pPr>
      <a:lvl8pPr marL="3150161" indent="-187390" algn="l" defTabSz="408856" rtl="0" fontAlgn="base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pitchFamily="2" charset="2"/>
        <a:buChar char=""/>
        <a:defRPr sz="1800">
          <a:solidFill>
            <a:srgbClr val="000000"/>
          </a:solidFill>
          <a:latin typeface="+mn-lt"/>
          <a:cs typeface="+mn-cs"/>
        </a:defRPr>
      </a:lvl8pPr>
      <a:lvl9pPr marL="3559022" indent="-187390" algn="l" defTabSz="408856" rtl="0" fontAlgn="base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pitchFamily="2" charset="2"/>
        <a:buChar char=""/>
        <a:defRPr sz="18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8177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856" algn="l" defTabSz="8177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7712" algn="l" defTabSz="8177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6563" algn="l" defTabSz="8177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5421" algn="l" defTabSz="8177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4274" algn="l" defTabSz="8177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3128" algn="l" defTabSz="8177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1978" algn="l" defTabSz="8177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0837" algn="l" defTabSz="8177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906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39713"/>
            <a:ext cx="89058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33488"/>
            <a:ext cx="8905875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2"/>
            <a:r>
              <a:rPr lang="en-GB"/>
              <a:t>Fourth Outline Level</a:t>
            </a:r>
          </a:p>
          <a:p>
            <a:pPr lvl="2"/>
            <a:r>
              <a:rPr lang="en-GB"/>
              <a:t>Fifth Outline Level</a:t>
            </a:r>
          </a:p>
          <a:p>
            <a:pPr lvl="2"/>
            <a:r>
              <a:rPr lang="en-GB"/>
              <a:t>Sixth Outline Level</a:t>
            </a:r>
          </a:p>
          <a:p>
            <a:pPr lvl="2"/>
            <a:r>
              <a:rPr lang="en-GB"/>
              <a:t>Seventh Outline Level</a:t>
            </a:r>
          </a:p>
          <a:p>
            <a:pPr lvl="2"/>
            <a:r>
              <a:rPr lang="en-GB"/>
              <a:t>Eighth Outline Level</a:t>
            </a:r>
          </a:p>
          <a:p>
            <a:pPr lvl="2"/>
            <a:r>
              <a:rPr lang="en-GB"/>
              <a:t>Ninth Outline Level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68425" algn="l"/>
                <a:tab pos="1825625" algn="l"/>
                <a:tab pos="2281238" algn="l"/>
                <a:tab pos="2738438" algn="l"/>
                <a:tab pos="3194050" algn="l"/>
                <a:tab pos="3651250" algn="l"/>
                <a:tab pos="4106863" algn="l"/>
                <a:tab pos="4564063" algn="l"/>
                <a:tab pos="5021263" algn="l"/>
                <a:tab pos="5476875" algn="l"/>
                <a:tab pos="5934075" algn="l"/>
                <a:tab pos="6389688" algn="l"/>
                <a:tab pos="6846888" algn="l"/>
                <a:tab pos="7302500" algn="l"/>
                <a:tab pos="7759700" algn="l"/>
                <a:tab pos="8215313" algn="l"/>
                <a:tab pos="8672513" algn="l"/>
                <a:tab pos="912971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68425" algn="l"/>
                <a:tab pos="1825625" algn="l"/>
                <a:tab pos="2281238" algn="l"/>
                <a:tab pos="2738438" algn="l"/>
                <a:tab pos="3194050" algn="l"/>
                <a:tab pos="3651250" algn="l"/>
                <a:tab pos="4106863" algn="l"/>
                <a:tab pos="4564063" algn="l"/>
                <a:tab pos="5021263" algn="l"/>
                <a:tab pos="5476875" algn="l"/>
                <a:tab pos="5934075" algn="l"/>
                <a:tab pos="6389688" algn="l"/>
                <a:tab pos="6846888" algn="l"/>
                <a:tab pos="7302500" algn="l"/>
                <a:tab pos="7759700" algn="l"/>
                <a:tab pos="8215313" algn="l"/>
                <a:tab pos="8672513" algn="l"/>
                <a:tab pos="912971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68425" algn="l"/>
                <a:tab pos="1825625" algn="l"/>
                <a:tab pos="2281238" algn="l"/>
                <a:tab pos="2738438" algn="l"/>
                <a:tab pos="3194050" algn="l"/>
                <a:tab pos="3651250" algn="l"/>
                <a:tab pos="4106863" algn="l"/>
                <a:tab pos="4564063" algn="l"/>
                <a:tab pos="5021263" algn="l"/>
                <a:tab pos="5476875" algn="l"/>
                <a:tab pos="5934075" algn="l"/>
                <a:tab pos="6389688" algn="l"/>
                <a:tab pos="6846888" algn="l"/>
                <a:tab pos="7302500" algn="l"/>
                <a:tab pos="7759700" algn="l"/>
                <a:tab pos="8215313" algn="l"/>
                <a:tab pos="8672513" algn="l"/>
                <a:tab pos="912971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68425" algn="l"/>
                <a:tab pos="1825625" algn="l"/>
                <a:tab pos="2281238" algn="l"/>
                <a:tab pos="2738438" algn="l"/>
                <a:tab pos="3194050" algn="l"/>
                <a:tab pos="3651250" algn="l"/>
                <a:tab pos="4106863" algn="l"/>
                <a:tab pos="4564063" algn="l"/>
                <a:tab pos="5021263" algn="l"/>
                <a:tab pos="5476875" algn="l"/>
                <a:tab pos="5934075" algn="l"/>
                <a:tab pos="6389688" algn="l"/>
                <a:tab pos="6846888" algn="l"/>
                <a:tab pos="7302500" algn="l"/>
                <a:tab pos="7759700" algn="l"/>
                <a:tab pos="8215313" algn="l"/>
                <a:tab pos="8672513" algn="l"/>
                <a:tab pos="912971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68425" algn="l"/>
                <a:tab pos="1825625" algn="l"/>
                <a:tab pos="2281238" algn="l"/>
                <a:tab pos="2738438" algn="l"/>
                <a:tab pos="3194050" algn="l"/>
                <a:tab pos="3651250" algn="l"/>
                <a:tab pos="4106863" algn="l"/>
                <a:tab pos="4564063" algn="l"/>
                <a:tab pos="5021263" algn="l"/>
                <a:tab pos="5476875" algn="l"/>
                <a:tab pos="5934075" algn="l"/>
                <a:tab pos="6389688" algn="l"/>
                <a:tab pos="6846888" algn="l"/>
                <a:tab pos="7302500" algn="l"/>
                <a:tab pos="7759700" algn="l"/>
                <a:tab pos="8215313" algn="l"/>
                <a:tab pos="8672513" algn="l"/>
                <a:tab pos="912971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68425" algn="l"/>
                <a:tab pos="1825625" algn="l"/>
                <a:tab pos="2281238" algn="l"/>
                <a:tab pos="2738438" algn="l"/>
                <a:tab pos="3194050" algn="l"/>
                <a:tab pos="3651250" algn="l"/>
                <a:tab pos="4106863" algn="l"/>
                <a:tab pos="4564063" algn="l"/>
                <a:tab pos="5021263" algn="l"/>
                <a:tab pos="5476875" algn="l"/>
                <a:tab pos="5934075" algn="l"/>
                <a:tab pos="6389688" algn="l"/>
                <a:tab pos="6846888" algn="l"/>
                <a:tab pos="7302500" algn="l"/>
                <a:tab pos="7759700" algn="l"/>
                <a:tab pos="8215313" algn="l"/>
                <a:tab pos="8672513" algn="l"/>
                <a:tab pos="912971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68425" algn="l"/>
                <a:tab pos="1825625" algn="l"/>
                <a:tab pos="2281238" algn="l"/>
                <a:tab pos="2738438" algn="l"/>
                <a:tab pos="3194050" algn="l"/>
                <a:tab pos="3651250" algn="l"/>
                <a:tab pos="4106863" algn="l"/>
                <a:tab pos="4564063" algn="l"/>
                <a:tab pos="5021263" algn="l"/>
                <a:tab pos="5476875" algn="l"/>
                <a:tab pos="5934075" algn="l"/>
                <a:tab pos="6389688" algn="l"/>
                <a:tab pos="6846888" algn="l"/>
                <a:tab pos="7302500" algn="l"/>
                <a:tab pos="7759700" algn="l"/>
                <a:tab pos="8215313" algn="l"/>
                <a:tab pos="8672513" algn="l"/>
                <a:tab pos="912971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68425" algn="l"/>
                <a:tab pos="1825625" algn="l"/>
                <a:tab pos="2281238" algn="l"/>
                <a:tab pos="2738438" algn="l"/>
                <a:tab pos="3194050" algn="l"/>
                <a:tab pos="3651250" algn="l"/>
                <a:tab pos="4106863" algn="l"/>
                <a:tab pos="4564063" algn="l"/>
                <a:tab pos="5021263" algn="l"/>
                <a:tab pos="5476875" algn="l"/>
                <a:tab pos="5934075" algn="l"/>
                <a:tab pos="6389688" algn="l"/>
                <a:tab pos="6846888" algn="l"/>
                <a:tab pos="7302500" algn="l"/>
                <a:tab pos="7759700" algn="l"/>
                <a:tab pos="8215313" algn="l"/>
                <a:tab pos="8672513" algn="l"/>
                <a:tab pos="912971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68425" algn="l"/>
                <a:tab pos="1825625" algn="l"/>
                <a:tab pos="2281238" algn="l"/>
                <a:tab pos="2738438" algn="l"/>
                <a:tab pos="3194050" algn="l"/>
                <a:tab pos="3651250" algn="l"/>
                <a:tab pos="4106863" algn="l"/>
                <a:tab pos="4564063" algn="l"/>
                <a:tab pos="5021263" algn="l"/>
                <a:tab pos="5476875" algn="l"/>
                <a:tab pos="5934075" algn="l"/>
                <a:tab pos="6389688" algn="l"/>
                <a:tab pos="6846888" algn="l"/>
                <a:tab pos="7302500" algn="l"/>
                <a:tab pos="7759700" algn="l"/>
                <a:tab pos="8215313" algn="l"/>
                <a:tab pos="8672513" algn="l"/>
                <a:tab pos="912971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818845" eaLnBrk="1" hangingPunct="1">
              <a:lnSpc>
                <a:spcPct val="98000"/>
              </a:lnSpc>
              <a:buClrTx/>
              <a:buSzTx/>
              <a:buFont typeface="Wingdings" charset="0"/>
              <a:buNone/>
              <a:defRPr/>
            </a:pPr>
            <a:fld id="{FF0E65AE-6C54-1F4D-B25F-2A1E4E8A5422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  <a:sym typeface="Helvetica Neue Light" charset="0"/>
              </a:rPr>
              <a:pPr algn="ctr" defTabSz="818845" eaLnBrk="1" hangingPunct="1">
                <a:lnSpc>
                  <a:spcPct val="98000"/>
                </a:lnSpc>
                <a:buClrTx/>
                <a:buSzTx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  <a:sym typeface="Helvetica Neue Light" charset="0"/>
            </a:endParaRPr>
          </a:p>
        </p:txBody>
      </p:sp>
      <p:pic>
        <p:nvPicPr>
          <p:cNvPr id="50182" name="Picture 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0263"/>
            <a:ext cx="99060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132" r:id="rId1"/>
    <p:sldLayoutId id="2147487133" r:id="rId2"/>
    <p:sldLayoutId id="2147487134" r:id="rId3"/>
    <p:sldLayoutId id="2147487135" r:id="rId4"/>
    <p:sldLayoutId id="2147487203" r:id="rId5"/>
    <p:sldLayoutId id="2147487204" r:id="rId6"/>
    <p:sldLayoutId id="2147487205" r:id="rId7"/>
    <p:sldLayoutId id="2147487206" r:id="rId8"/>
    <p:sldLayoutId id="2147487207" r:id="rId9"/>
    <p:sldLayoutId id="2147487208" r:id="rId10"/>
    <p:sldLayoutId id="2147487136" r:id="rId11"/>
    <p:sldLayoutId id="2147487137" r:id="rId12"/>
    <p:sldLayoutId id="2147487138" r:id="rId13"/>
    <p:sldLayoutId id="2147487139" r:id="rId14"/>
    <p:sldLayoutId id="2147487140" r:id="rId15"/>
    <p:sldLayoutId id="2147487141" r:id="rId16"/>
    <p:sldLayoutId id="2147487142" r:id="rId17"/>
  </p:sldLayoutIdLst>
  <p:txStyles>
    <p:titleStyle>
      <a:lvl1pPr algn="l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+mj-lt"/>
          <a:ea typeface="+mj-ea"/>
          <a:cs typeface="+mj-cs"/>
        </a:defRPr>
      </a:lvl1pPr>
      <a:lvl2pPr algn="l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08785" algn="l" defTabSz="408785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817571" algn="l" defTabSz="408785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226350" algn="l" defTabSz="408785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635137" algn="l" defTabSz="408785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30188" indent="-227013" algn="l" defTabSz="407988" rtl="0" eaLnBrk="0" fontAlgn="base" hangingPunct="0">
        <a:lnSpc>
          <a:spcPct val="67000"/>
        </a:lnSpc>
        <a:spcBef>
          <a:spcPct val="0"/>
        </a:spcBef>
        <a:spcAft>
          <a:spcPts val="1275"/>
        </a:spcAft>
        <a:buClr>
          <a:srgbClr val="000000"/>
        </a:buClr>
        <a:buSzPct val="70000"/>
        <a:buFont typeface="Symbol" charset="0"/>
        <a:buChar char="•"/>
        <a:defRPr sz="2300" b="1" i="1">
          <a:solidFill>
            <a:srgbClr val="333333"/>
          </a:solidFill>
          <a:latin typeface="+mn-lt"/>
          <a:ea typeface="+mn-ea"/>
          <a:cs typeface="+mn-cs"/>
        </a:defRPr>
      </a:lvl1pPr>
      <a:lvl2pPr marL="231775" indent="-231775" algn="l" defTabSz="407988" rtl="0" eaLnBrk="0" fontAlgn="base" hangingPunct="0">
        <a:lnSpc>
          <a:spcPct val="74000"/>
        </a:lnSpc>
        <a:spcBef>
          <a:spcPct val="0"/>
        </a:spcBef>
        <a:spcAft>
          <a:spcPts val="1275"/>
        </a:spcAft>
        <a:buClr>
          <a:srgbClr val="FFA300"/>
        </a:buClr>
        <a:buSzPct val="120000"/>
        <a:buFont typeface="Segoe UI" charset="0"/>
        <a:buChar char="»"/>
        <a:defRPr sz="2000" b="1" i="1">
          <a:solidFill>
            <a:srgbClr val="4C4C4C"/>
          </a:solidFill>
          <a:latin typeface="+mn-lt"/>
          <a:ea typeface="+mn-ea"/>
          <a:cs typeface="+mn-cs"/>
        </a:defRPr>
      </a:lvl2pPr>
      <a:lvl3pPr marL="1149350" indent="-188913" algn="l" defTabSz="407988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000000"/>
        </a:buClr>
        <a:buSzPct val="45000"/>
        <a:buFont typeface="Wingdings" charset="0"/>
        <a:buChar char=""/>
        <a:defRPr sz="2000" b="1" i="1">
          <a:solidFill>
            <a:srgbClr val="4C4C4C"/>
          </a:solidFill>
          <a:latin typeface="+mn-lt"/>
          <a:ea typeface="+mn-ea"/>
          <a:cs typeface="+mn-cs"/>
        </a:defRPr>
      </a:lvl3pPr>
      <a:lvl4pPr marL="4265613" indent="-3303588" algn="l" defTabSz="407988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4C4C4C"/>
        </a:buClr>
        <a:buSzPct val="45000"/>
        <a:buFont typeface="Times New Roman" charset="0"/>
        <a:buChar char=" "/>
        <a:defRPr sz="20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Symbol" charset="2"/>
        </a:defRPr>
      </a:lvl4pPr>
      <a:lvl5pPr marL="1836738" indent="-203200" algn="l" defTabSz="407988" rtl="0" eaLnBrk="0" fontAlgn="base" hangingPunct="0">
        <a:lnSpc>
          <a:spcPct val="73000"/>
        </a:lnSpc>
        <a:spcBef>
          <a:spcPts val="713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0"/>
          <a:cs typeface="Symbol" charset="2"/>
        </a:defRPr>
      </a:lvl5pPr>
      <a:lvl6pPr marL="408785" algn="l" defTabSz="408785" rtl="0" eaLnBrk="1" fontAlgn="base" hangingPunct="1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817571" algn="l" defTabSz="408785" rtl="0" eaLnBrk="1" fontAlgn="base" hangingPunct="1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226350" algn="l" defTabSz="408785" rtl="0" eaLnBrk="1" fontAlgn="base" hangingPunct="1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635137" algn="l" defTabSz="408785" rtl="0" eaLnBrk="1" fontAlgn="base" hangingPunct="1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087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785" algn="l" defTabSz="4087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7571" algn="l" defTabSz="4087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6350" algn="l" defTabSz="4087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5137" algn="l" defTabSz="4087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3920" algn="l" defTabSz="4087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2703" algn="l" defTabSz="4087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1481" algn="l" defTabSz="4087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0269" algn="l" defTabSz="4087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906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39713"/>
            <a:ext cx="89058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33488"/>
            <a:ext cx="8905875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2"/>
            <a:r>
              <a:rPr lang="en-GB"/>
              <a:t>Fourth Outline Level</a:t>
            </a:r>
          </a:p>
          <a:p>
            <a:pPr lvl="2"/>
            <a:r>
              <a:rPr lang="en-GB"/>
              <a:t>Fifth Outline Level</a:t>
            </a:r>
          </a:p>
          <a:p>
            <a:pPr lvl="2"/>
            <a:r>
              <a:rPr lang="en-GB"/>
              <a:t>Sixth Outline Level</a:t>
            </a:r>
          </a:p>
          <a:p>
            <a:pPr lvl="2"/>
            <a:r>
              <a:rPr lang="en-GB"/>
              <a:t>Seventh Outline Level</a:t>
            </a:r>
          </a:p>
          <a:p>
            <a:pPr lvl="2"/>
            <a:r>
              <a:rPr lang="en-GB"/>
              <a:t>Eighth Outline Level</a:t>
            </a:r>
          </a:p>
          <a:p>
            <a:pPr lvl="2"/>
            <a:r>
              <a:rPr lang="en-GB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7658" eaLnBrk="1">
              <a:lnSpc>
                <a:spcPct val="98000"/>
              </a:lnSpc>
              <a:buFont typeface="Wingdings" charset="0"/>
              <a:buNone/>
              <a:defRPr/>
            </a:pPr>
            <a:fld id="{189689F3-5A0B-DD4F-8991-EAA52A3466F8}" type="slidenum">
              <a:rPr lang="en-GB" sz="1300">
                <a:solidFill>
                  <a:srgbClr val="FFFF00"/>
                </a:solidFill>
                <a:latin typeface="Times New Roman" charset="0"/>
                <a:cs typeface="Arial Unicode MS" charset="0"/>
                <a:sym typeface="Helvetica Neue Light" charset="0"/>
              </a:rPr>
              <a:pPr algn="ctr" defTabSz="407658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>
              <a:solidFill>
                <a:srgbClr val="FFFF00"/>
              </a:solidFill>
              <a:latin typeface="Times New Roman" charset="0"/>
              <a:cs typeface="Arial Unicode MS" charset="0"/>
              <a:sym typeface="Helvetica Neue Light" charset="0"/>
            </a:endParaRPr>
          </a:p>
        </p:txBody>
      </p:sp>
      <p:pic>
        <p:nvPicPr>
          <p:cNvPr id="51206" name="Picture 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0263"/>
            <a:ext cx="99060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143" r:id="rId1"/>
    <p:sldLayoutId id="2147487144" r:id="rId2"/>
    <p:sldLayoutId id="2147487145" r:id="rId3"/>
    <p:sldLayoutId id="2147487146" r:id="rId4"/>
    <p:sldLayoutId id="2147487209" r:id="rId5"/>
    <p:sldLayoutId id="2147487210" r:id="rId6"/>
    <p:sldLayoutId id="2147487211" r:id="rId7"/>
    <p:sldLayoutId id="2147487212" r:id="rId8"/>
    <p:sldLayoutId id="2147487213" r:id="rId9"/>
    <p:sldLayoutId id="2147487214" r:id="rId10"/>
    <p:sldLayoutId id="2147487147" r:id="rId11"/>
    <p:sldLayoutId id="2147487148" r:id="rId12"/>
    <p:sldLayoutId id="2147487149" r:id="rId13"/>
    <p:sldLayoutId id="2147487150" r:id="rId14"/>
    <p:sldLayoutId id="2147487151" r:id="rId15"/>
    <p:sldLayoutId id="2147487152" r:id="rId16"/>
    <p:sldLayoutId id="2147487153" r:id="rId17"/>
  </p:sldLayoutIdLst>
  <p:txStyles>
    <p:titleStyle>
      <a:lvl1pPr algn="l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+mj-lt"/>
          <a:ea typeface="ＭＳ Ｐゴシック" charset="0"/>
          <a:cs typeface="+mj-cs"/>
        </a:defRPr>
      </a:lvl1pPr>
      <a:lvl2pPr algn="l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2pPr>
      <a:lvl3pPr algn="l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3pPr>
      <a:lvl4pPr algn="l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4pPr>
      <a:lvl5pPr algn="l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5pPr>
      <a:lvl6pPr marL="407658" algn="l" defTabSz="40765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815297" algn="l" defTabSz="40765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222947" algn="l" defTabSz="40765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630587" algn="l" defTabSz="40765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30188" indent="-227013" algn="l" defTabSz="406400" rtl="0" eaLnBrk="0" fontAlgn="base" hangingPunct="0">
        <a:lnSpc>
          <a:spcPct val="67000"/>
        </a:lnSpc>
        <a:spcBef>
          <a:spcPct val="0"/>
        </a:spcBef>
        <a:spcAft>
          <a:spcPts val="1275"/>
        </a:spcAft>
        <a:buClr>
          <a:srgbClr val="000000"/>
        </a:buClr>
        <a:buSzPct val="70000"/>
        <a:buFont typeface="Symbol" charset="0"/>
        <a:buChar char="•"/>
        <a:defRPr sz="2300" b="1" i="1">
          <a:solidFill>
            <a:srgbClr val="333333"/>
          </a:solidFill>
          <a:latin typeface="+mn-lt"/>
          <a:ea typeface="ＭＳ Ｐゴシック" charset="0"/>
          <a:cs typeface="+mn-cs"/>
        </a:defRPr>
      </a:lvl1pPr>
      <a:lvl2pPr marL="233363" indent="-233363" algn="l" defTabSz="406400" rtl="0" eaLnBrk="0" fontAlgn="base" hangingPunct="0">
        <a:lnSpc>
          <a:spcPct val="74000"/>
        </a:lnSpc>
        <a:spcBef>
          <a:spcPct val="0"/>
        </a:spcBef>
        <a:spcAft>
          <a:spcPts val="1275"/>
        </a:spcAft>
        <a:buClr>
          <a:srgbClr val="FFA300"/>
        </a:buClr>
        <a:buSzPct val="120000"/>
        <a:buFont typeface="Segoe UI" charset="0"/>
        <a:buChar char="»"/>
        <a:defRPr sz="2000" b="1" i="1">
          <a:solidFill>
            <a:srgbClr val="4C4C4C"/>
          </a:solidFill>
          <a:latin typeface="+mn-lt"/>
          <a:ea typeface="+mn-ea"/>
          <a:cs typeface="+mn-cs"/>
        </a:defRPr>
      </a:lvl2pPr>
      <a:lvl3pPr marL="1147763" indent="-188913" algn="l" defTabSz="406400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000000"/>
        </a:buClr>
        <a:buSzPct val="45000"/>
        <a:buFont typeface="Wingdings" charset="0"/>
        <a:buChar char=""/>
        <a:defRPr sz="2000" b="1" i="1">
          <a:solidFill>
            <a:srgbClr val="4C4C4C"/>
          </a:solidFill>
          <a:latin typeface="+mn-lt"/>
          <a:ea typeface="+mn-ea"/>
          <a:cs typeface="+mn-cs"/>
        </a:defRPr>
      </a:lvl3pPr>
      <a:lvl4pPr marL="4254500" indent="-3294063" algn="l" defTabSz="406400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4C4C4C"/>
        </a:buClr>
        <a:buSzPct val="45000"/>
        <a:buFont typeface="Times New Roman" charset="0"/>
        <a:buChar char=" "/>
        <a:defRPr sz="20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Symbol" charset="2"/>
        </a:defRPr>
      </a:lvl4pPr>
      <a:lvl5pPr marL="1833563" indent="-203200" algn="l" defTabSz="406400" rtl="0" eaLnBrk="0" fontAlgn="base" hangingPunct="0">
        <a:lnSpc>
          <a:spcPct val="73000"/>
        </a:lnSpc>
        <a:spcBef>
          <a:spcPts val="713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5pPr>
      <a:lvl6pPr marL="407658" algn="l" defTabSz="407658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815297" algn="l" defTabSz="407658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222947" algn="l" defTabSz="407658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630587" algn="l" defTabSz="407658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076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658" algn="l" defTabSz="4076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297" algn="l" defTabSz="4076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2947" algn="l" defTabSz="4076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0587" algn="l" defTabSz="4076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8230" algn="l" defTabSz="4076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5874" algn="l" defTabSz="4076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3513" algn="l" defTabSz="4076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1162" algn="l" defTabSz="4076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hyperlink" Target="http://www.w3.org/2001/XMLSchema-instance" TargetMode="External"/><Relationship Id="rId3" Type="http://schemas.openxmlformats.org/officeDocument/2006/relationships/hyperlink" Target="http://java.sun.com/xml/ns/portlet/portlet-app_2_0.xsd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hyperlink" Target="http://java.sun.com/portlet_2_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495300" y="231775"/>
            <a:ext cx="89154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6000"/>
              </a:lnSpc>
            </a:pPr>
            <a:r>
              <a:rPr lang="en-GB" sz="4300">
                <a:solidFill>
                  <a:srgbClr val="FFFFFF"/>
                </a:solidFill>
              </a:rPr>
              <a:t>Portlets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The MVC paradigm</a:t>
            </a:r>
          </a:p>
        </p:txBody>
      </p:sp>
      <p:sp>
        <p:nvSpPr>
          <p:cNvPr id="67586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 marL="26988" indent="0">
              <a:lnSpc>
                <a:spcPct val="100000"/>
              </a:lnSpc>
              <a:buFont typeface="Symbol" charset="0"/>
              <a:buNone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Portlets interactions are divided into three phases:</a:t>
            </a:r>
          </a:p>
          <a:p>
            <a:pPr marL="773113" lvl="1" indent="-407988">
              <a:lnSpc>
                <a:spcPct val="100000"/>
              </a:lnSpc>
              <a:buClr>
                <a:srgbClr val="000000"/>
              </a:buClr>
              <a:buFont typeface="Arial" charset="0"/>
              <a:buAutoNum type="arabicPeriod"/>
            </a:pPr>
            <a:r>
              <a:rPr lang="en-US">
                <a:latin typeface="Calibri Bold" charset="0"/>
                <a:ea typeface="MS Gothic" charset="0"/>
                <a:cs typeface="MS Gothic" charset="0"/>
                <a:sym typeface="Calibri Bold" charset="0"/>
              </a:rPr>
              <a:t>action</a:t>
            </a:r>
            <a:r>
              <a:rPr lang="en-US">
                <a:latin typeface="Arial" charset="0"/>
                <a:ea typeface="MS Gothic" charset="0"/>
                <a:cs typeface="MS Gothic" charset="0"/>
              </a:rPr>
              <a:t> phase updates state and acts as controller</a:t>
            </a:r>
          </a:p>
          <a:p>
            <a:pPr marL="773113" lvl="1" indent="-407988">
              <a:lnSpc>
                <a:spcPct val="100000"/>
              </a:lnSpc>
              <a:buClr>
                <a:srgbClr val="000000"/>
              </a:buClr>
              <a:buFont typeface="Arial" charset="0"/>
              <a:buAutoNum type="arabicPeriod"/>
            </a:pPr>
            <a:r>
              <a:rPr lang="en-US">
                <a:latin typeface="Calibri Bold" charset="0"/>
                <a:ea typeface="MS Gothic" charset="0"/>
                <a:cs typeface="MS Gothic" charset="0"/>
                <a:sym typeface="Calibri Bold" charset="0"/>
              </a:rPr>
              <a:t>event</a:t>
            </a:r>
            <a:r>
              <a:rPr lang="en-US">
                <a:latin typeface="Arial" charset="0"/>
                <a:ea typeface="MS Gothic" charset="0"/>
                <a:cs typeface="MS Gothic" charset="0"/>
              </a:rPr>
              <a:t> (Portlet 2.0+) phase coordinates portlets, it is an extension of the action phase to other portlets on the same page</a:t>
            </a:r>
          </a:p>
          <a:p>
            <a:pPr marL="773113" lvl="1" indent="-407988">
              <a:lnSpc>
                <a:spcPct val="100000"/>
              </a:lnSpc>
              <a:buClr>
                <a:srgbClr val="000000"/>
              </a:buClr>
              <a:buFont typeface="Arial" charset="0"/>
              <a:buAutoNum type="arabicPeriod"/>
            </a:pPr>
            <a:r>
              <a:rPr lang="en-US">
                <a:latin typeface="Calibri Bold" charset="0"/>
                <a:ea typeface="MS Gothic" charset="0"/>
                <a:cs typeface="MS Gothic" charset="0"/>
                <a:sym typeface="Calibri Bold" charset="0"/>
              </a:rPr>
              <a:t>render</a:t>
            </a:r>
            <a:r>
              <a:rPr lang="en-US">
                <a:latin typeface="Arial" charset="0"/>
                <a:ea typeface="MS Gothic" charset="0"/>
                <a:cs typeface="MS Gothic" charset="0"/>
              </a:rPr>
              <a:t> phase retrieves markup to update the view</a:t>
            </a:r>
          </a:p>
          <a:p>
            <a:pPr marL="773113" lvl="1" indent="-407988">
              <a:lnSpc>
                <a:spcPct val="100000"/>
              </a:lnSpc>
              <a:buClr>
                <a:srgbClr val="000000"/>
              </a:buClr>
              <a:buFont typeface="Arial" charset="0"/>
              <a:buAutoNum type="arabicPeriod"/>
            </a:pPr>
            <a:endParaRPr lang="en-US">
              <a:latin typeface="Arial" charset="0"/>
              <a:ea typeface="MS Gothic" charset="0"/>
              <a:cs typeface="MS Gothic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Portlets lifecycle</a:t>
            </a:r>
          </a:p>
        </p:txBody>
      </p:sp>
      <p:sp>
        <p:nvSpPr>
          <p:cNvPr id="68610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ourier New" charset="0"/>
              <a:buChar char="•"/>
            </a:pPr>
            <a:r>
              <a:rPr lang="en-US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init()</a:t>
            </a:r>
            <a:endParaRPr lang="en-US"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520700" lvl="1">
              <a:spcBef>
                <a:spcPts val="225"/>
              </a:spcBef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Initialization of the portlet</a:t>
            </a:r>
          </a:p>
          <a:p>
            <a:pPr>
              <a:lnSpc>
                <a:spcPct val="50000"/>
              </a:lnSpc>
              <a:buFont typeface="Courier New" charset="0"/>
              <a:buChar char="•"/>
            </a:pPr>
            <a:r>
              <a:rPr lang="en-US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processAction()</a:t>
            </a:r>
            <a:endParaRPr lang="en-US"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520700" lvl="1">
              <a:spcBef>
                <a:spcPts val="225"/>
              </a:spcBef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Valid the form and commit changes in the database</a:t>
            </a:r>
          </a:p>
          <a:p>
            <a:pPr>
              <a:lnSpc>
                <a:spcPct val="50000"/>
              </a:lnSpc>
              <a:buFont typeface="Courier New" charset="0"/>
              <a:buChar char="•"/>
            </a:pPr>
            <a:r>
              <a:rPr lang="en-US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processEvent()</a:t>
            </a:r>
            <a:endParaRPr lang="en-US"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520700" lvl="1">
              <a:spcBef>
                <a:spcPts val="225"/>
              </a:spcBef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Event management</a:t>
            </a:r>
          </a:p>
          <a:p>
            <a:pPr>
              <a:lnSpc>
                <a:spcPct val="50000"/>
              </a:lnSpc>
              <a:buFont typeface="Courier New" charset="0"/>
              <a:buChar char="•"/>
            </a:pPr>
            <a:r>
              <a:rPr lang="en-US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render()</a:t>
            </a:r>
            <a:endParaRPr lang="en-US"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520700" lvl="1">
              <a:spcBef>
                <a:spcPts val="225"/>
              </a:spcBef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Render the content of the portlet and read in the database</a:t>
            </a:r>
          </a:p>
          <a:p>
            <a:pPr>
              <a:lnSpc>
                <a:spcPct val="50000"/>
              </a:lnSpc>
              <a:buFont typeface="Courier New" charset="0"/>
              <a:buChar char="•"/>
            </a:pPr>
            <a:r>
              <a:rPr lang="en-US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destroy()</a:t>
            </a:r>
            <a:endParaRPr lang="en-US"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520700" lvl="1">
              <a:spcBef>
                <a:spcPts val="225"/>
              </a:spcBef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Destroy the portlet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Portal http GET</a:t>
            </a:r>
          </a:p>
        </p:txBody>
      </p:sp>
      <p:sp>
        <p:nvSpPr>
          <p:cNvPr id="69634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 marL="279400" indent="-249238">
              <a:buFont typeface="Arial" charset="0"/>
              <a:buChar char="•"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Renders a portal page</a:t>
            </a:r>
          </a:p>
          <a:p>
            <a:pPr marL="573088" lvl="1" indent="-207963">
              <a:buClr>
                <a:srgbClr val="000000"/>
              </a:buClr>
              <a:buFont typeface="Arial" charset="0"/>
              <a:buChar char="–"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The render phase reads the state and create markup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Portal http POST</a:t>
            </a:r>
          </a:p>
        </p:txBody>
      </p:sp>
      <p:sp>
        <p:nvSpPr>
          <p:cNvPr id="70658" name="Rectangle 2"/>
          <p:cNvSpPr>
            <a:spLocks noChangeArrowheads="1"/>
          </p:cNvSpPr>
          <p:nvPr>
            <p:ph type="body" idx="1"/>
          </p:nvPr>
        </p:nvSpPr>
        <p:spPr>
          <a:xfrm>
            <a:off x="414338" y="1141413"/>
            <a:ext cx="9036050" cy="5172075"/>
          </a:xfrm>
        </p:spPr>
        <p:txBody>
          <a:bodyPr/>
          <a:lstStyle/>
          <a:p>
            <a:pPr marL="279400" indent="-249238">
              <a:lnSpc>
                <a:spcPct val="90000"/>
              </a:lnSpc>
              <a:buFont typeface="Arial" charset="0"/>
              <a:buChar char="•"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Triggered by a portlet to trigger the execution of its action phase</a:t>
            </a:r>
          </a:p>
          <a:p>
            <a:pPr marL="573088" lvl="1" indent="-207963">
              <a:lnSpc>
                <a:spcPct val="90000"/>
              </a:lnSpc>
              <a:buClr>
                <a:srgbClr val="000000"/>
              </a:buClr>
              <a:buFont typeface="Arial" charset="0"/>
              <a:buChar char="–"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The action updates the state</a:t>
            </a:r>
          </a:p>
          <a:p>
            <a:pPr marL="868363" lvl="2" indent="-165100">
              <a:lnSpc>
                <a:spcPct val="90000"/>
              </a:lnSpc>
              <a:buFont typeface="Arial" charset="0"/>
              <a:buChar char="•"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Database</a:t>
            </a:r>
          </a:p>
          <a:p>
            <a:pPr marL="868363" lvl="2" indent="-165100">
              <a:lnSpc>
                <a:spcPct val="90000"/>
              </a:lnSpc>
              <a:buFont typeface="Arial" charset="0"/>
              <a:buChar char="•"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Session</a:t>
            </a:r>
          </a:p>
          <a:p>
            <a:pPr marL="868363" lvl="2" indent="-165100">
              <a:lnSpc>
                <a:spcPct val="90000"/>
              </a:lnSpc>
              <a:buFont typeface="Arial" charset="0"/>
              <a:buChar char="•"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Preferences</a:t>
            </a:r>
          </a:p>
          <a:p>
            <a:pPr marL="868363" lvl="2" indent="-165100">
              <a:lnSpc>
                <a:spcPct val="90000"/>
              </a:lnSpc>
              <a:buFont typeface="Arial" charset="0"/>
              <a:buChar char="•"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Parameter</a:t>
            </a:r>
          </a:p>
          <a:p>
            <a:pPr marL="573088" lvl="1" indent="-207963">
              <a:lnSpc>
                <a:spcPct val="90000"/>
              </a:lnSpc>
              <a:buClr>
                <a:srgbClr val="000000"/>
              </a:buClr>
              <a:buFont typeface="Arial" charset="0"/>
              <a:buChar char="–"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The optional event phase signals other portlet that something happened</a:t>
            </a:r>
          </a:p>
          <a:p>
            <a:pPr marL="573088" lvl="1" indent="-207963">
              <a:lnSpc>
                <a:spcPct val="90000"/>
              </a:lnSpc>
              <a:buClr>
                <a:srgbClr val="000000"/>
              </a:buClr>
              <a:buFont typeface="Arial" charset="0"/>
              <a:buChar char="–"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Finally page rendering occurs again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Phase sequence</a:t>
            </a:r>
          </a:p>
        </p:txBody>
      </p:sp>
      <p:sp>
        <p:nvSpPr>
          <p:cNvPr id="71682" name="Line 2"/>
          <p:cNvSpPr>
            <a:spLocks noChangeShapeType="1"/>
          </p:cNvSpPr>
          <p:nvPr/>
        </p:nvSpPr>
        <p:spPr bwMode="auto">
          <a:xfrm>
            <a:off x="5665788" y="1838325"/>
            <a:ext cx="3175" cy="3813175"/>
          </a:xfrm>
          <a:prstGeom prst="line">
            <a:avLst/>
          </a:prstGeom>
          <a:noFill/>
          <a:ln w="76200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71683" name="Group 3"/>
          <p:cNvGrpSpPr>
            <a:grpSpLocks/>
          </p:cNvGrpSpPr>
          <p:nvPr/>
        </p:nvGrpSpPr>
        <p:grpSpPr bwMode="auto">
          <a:xfrm>
            <a:off x="5068888" y="1338263"/>
            <a:ext cx="1201737" cy="500062"/>
            <a:chOff x="0" y="0"/>
            <a:chExt cx="994" cy="448"/>
          </a:xfrm>
        </p:grpSpPr>
        <p:sp>
          <p:nvSpPr>
            <p:cNvPr id="18436" name="Rectangle 4"/>
            <p:cNvSpPr>
              <a:spLocks/>
            </p:cNvSpPr>
            <p:nvPr/>
          </p:nvSpPr>
          <p:spPr bwMode="auto">
            <a:xfrm>
              <a:off x="0" y="0"/>
              <a:ext cx="994" cy="448"/>
            </a:xfrm>
            <a:prstGeom prst="rect">
              <a:avLst/>
            </a:prstGeom>
            <a:gradFill rotWithShape="0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38100" dist="25399" dir="5400000" algn="ctr" rotWithShape="0">
                <a:schemeClr val="bg2">
                  <a:alpha val="37996"/>
                </a:schemeClr>
              </a:outerShdw>
            </a:effectLst>
          </p:spPr>
          <p:txBody>
            <a:bodyPr lIns="0" tIns="0" rIns="0" bIns="0"/>
            <a:lstStyle/>
            <a:p>
              <a:pPr defTabSz="407860">
                <a:defRPr/>
              </a:pPr>
              <a:endParaRPr lang="fr-FR">
                <a:latin typeface="Arial" pitchFamily="34" charset="0"/>
                <a:ea typeface="MS Gothic" pitchFamily="49" charset="-128"/>
                <a:cs typeface="+mn-cs"/>
              </a:endParaRPr>
            </a:p>
          </p:txBody>
        </p:sp>
        <p:sp>
          <p:nvSpPr>
            <p:cNvPr id="71711" name="Rectangle 5"/>
            <p:cNvSpPr>
              <a:spLocks/>
            </p:cNvSpPr>
            <p:nvPr/>
          </p:nvSpPr>
          <p:spPr bwMode="auto">
            <a:xfrm>
              <a:off x="0" y="21"/>
              <a:ext cx="992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700">
                  <a:solidFill>
                    <a:schemeClr val="tx1"/>
                  </a:solidFill>
                  <a:cs typeface="Helvetica Neue Light" charset="0"/>
                </a:rPr>
                <a:t>Portlet</a:t>
              </a:r>
            </a:p>
          </p:txBody>
        </p:sp>
      </p:grpSp>
      <p:sp>
        <p:nvSpPr>
          <p:cNvPr id="71684" name="Line 6"/>
          <p:cNvSpPr>
            <a:spLocks noChangeShapeType="1"/>
          </p:cNvSpPr>
          <p:nvPr/>
        </p:nvSpPr>
        <p:spPr bwMode="auto">
          <a:xfrm>
            <a:off x="7034213" y="1838325"/>
            <a:ext cx="3175" cy="3813175"/>
          </a:xfrm>
          <a:prstGeom prst="line">
            <a:avLst/>
          </a:prstGeom>
          <a:noFill/>
          <a:ln w="76200">
            <a:solidFill>
              <a:srgbClr val="98B9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71685" name="Group 7"/>
          <p:cNvGrpSpPr>
            <a:grpSpLocks/>
          </p:cNvGrpSpPr>
          <p:nvPr/>
        </p:nvGrpSpPr>
        <p:grpSpPr bwMode="auto">
          <a:xfrm>
            <a:off x="6432550" y="1338263"/>
            <a:ext cx="1201738" cy="500062"/>
            <a:chOff x="0" y="0"/>
            <a:chExt cx="994" cy="448"/>
          </a:xfrm>
        </p:grpSpPr>
        <p:sp>
          <p:nvSpPr>
            <p:cNvPr id="18440" name="Rectangle 8"/>
            <p:cNvSpPr>
              <a:spLocks/>
            </p:cNvSpPr>
            <p:nvPr/>
          </p:nvSpPr>
          <p:spPr bwMode="auto">
            <a:xfrm>
              <a:off x="0" y="0"/>
              <a:ext cx="994" cy="448"/>
            </a:xfrm>
            <a:prstGeom prst="rect">
              <a:avLst/>
            </a:prstGeom>
            <a:gradFill rotWithShape="0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38100" dist="25399" dir="5400000" algn="ctr" rotWithShape="0">
                <a:schemeClr val="bg2">
                  <a:alpha val="37996"/>
                </a:schemeClr>
              </a:outerShdw>
            </a:effectLst>
          </p:spPr>
          <p:txBody>
            <a:bodyPr lIns="0" tIns="0" rIns="0" bIns="0"/>
            <a:lstStyle/>
            <a:p>
              <a:pPr defTabSz="407860">
                <a:defRPr/>
              </a:pPr>
              <a:endParaRPr lang="fr-FR">
                <a:latin typeface="Arial" pitchFamily="34" charset="0"/>
                <a:ea typeface="MS Gothic" pitchFamily="49" charset="-128"/>
                <a:cs typeface="+mn-cs"/>
              </a:endParaRPr>
            </a:p>
          </p:txBody>
        </p:sp>
        <p:sp>
          <p:nvSpPr>
            <p:cNvPr id="71709" name="Rectangle 9"/>
            <p:cNvSpPr>
              <a:spLocks/>
            </p:cNvSpPr>
            <p:nvPr/>
          </p:nvSpPr>
          <p:spPr bwMode="auto">
            <a:xfrm>
              <a:off x="2" y="21"/>
              <a:ext cx="992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700">
                  <a:solidFill>
                    <a:schemeClr val="tx1"/>
                  </a:solidFill>
                  <a:cs typeface="Helvetica Neue Light" charset="0"/>
                </a:rPr>
                <a:t>Portlet</a:t>
              </a:r>
            </a:p>
          </p:txBody>
        </p:sp>
      </p:grpSp>
      <p:sp>
        <p:nvSpPr>
          <p:cNvPr id="71686" name="Line 10"/>
          <p:cNvSpPr>
            <a:spLocks noChangeShapeType="1"/>
          </p:cNvSpPr>
          <p:nvPr/>
        </p:nvSpPr>
        <p:spPr bwMode="auto">
          <a:xfrm>
            <a:off x="8401050" y="1835150"/>
            <a:ext cx="3175" cy="3813175"/>
          </a:xfrm>
          <a:prstGeom prst="line">
            <a:avLst/>
          </a:prstGeom>
          <a:noFill/>
          <a:ln w="76200">
            <a:solidFill>
              <a:srgbClr val="BE4B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71687" name="Group 11"/>
          <p:cNvGrpSpPr>
            <a:grpSpLocks/>
          </p:cNvGrpSpPr>
          <p:nvPr/>
        </p:nvGrpSpPr>
        <p:grpSpPr bwMode="auto">
          <a:xfrm>
            <a:off x="7796213" y="1338263"/>
            <a:ext cx="1211262" cy="500062"/>
            <a:chOff x="0" y="0"/>
            <a:chExt cx="1000" cy="448"/>
          </a:xfrm>
        </p:grpSpPr>
        <p:sp>
          <p:nvSpPr>
            <p:cNvPr id="18444" name="Rectangle 12"/>
            <p:cNvSpPr>
              <a:spLocks/>
            </p:cNvSpPr>
            <p:nvPr/>
          </p:nvSpPr>
          <p:spPr bwMode="auto">
            <a:xfrm>
              <a:off x="3" y="0"/>
              <a:ext cx="993" cy="448"/>
            </a:xfrm>
            <a:prstGeom prst="rect">
              <a:avLst/>
            </a:prstGeom>
            <a:gradFill rotWithShape="0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1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38100" dist="25399" dir="5400000" algn="ctr" rotWithShape="0">
                <a:schemeClr val="bg2">
                  <a:alpha val="37996"/>
                </a:schemeClr>
              </a:outerShdw>
            </a:effectLst>
          </p:spPr>
          <p:txBody>
            <a:bodyPr lIns="0" tIns="0" rIns="0" bIns="0"/>
            <a:lstStyle/>
            <a:p>
              <a:pPr defTabSz="407860">
                <a:defRPr/>
              </a:pPr>
              <a:endParaRPr lang="fr-FR">
                <a:latin typeface="Arial" pitchFamily="34" charset="0"/>
                <a:ea typeface="MS Gothic" pitchFamily="49" charset="-128"/>
                <a:cs typeface="+mn-cs"/>
              </a:endParaRPr>
            </a:p>
          </p:txBody>
        </p:sp>
        <p:sp>
          <p:nvSpPr>
            <p:cNvPr id="71707" name="Rectangle 13"/>
            <p:cNvSpPr>
              <a:spLocks/>
            </p:cNvSpPr>
            <p:nvPr/>
          </p:nvSpPr>
          <p:spPr bwMode="auto">
            <a:xfrm>
              <a:off x="0" y="21"/>
              <a:ext cx="1000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700">
                  <a:solidFill>
                    <a:schemeClr val="tx1"/>
                  </a:solidFill>
                  <a:cs typeface="Helvetica Neue Light" charset="0"/>
                </a:rPr>
                <a:t>Portlet</a:t>
              </a:r>
            </a:p>
          </p:txBody>
        </p:sp>
      </p:grpSp>
      <p:sp>
        <p:nvSpPr>
          <p:cNvPr id="71688" name="Line 14"/>
          <p:cNvSpPr>
            <a:spLocks noChangeShapeType="1"/>
          </p:cNvSpPr>
          <p:nvPr/>
        </p:nvSpPr>
        <p:spPr bwMode="auto">
          <a:xfrm>
            <a:off x="4298950" y="1835150"/>
            <a:ext cx="1588" cy="38131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71689" name="Group 15"/>
          <p:cNvGrpSpPr>
            <a:grpSpLocks/>
          </p:cNvGrpSpPr>
          <p:nvPr/>
        </p:nvGrpSpPr>
        <p:grpSpPr bwMode="auto">
          <a:xfrm>
            <a:off x="3698875" y="1338263"/>
            <a:ext cx="1201738" cy="500062"/>
            <a:chOff x="0" y="0"/>
            <a:chExt cx="994" cy="448"/>
          </a:xfrm>
        </p:grpSpPr>
        <p:sp>
          <p:nvSpPr>
            <p:cNvPr id="18448" name="Rectangle 16"/>
            <p:cNvSpPr>
              <a:spLocks/>
            </p:cNvSpPr>
            <p:nvPr/>
          </p:nvSpPr>
          <p:spPr bwMode="auto">
            <a:xfrm>
              <a:off x="0" y="0"/>
              <a:ext cx="994" cy="44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5399" dir="5400000" algn="ctr" rotWithShape="0">
                <a:schemeClr val="bg2">
                  <a:alpha val="37996"/>
                </a:schemeClr>
              </a:outerShdw>
            </a:effectLst>
          </p:spPr>
          <p:txBody>
            <a:bodyPr lIns="0" tIns="0" rIns="0" bIns="0"/>
            <a:lstStyle/>
            <a:p>
              <a:pPr defTabSz="407860">
                <a:defRPr/>
              </a:pPr>
              <a:endParaRPr lang="fr-FR">
                <a:latin typeface="Arial" pitchFamily="34" charset="0"/>
                <a:ea typeface="MS Gothic" pitchFamily="49" charset="-128"/>
                <a:cs typeface="+mn-cs"/>
              </a:endParaRPr>
            </a:p>
          </p:txBody>
        </p:sp>
        <p:sp>
          <p:nvSpPr>
            <p:cNvPr id="71705" name="Rectangle 17"/>
            <p:cNvSpPr>
              <a:spLocks/>
            </p:cNvSpPr>
            <p:nvPr/>
          </p:nvSpPr>
          <p:spPr bwMode="auto">
            <a:xfrm>
              <a:off x="2" y="21"/>
              <a:ext cx="992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700">
                  <a:solidFill>
                    <a:schemeClr val="tx1"/>
                  </a:solidFill>
                  <a:cs typeface="Helvetica Neue Light" charset="0"/>
                </a:rPr>
                <a:t>Portal</a:t>
              </a:r>
            </a:p>
          </p:txBody>
        </p:sp>
      </p:grp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4306888" y="2522538"/>
            <a:ext cx="1363662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>
            <a:outerShdw blurRad="38100" dist="25399" dir="5400000" algn="ctr" rotWithShape="0">
              <a:schemeClr val="bg2">
                <a:alpha val="37996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06579">
              <a:defRPr/>
            </a:pPr>
            <a:endParaRPr lang="fr-FR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4298950" y="3128963"/>
            <a:ext cx="27368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>
            <a:outerShdw blurRad="38100" dist="25399" dir="5400000" algn="ctr" rotWithShape="0">
              <a:schemeClr val="bg2">
                <a:alpha val="37996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06579">
              <a:defRPr/>
            </a:pPr>
            <a:endParaRPr lang="fr-FR"/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>
            <a:off x="4306888" y="4202113"/>
            <a:ext cx="13636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>
            <a:outerShdw blurRad="38100" dist="25399" dir="5400000" algn="ctr" rotWithShape="0">
              <a:schemeClr val="bg2">
                <a:alpha val="37996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06579">
              <a:defRPr/>
            </a:pPr>
            <a:endParaRPr lang="fr-FR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4298950" y="4433888"/>
            <a:ext cx="27368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>
            <a:outerShdw blurRad="38100" dist="25399" dir="5400000" algn="ctr" rotWithShape="0">
              <a:schemeClr val="bg2">
                <a:alpha val="37996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06579">
              <a:defRPr/>
            </a:pPr>
            <a:endParaRPr lang="fr-FR"/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>
            <a:off x="4306888" y="4656138"/>
            <a:ext cx="4097337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>
            <a:outerShdw blurRad="38100" dist="25399" dir="5400000" algn="ctr" rotWithShape="0">
              <a:schemeClr val="bg2">
                <a:alpha val="37996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06579">
              <a:defRPr/>
            </a:pPr>
            <a:endParaRPr lang="fr-FR"/>
          </a:p>
        </p:txBody>
      </p:sp>
      <p:sp>
        <p:nvSpPr>
          <p:cNvPr id="71695" name="Rectangle 23"/>
          <p:cNvSpPr>
            <a:spLocks/>
          </p:cNvSpPr>
          <p:nvPr/>
        </p:nvSpPr>
        <p:spPr bwMode="auto">
          <a:xfrm>
            <a:off x="4524375" y="2212975"/>
            <a:ext cx="8905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 sz="2500">
                <a:solidFill>
                  <a:schemeClr val="tx1"/>
                </a:solidFill>
                <a:cs typeface="Helvetica Neue Light" charset="0"/>
              </a:rPr>
              <a:t>Action</a:t>
            </a:r>
          </a:p>
        </p:txBody>
      </p:sp>
      <p:sp>
        <p:nvSpPr>
          <p:cNvPr id="71696" name="Rectangle 24"/>
          <p:cNvSpPr>
            <a:spLocks/>
          </p:cNvSpPr>
          <p:nvPr/>
        </p:nvSpPr>
        <p:spPr bwMode="auto">
          <a:xfrm>
            <a:off x="4502150" y="2822575"/>
            <a:ext cx="8207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 sz="2500">
                <a:solidFill>
                  <a:schemeClr val="tx1"/>
                </a:solidFill>
                <a:cs typeface="Helvetica Neue Light" charset="0"/>
              </a:rPr>
              <a:t>Event</a:t>
            </a:r>
          </a:p>
        </p:txBody>
      </p:sp>
      <p:sp>
        <p:nvSpPr>
          <p:cNvPr id="71697" name="Rectangle 25"/>
          <p:cNvSpPr>
            <a:spLocks/>
          </p:cNvSpPr>
          <p:nvPr/>
        </p:nvSpPr>
        <p:spPr bwMode="auto">
          <a:xfrm>
            <a:off x="4391025" y="3889375"/>
            <a:ext cx="1050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 sz="2500">
                <a:solidFill>
                  <a:schemeClr val="tx1"/>
                </a:solidFill>
                <a:cs typeface="Helvetica Neue Light" charset="0"/>
              </a:rPr>
              <a:t>Render</a:t>
            </a:r>
          </a:p>
        </p:txBody>
      </p:sp>
      <p:sp>
        <p:nvSpPr>
          <p:cNvPr id="18458" name="Rectangle 26"/>
          <p:cNvSpPr>
            <a:spLocks/>
          </p:cNvSpPr>
          <p:nvPr/>
        </p:nvSpPr>
        <p:spPr bwMode="auto">
          <a:xfrm>
            <a:off x="520700" y="2754313"/>
            <a:ext cx="2233613" cy="2111375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blurRad="38100" dist="25399" dir="5400000" algn="ctr" rotWithShape="0">
              <a:schemeClr val="bg2">
                <a:alpha val="3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407860">
              <a:defRPr/>
            </a:pPr>
            <a:endParaRPr lang="fr-FR">
              <a:latin typeface="Arial" pitchFamily="34" charset="0"/>
              <a:ea typeface="MS Gothic" pitchFamily="49" charset="-128"/>
              <a:cs typeface="+mn-cs"/>
            </a:endParaRPr>
          </a:p>
        </p:txBody>
      </p:sp>
      <p:sp>
        <p:nvSpPr>
          <p:cNvPr id="18459" name="AutoShape 27"/>
          <p:cNvSpPr>
            <a:spLocks/>
          </p:cNvSpPr>
          <p:nvPr/>
        </p:nvSpPr>
        <p:spPr bwMode="auto">
          <a:xfrm>
            <a:off x="617538" y="2871788"/>
            <a:ext cx="890587" cy="820737"/>
          </a:xfrm>
          <a:prstGeom prst="roundRect">
            <a:avLst>
              <a:gd name="adj" fmla="val 11718"/>
            </a:avLst>
          </a:prstGeom>
          <a:gradFill rotWithShape="0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38100" dist="25399" dir="5400000" algn="ctr" rotWithShape="0">
              <a:schemeClr val="bg2">
                <a:alpha val="37996"/>
              </a:schemeClr>
            </a:outerShdw>
          </a:effectLst>
        </p:spPr>
        <p:txBody>
          <a:bodyPr lIns="0" tIns="0" rIns="0" bIns="0"/>
          <a:lstStyle/>
          <a:p>
            <a:pPr defTabSz="407860">
              <a:defRPr/>
            </a:pPr>
            <a:endParaRPr lang="fr-FR">
              <a:latin typeface="Arial" pitchFamily="34" charset="0"/>
              <a:ea typeface="MS Gothic" pitchFamily="49" charset="-128"/>
              <a:cs typeface="+mn-cs"/>
            </a:endParaRPr>
          </a:p>
        </p:txBody>
      </p:sp>
      <p:sp>
        <p:nvSpPr>
          <p:cNvPr id="18460" name="AutoShape 28"/>
          <p:cNvSpPr>
            <a:spLocks/>
          </p:cNvSpPr>
          <p:nvPr/>
        </p:nvSpPr>
        <p:spPr bwMode="auto">
          <a:xfrm>
            <a:off x="1673225" y="2871788"/>
            <a:ext cx="890588" cy="820737"/>
          </a:xfrm>
          <a:prstGeom prst="roundRect">
            <a:avLst>
              <a:gd name="adj" fmla="val 11718"/>
            </a:avLst>
          </a:prstGeom>
          <a:gradFill rotWithShape="0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blurRad="38100" dist="25399" dir="5400000" algn="ctr" rotWithShape="0">
              <a:schemeClr val="bg2">
                <a:alpha val="37996"/>
              </a:schemeClr>
            </a:outerShdw>
          </a:effectLst>
        </p:spPr>
        <p:txBody>
          <a:bodyPr lIns="0" tIns="0" rIns="0" bIns="0"/>
          <a:lstStyle/>
          <a:p>
            <a:pPr defTabSz="407860">
              <a:defRPr/>
            </a:pPr>
            <a:endParaRPr lang="fr-FR">
              <a:latin typeface="Arial" pitchFamily="34" charset="0"/>
              <a:ea typeface="MS Gothic" pitchFamily="49" charset="-128"/>
              <a:cs typeface="+mn-cs"/>
            </a:endParaRPr>
          </a:p>
        </p:txBody>
      </p:sp>
      <p:sp>
        <p:nvSpPr>
          <p:cNvPr id="18461" name="AutoShape 29"/>
          <p:cNvSpPr>
            <a:spLocks/>
          </p:cNvSpPr>
          <p:nvPr/>
        </p:nvSpPr>
        <p:spPr bwMode="auto">
          <a:xfrm>
            <a:off x="1203325" y="3841750"/>
            <a:ext cx="890588" cy="823913"/>
          </a:xfrm>
          <a:prstGeom prst="roundRect">
            <a:avLst>
              <a:gd name="adj" fmla="val 11718"/>
            </a:avLst>
          </a:prstGeom>
          <a:gradFill rotWithShape="0"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1"/>
          </a:gradFill>
          <a:ln w="9525">
            <a:solidFill>
              <a:srgbClr val="BE4B48"/>
            </a:solidFill>
            <a:round/>
            <a:headEnd/>
            <a:tailEnd/>
          </a:ln>
          <a:effectLst>
            <a:outerShdw blurRad="38100" dist="25399" dir="5400000" algn="ctr" rotWithShape="0">
              <a:schemeClr val="bg2">
                <a:alpha val="37996"/>
              </a:schemeClr>
            </a:outerShdw>
          </a:effectLst>
        </p:spPr>
        <p:txBody>
          <a:bodyPr lIns="0" tIns="0" rIns="0" bIns="0"/>
          <a:lstStyle/>
          <a:p>
            <a:pPr defTabSz="407860">
              <a:defRPr/>
            </a:pPr>
            <a:endParaRPr lang="fr-FR">
              <a:latin typeface="Arial" pitchFamily="34" charset="0"/>
              <a:ea typeface="MS Gothic" pitchFamily="49" charset="-128"/>
              <a:cs typeface="+mn-cs"/>
            </a:endParaRPr>
          </a:p>
        </p:txBody>
      </p:sp>
      <p:sp>
        <p:nvSpPr>
          <p:cNvPr id="18462" name="Freeform 30"/>
          <p:cNvSpPr>
            <a:spLocks/>
          </p:cNvSpPr>
          <p:nvPr/>
        </p:nvSpPr>
        <p:spPr bwMode="auto">
          <a:xfrm rot="16200000">
            <a:off x="2274888" y="984250"/>
            <a:ext cx="669925" cy="3095625"/>
          </a:xfrm>
          <a:custGeom>
            <a:avLst/>
            <a:gdLst>
              <a:gd name="T0" fmla="*/ 0 w 21600"/>
              <a:gd name="T1" fmla="*/ 0 h 21600"/>
              <a:gd name="T2" fmla="*/ 738188 w 21600"/>
              <a:gd name="T3" fmla="*/ 3487738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dash"/>
            <a:round/>
            <a:headEnd type="none" w="med" len="med"/>
            <a:tailEnd type="triangle" w="lg" len="med"/>
          </a:ln>
          <a:effectLst>
            <a:outerShdw blurRad="38100" dist="25399" dir="5400000" algn="ctr" rotWithShape="0">
              <a:schemeClr val="bg2">
                <a:alpha val="37996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406579">
              <a:defRPr/>
            </a:pPr>
            <a:endParaRPr lang="fr-FR"/>
          </a:p>
        </p:txBody>
      </p:sp>
      <p:sp>
        <p:nvSpPr>
          <p:cNvPr id="18463" name="Freeform 31"/>
          <p:cNvSpPr>
            <a:spLocks/>
          </p:cNvSpPr>
          <p:nvPr/>
        </p:nvSpPr>
        <p:spPr bwMode="auto">
          <a:xfrm rot="10800000">
            <a:off x="1636713" y="4865688"/>
            <a:ext cx="2519362" cy="554037"/>
          </a:xfrm>
          <a:custGeom>
            <a:avLst/>
            <a:gdLst>
              <a:gd name="T0" fmla="*/ 0 w 21600"/>
              <a:gd name="T1" fmla="*/ 0 h 21600"/>
              <a:gd name="T2" fmla="*/ 2840037 w 21600"/>
              <a:gd name="T3" fmla="*/ 60960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dash"/>
            <a:round/>
            <a:headEnd type="none" w="med" len="med"/>
            <a:tailEnd type="triangle" w="lg" len="med"/>
          </a:ln>
          <a:effectLst>
            <a:outerShdw blurRad="38100" dist="25399" dir="5400000" algn="ctr" rotWithShape="0">
              <a:schemeClr val="bg2">
                <a:alpha val="37996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406579">
              <a:defRPr/>
            </a:pPr>
            <a:endParaRPr lang="fr-FR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7102475" y="6246813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76563442-17E9-D04B-B38D-9E3723BF32DA}" type="slidenum">
              <a:rPr lang="en-GB" sz="13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15</a:t>
            </a:fld>
            <a:endParaRPr lang="en-GB" sz="13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488950" y="4257675"/>
            <a:ext cx="89154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6000"/>
              </a:lnSpc>
            </a:pPr>
            <a:r>
              <a:rPr lang="en-GB" sz="4300">
                <a:solidFill>
                  <a:srgbClr val="FFFFFF"/>
                </a:solidFill>
                <a:cs typeface="Angsana New" charset="0"/>
              </a:rPr>
              <a:t>	Portlet vs Gadget vs Servlet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Gadgets</a:t>
            </a:r>
          </a:p>
        </p:txBody>
      </p:sp>
      <p:sp>
        <p:nvSpPr>
          <p:cNvPr id="74754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 marL="279400" indent="-249238">
              <a:buFont typeface="Arial" charset="0"/>
              <a:buChar char="•"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Gadgets are browser components</a:t>
            </a:r>
          </a:p>
          <a:p>
            <a:pPr marL="573088" lvl="1" indent="-207963">
              <a:buClr>
                <a:srgbClr val="000000"/>
              </a:buClr>
              <a:buFont typeface="Arial" charset="0"/>
              <a:buChar char="–"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An embeddable chunk of Javascript using web standards</a:t>
            </a:r>
          </a:p>
          <a:p>
            <a:pPr marL="573088" lvl="1" indent="-207963">
              <a:buClr>
                <a:srgbClr val="000000"/>
              </a:buClr>
              <a:buFont typeface="Arial" charset="0"/>
              <a:buChar char="–"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Many implementations, many names: widgets, badge, module, webjit, capsule, snippet, …</a:t>
            </a:r>
          </a:p>
          <a:p>
            <a:pPr marL="573088" lvl="1" indent="-207963">
              <a:buClr>
                <a:srgbClr val="000000"/>
              </a:buClr>
              <a:buFont typeface="Arial" charset="0"/>
              <a:buChar char="–"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eXo uses the de facto standard “Google Gadget”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Portlets vs Gadgets</a:t>
            </a:r>
          </a:p>
        </p:txBody>
      </p:sp>
      <p:graphicFrame>
        <p:nvGraphicFramePr>
          <p:cNvPr id="26626" name="Group 2"/>
          <p:cNvGraphicFramePr>
            <a:graphicFrameLocks noGrp="1"/>
          </p:cNvGraphicFramePr>
          <p:nvPr/>
        </p:nvGraphicFramePr>
        <p:xfrm>
          <a:off x="1054100" y="1273175"/>
          <a:ext cx="7845425" cy="4375151"/>
        </p:xfrm>
        <a:graphic>
          <a:graphicData uri="http://schemas.openxmlformats.org/drawingml/2006/table">
            <a:tbl>
              <a:tblPr/>
              <a:tblGrid>
                <a:gridCol w="3963826"/>
                <a:gridCol w="3881599"/>
              </a:tblGrid>
              <a:tr h="756916">
                <a:tc>
                  <a:txBody>
                    <a:bodyPr/>
                    <a:lstStyle/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" charset="0"/>
                          <a:ea typeface="ヒラギノ角ゴ ProN W3"/>
                          <a:cs typeface="ヒラギノ角ゴ ProN W3"/>
                          <a:sym typeface="Calibri Bold" charset="0"/>
                        </a:rPr>
                        <a:t>Portlet</a:t>
                      </a:r>
                    </a:p>
                  </a:txBody>
                  <a:tcPr marL="38695" marR="38695" marT="35725" marB="3572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" charset="0"/>
                          <a:ea typeface="ヒラギノ角ゴ ProN W3"/>
                          <a:cs typeface="ヒラギノ角ゴ ProN W3"/>
                          <a:sym typeface="Calibri Bold" charset="0"/>
                        </a:rPr>
                        <a:t>Gadget</a:t>
                      </a:r>
                    </a:p>
                  </a:txBody>
                  <a:tcPr marL="38695" marR="38695" marT="35725" marB="3572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1188959">
                <a:tc>
                  <a:txBody>
                    <a:bodyPr/>
                    <a:lstStyle/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Portlets use the javax.portlet interfaces and classes</a:t>
                      </a:r>
                    </a:p>
                  </a:txBody>
                  <a:tcPr marL="38695" marR="38695" marT="35725" marB="3572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Google Gadget API </a:t>
                      </a:r>
                    </a:p>
                  </a:txBody>
                  <a:tcPr marL="38695" marR="38695" marT="35725" marB="3572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  <a:tr h="914327">
                <a:tc>
                  <a:txBody>
                    <a:bodyPr/>
                    <a:lstStyle/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Requires a build (compile/package/deploy)</a:t>
                      </a:r>
                    </a:p>
                  </a:txBody>
                  <a:tcPr marL="38695" marR="38695" marT="35725" marB="3572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 development process required</a:t>
                      </a:r>
                    </a:p>
                  </a:txBody>
                  <a:tcPr marL="38695" marR="38695" marT="35725" marB="3572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  <a:tr h="758033">
                <a:tc>
                  <a:txBody>
                    <a:bodyPr/>
                    <a:lstStyle/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Supports Browser Back Button (BBB)</a:t>
                      </a:r>
                    </a:p>
                  </a:txBody>
                  <a:tcPr marL="38695" marR="38695" marT="35725" marB="3572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 support for BBB</a:t>
                      </a:r>
                    </a:p>
                  </a:txBody>
                  <a:tcPr marL="38695" marR="38695" marT="35725" marB="3572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  <a:tr h="756916">
                <a:tc>
                  <a:txBody>
                    <a:bodyPr/>
                    <a:lstStyle/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Supports bookmarkability</a:t>
                      </a:r>
                    </a:p>
                  </a:txBody>
                  <a:tcPr marL="38695" marR="38695" marT="35725" marB="3572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 support for </a:t>
                      </a: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bookmarkability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</a:p>
                  </a:txBody>
                  <a:tcPr marL="38695" marR="38695" marT="35725" marB="3572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Portlets vs Gadgets</a:t>
            </a:r>
          </a:p>
        </p:txBody>
      </p:sp>
      <p:graphicFrame>
        <p:nvGraphicFramePr>
          <p:cNvPr id="27650" name="Group 2"/>
          <p:cNvGraphicFramePr>
            <a:graphicFrameLocks noGrp="1"/>
          </p:cNvGraphicFramePr>
          <p:nvPr/>
        </p:nvGraphicFramePr>
        <p:xfrm>
          <a:off x="1054100" y="1273175"/>
          <a:ext cx="7845425" cy="4398963"/>
        </p:xfrm>
        <a:graphic>
          <a:graphicData uri="http://schemas.openxmlformats.org/drawingml/2006/table">
            <a:tbl>
              <a:tblPr/>
              <a:tblGrid>
                <a:gridCol w="3963826"/>
                <a:gridCol w="3881599"/>
              </a:tblGrid>
              <a:tr h="741159">
                <a:tc>
                  <a:txBody>
                    <a:bodyPr/>
                    <a:lstStyle/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" charset="0"/>
                          <a:ea typeface="ヒラギノ角ゴ ProN W3"/>
                          <a:cs typeface="ヒラギノ角ゴ ProN W3"/>
                          <a:sym typeface="Calibri Bold" charset="0"/>
                        </a:rPr>
                        <a:t>Portlet</a:t>
                      </a:r>
                    </a:p>
                  </a:txBody>
                  <a:tcPr marL="38695" marR="38695" marT="35718" marB="3571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" charset="0"/>
                          <a:ea typeface="ヒラギノ角ゴ ProN W3"/>
                          <a:cs typeface="ヒラギノ角ゴ ProN W3"/>
                          <a:sym typeface="Calibri Bold" charset="0"/>
                        </a:rPr>
                        <a:t>Gadget</a:t>
                      </a:r>
                    </a:p>
                  </a:txBody>
                  <a:tcPr marL="38695" marR="38695" marT="35718" marB="3571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607216">
                <a:tc>
                  <a:txBody>
                    <a:bodyPr/>
                    <a:lstStyle/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Request/response server interactions</a:t>
                      </a:r>
                    </a:p>
                  </a:txBody>
                  <a:tcPr marL="38695" marR="38695" marT="35718" marB="3571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Live user interface</a:t>
                      </a:r>
                    </a:p>
                  </a:txBody>
                  <a:tcPr marL="38695" marR="38695" marT="35718" marB="3571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  <a:tr h="1113972">
                <a:tc>
                  <a:txBody>
                    <a:bodyPr/>
                    <a:lstStyle/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State is shared between the portal and the portlet container</a:t>
                      </a:r>
                    </a:p>
                  </a:txBody>
                  <a:tcPr marL="38695" marR="38695" marT="35718" marB="3571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State is shared between the browser DOM and the portal</a:t>
                      </a:r>
                    </a:p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 development process required</a:t>
                      </a:r>
                    </a:p>
                  </a:txBody>
                  <a:tcPr marL="38695" marR="38695" marT="35718" marB="3571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  <a:tr h="968866">
                <a:tc>
                  <a:txBody>
                    <a:bodyPr/>
                    <a:lstStyle/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Use container services (Database, EJB, ESB)</a:t>
                      </a:r>
                    </a:p>
                  </a:txBody>
                  <a:tcPr marL="38695" marR="38695" marT="35718" marB="3571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Use Programmable Web, usually REST Web Services</a:t>
                      </a:r>
                    </a:p>
                  </a:txBody>
                  <a:tcPr marL="38695" marR="38695" marT="35718" marB="3571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  <a:tr h="967750">
                <a:tc>
                  <a:txBody>
                    <a:bodyPr/>
                    <a:lstStyle/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Standardized coordination</a:t>
                      </a:r>
                    </a:p>
                  </a:txBody>
                  <a:tcPr marL="38695" marR="38695" marT="35718" marB="3571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De facto standard by Google</a:t>
                      </a:r>
                    </a:p>
                  </a:txBody>
                  <a:tcPr marL="38695" marR="38695" marT="35718" marB="3571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ChangeArrowheads="1"/>
          </p:cNvSpPr>
          <p:nvPr>
            <p:ph type="title"/>
          </p:nvPr>
        </p:nvSpPr>
        <p:spPr>
          <a:xfrm>
            <a:off x="158750" y="293688"/>
            <a:ext cx="9036050" cy="536575"/>
          </a:xfrm>
        </p:spPr>
        <p:txBody>
          <a:bodyPr/>
          <a:lstStyle/>
          <a:p>
            <a:r>
              <a:rPr lang="en-US" sz="2700" b="1">
                <a:latin typeface="Arial" charset="0"/>
                <a:ea typeface="MS Gothic" charset="0"/>
                <a:cs typeface="MS Gothic" charset="0"/>
              </a:rPr>
              <a:t>Portlet vs Servlet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9" indent="0" defTabSz="407860">
              <a:spcAft>
                <a:spcPts val="1276"/>
              </a:spcAft>
              <a:buFont typeface="Symbol" charset="0"/>
              <a:buNone/>
              <a:defRPr/>
            </a:pPr>
            <a:r>
              <a:rPr lang="en-US" dirty="0" smtClean="0"/>
              <a:t>Portlet Extras</a:t>
            </a:r>
          </a:p>
          <a:p>
            <a:pPr marL="281671" indent="-252454" defTabSz="407860">
              <a:spcAft>
                <a:spcPts val="1276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Decorations</a:t>
            </a:r>
            <a:endParaRPr lang="en-US" dirty="0"/>
          </a:p>
          <a:p>
            <a:pPr marL="576201" lvl="1" indent="-210377" defTabSz="407860">
              <a:spcAft>
                <a:spcPts val="1276"/>
              </a:spcAft>
              <a:buClr>
                <a:srgbClr val="000000"/>
              </a:buClr>
              <a:buFont typeface="Arial" pitchFamily="34" charset="0"/>
              <a:buChar char="–"/>
              <a:defRPr/>
            </a:pPr>
            <a:r>
              <a:rPr lang="en-US" dirty="0"/>
              <a:t>Portlet mode: view, edit, help, admin </a:t>
            </a:r>
          </a:p>
          <a:p>
            <a:pPr marL="576201" lvl="1" indent="-210377" defTabSz="407860">
              <a:spcAft>
                <a:spcPts val="1276"/>
              </a:spcAft>
              <a:buClr>
                <a:srgbClr val="000000"/>
              </a:buClr>
              <a:buFont typeface="Arial" pitchFamily="34" charset="0"/>
              <a:buChar char="–"/>
              <a:defRPr/>
            </a:pPr>
            <a:r>
              <a:rPr lang="en-US" dirty="0"/>
              <a:t>Window state: minimized, normal, maximized</a:t>
            </a:r>
          </a:p>
          <a:p>
            <a:pPr marL="281671" indent="-252454" defTabSz="407860">
              <a:spcAft>
                <a:spcPts val="1276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Personalization</a:t>
            </a:r>
          </a:p>
          <a:p>
            <a:pPr marL="281671" indent="-252454" defTabSz="407860">
              <a:spcAft>
                <a:spcPts val="1276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Specified support </a:t>
            </a:r>
            <a:r>
              <a:rPr lang="en-US" dirty="0"/>
              <a:t>for internationalization</a:t>
            </a:r>
          </a:p>
          <a:p>
            <a:pPr marL="281671" indent="-252454" defTabSz="407860">
              <a:spcAft>
                <a:spcPts val="1276"/>
              </a:spcAft>
              <a:buFont typeface="Arial" pitchFamily="34" charset="0"/>
              <a:buChar char="•"/>
              <a:defRPr/>
            </a:pPr>
            <a:r>
              <a:rPr lang="en-US" dirty="0"/>
              <a:t>Categorization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FontTx/>
              <a:buNone/>
            </a:pPr>
            <a:r>
              <a:rPr lang="en-GB" sz="3200">
                <a:solidFill>
                  <a:srgbClr val="FFA300"/>
                </a:solidFill>
                <a:ea typeface="ＭＳ Ｐゴシック" charset="0"/>
                <a:cs typeface="ＭＳ Ｐゴシック" charset="0"/>
                <a:sym typeface="Helvetica Neue Light" charset="0"/>
              </a:rPr>
              <a:t>Table of Content</a:t>
            </a: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95300" y="1285875"/>
            <a:ext cx="8915400" cy="46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>
                <a:solidFill>
                  <a:srgbClr val="4C4C4C"/>
                </a:solidFill>
                <a:ea typeface="ＭＳ Ｐゴシック" charset="0"/>
                <a:cs typeface="ＭＳ Ｐゴシック" charset="0"/>
                <a:sym typeface="Helvetica Neue Light" charset="0"/>
              </a:rPr>
              <a:t>Concepts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>
                <a:solidFill>
                  <a:srgbClr val="4C4C4C"/>
                </a:solidFill>
                <a:ea typeface="ＭＳ Ｐゴシック" charset="0"/>
                <a:cs typeface="ＭＳ Ｐゴシック" charset="0"/>
                <a:sym typeface="Helvetica Neue Light" charset="0"/>
              </a:rPr>
              <a:t>MVC Phases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>
                <a:solidFill>
                  <a:srgbClr val="4C4C4C"/>
                </a:solidFill>
                <a:ea typeface="ＭＳ Ｐゴシック" charset="0"/>
                <a:cs typeface="ＭＳ Ｐゴシック" charset="0"/>
                <a:sym typeface="Helvetica Neue Light" charset="0"/>
              </a:rPr>
              <a:t>Portlet versus Gadget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>
                <a:solidFill>
                  <a:srgbClr val="4C4C4C"/>
                </a:solidFill>
                <a:ea typeface="ＭＳ Ｐゴシック" charset="0"/>
                <a:cs typeface="ＭＳ Ｐゴシック" charset="0"/>
                <a:sym typeface="Helvetica Neue Light" charset="0"/>
              </a:rPr>
              <a:t>Architecture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>
                <a:solidFill>
                  <a:srgbClr val="4C4C4C"/>
                </a:solidFill>
                <a:ea typeface="ＭＳ Ｐゴシック" charset="0"/>
                <a:cs typeface="ＭＳ Ｐゴシック" charset="0"/>
                <a:sym typeface="Helvetica Neue Light" charset="0"/>
              </a:rPr>
              <a:t>JSP Code Snippets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>
                <a:solidFill>
                  <a:srgbClr val="4C4C4C"/>
                </a:solidFill>
                <a:ea typeface="ＭＳ Ｐゴシック" charset="0"/>
                <a:cs typeface="ＭＳ Ｐゴシック" charset="0"/>
                <a:sym typeface="Helvetica Neue Light" charset="0"/>
              </a:rPr>
              <a:t>Portlet Preferences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>
                <a:solidFill>
                  <a:srgbClr val="4C4C4C"/>
                </a:solidFill>
                <a:ea typeface="ＭＳ Ｐゴシック" charset="0"/>
                <a:cs typeface="ＭＳ Ｐゴシック" charset="0"/>
                <a:sym typeface="Helvetica Neue Light" charset="0"/>
              </a:rPr>
              <a:t>Simplest Hello World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>
                <a:solidFill>
                  <a:srgbClr val="4C4C4C"/>
                </a:solidFill>
                <a:ea typeface="ＭＳ Ｐゴシック" charset="0"/>
                <a:cs typeface="ＭＳ Ｐゴシック" charset="0"/>
                <a:sym typeface="Helvetica Neue Light" charset="0"/>
              </a:rPr>
              <a:t>Portlet Bridges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Portlet / Servlet similarities</a:t>
            </a:r>
          </a:p>
        </p:txBody>
      </p:sp>
      <p:graphicFrame>
        <p:nvGraphicFramePr>
          <p:cNvPr id="20482" name="Group 2"/>
          <p:cNvGraphicFramePr>
            <a:graphicFrameLocks noGrp="1"/>
          </p:cNvGraphicFramePr>
          <p:nvPr/>
        </p:nvGraphicFramePr>
        <p:xfrm>
          <a:off x="733425" y="1404938"/>
          <a:ext cx="8416926" cy="3886201"/>
        </p:xfrm>
        <a:graphic>
          <a:graphicData uri="http://schemas.openxmlformats.org/drawingml/2006/table">
            <a:tbl>
              <a:tblPr/>
              <a:tblGrid>
                <a:gridCol w="4208463"/>
                <a:gridCol w="4208463"/>
              </a:tblGrid>
              <a:tr h="627239">
                <a:tc>
                  <a:txBody>
                    <a:bodyPr/>
                    <a:lstStyle/>
                    <a:p>
                      <a:pPr marL="5413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N W3"/>
                          <a:cs typeface="ヒラギノ角ゴ ProN W3"/>
                          <a:sym typeface="Courier" charset="0"/>
                        </a:rPr>
                        <a:t>PortletRequest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N W3"/>
                        <a:cs typeface="ヒラギノ角ゴ ProN W3"/>
                        <a:sym typeface="Courier" charset="0"/>
                      </a:endParaRPr>
                    </a:p>
                  </a:txBody>
                  <a:tcPr marL="38699" marR="38699" marT="35714" marB="35714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5413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N W3"/>
                          <a:cs typeface="ヒラギノ角ゴ ProN W3"/>
                          <a:sym typeface="Courier" charset="0"/>
                        </a:rPr>
                        <a:t>ServletRequest</a:t>
                      </a:r>
                    </a:p>
                  </a:txBody>
                  <a:tcPr marL="38699" marR="38699" marT="35714" marB="35714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  <a:tr h="627239">
                <a:tc>
                  <a:txBody>
                    <a:bodyPr/>
                    <a:lstStyle/>
                    <a:p>
                      <a:pPr marL="5413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N W3"/>
                          <a:cs typeface="ヒラギノ角ゴ ProN W3"/>
                          <a:sym typeface="Courier" charset="0"/>
                        </a:rPr>
                        <a:t>PortletResponse</a:t>
                      </a:r>
                    </a:p>
                  </a:txBody>
                  <a:tcPr marL="38699" marR="38699" marT="35714" marB="35714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5413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N W3"/>
                          <a:cs typeface="ヒラギノ角ゴ ProN W3"/>
                          <a:sym typeface="Courier" charset="0"/>
                        </a:rPr>
                        <a:t>ServletResponse</a:t>
                      </a:r>
                    </a:p>
                  </a:txBody>
                  <a:tcPr marL="38699" marR="38699" marT="35714" marB="35714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  <a:tr h="627239">
                <a:tc>
                  <a:txBody>
                    <a:bodyPr/>
                    <a:lstStyle/>
                    <a:p>
                      <a:pPr marL="5413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N W3"/>
                          <a:cs typeface="ヒラギノ角ゴ ProN W3"/>
                          <a:sym typeface="Courier" charset="0"/>
                        </a:rPr>
                        <a:t>PortletSession</a:t>
                      </a:r>
                    </a:p>
                  </a:txBody>
                  <a:tcPr marL="38699" marR="38699" marT="35714" marB="35714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5413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N W3"/>
                          <a:cs typeface="ヒラギノ角ゴ ProN W3"/>
                          <a:sym typeface="Courier" charset="0"/>
                        </a:rPr>
                        <a:t>ServletSession</a:t>
                      </a:r>
                    </a:p>
                  </a:txBody>
                  <a:tcPr marL="38699" marR="38699" marT="35714" marB="35714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  <a:tr h="627239">
                <a:tc>
                  <a:txBody>
                    <a:bodyPr/>
                    <a:lstStyle/>
                    <a:p>
                      <a:pPr marL="5413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N W3"/>
                          <a:cs typeface="ヒラギノ角ゴ ProN W3"/>
                          <a:sym typeface="Courier" charset="0"/>
                        </a:rPr>
                        <a:t>PortletContext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N W3"/>
                        <a:cs typeface="ヒラギノ角ゴ ProN W3"/>
                        <a:sym typeface="Courier" charset="0"/>
                      </a:endParaRPr>
                    </a:p>
                  </a:txBody>
                  <a:tcPr marL="38699" marR="38699" marT="35714" marB="35714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5413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N W3"/>
                          <a:cs typeface="ヒラギノ角ゴ ProN W3"/>
                          <a:sym typeface="Courier" charset="0"/>
                        </a:rPr>
                        <a:t>ServletContext</a:t>
                      </a:r>
                    </a:p>
                  </a:txBody>
                  <a:tcPr marL="38699" marR="38699" marT="35714" marB="35714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  <a:tr h="627239">
                <a:tc>
                  <a:txBody>
                    <a:bodyPr/>
                    <a:lstStyle/>
                    <a:p>
                      <a:pPr marL="5413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N W3"/>
                          <a:cs typeface="ヒラギノ角ゴ ProN W3"/>
                          <a:sym typeface="Courier" charset="0"/>
                        </a:rPr>
                        <a:t>PortletFilter</a:t>
                      </a:r>
                    </a:p>
                  </a:txBody>
                  <a:tcPr marL="38699" marR="38699" marT="35714" marB="35714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5413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N W3"/>
                          <a:cs typeface="ヒラギノ角ゴ ProN W3"/>
                          <a:sym typeface="Courier" charset="0"/>
                        </a:rPr>
                        <a:t>ServletFilter</a:t>
                      </a:r>
                    </a:p>
                  </a:txBody>
                  <a:tcPr marL="38699" marR="38699" marT="35714" marB="35714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  <a:tr h="750006">
                <a:tc>
                  <a:txBody>
                    <a:bodyPr/>
                    <a:lstStyle/>
                    <a:p>
                      <a:pPr marL="5413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N W3"/>
                          <a:cs typeface="ヒラギノ角ゴ ProN W3"/>
                          <a:sym typeface="Courier" charset="0"/>
                        </a:rPr>
                        <a:t>PortletRequestDispatcher</a:t>
                      </a:r>
                    </a:p>
                  </a:txBody>
                  <a:tcPr marL="38699" marR="38699" marT="35714" marB="35714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5413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N W3"/>
                          <a:cs typeface="ヒラギノ角ゴ ProN W3"/>
                          <a:sym typeface="Courier" charset="0"/>
                        </a:rPr>
                        <a:t>RequestDispatcher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N W3"/>
                        <a:cs typeface="ヒラギノ角ゴ ProN W3"/>
                        <a:sym typeface="Courier" charset="0"/>
                      </a:endParaRPr>
                    </a:p>
                  </a:txBody>
                  <a:tcPr marL="38699" marR="38699" marT="35714" marB="35714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7102475" y="6246813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915D3608-A8EE-EB4D-A8B6-533D7569885A}" type="slidenum">
              <a:rPr lang="en-GB" sz="13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21</a:t>
            </a:fld>
            <a:endParaRPr lang="en-GB" sz="13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488950" y="4257675"/>
            <a:ext cx="89154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6000"/>
              </a:lnSpc>
            </a:pPr>
            <a:r>
              <a:rPr lang="en-GB" sz="4300">
                <a:solidFill>
                  <a:srgbClr val="FFFFFF"/>
                </a:solidFill>
                <a:cs typeface="Angsana New" charset="0"/>
              </a:rPr>
              <a:t>	Architecture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Request / Response Objects</a:t>
            </a:r>
          </a:p>
        </p:txBody>
      </p:sp>
      <p:sp>
        <p:nvSpPr>
          <p:cNvPr id="81922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Char char="Ø"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Each phase defines his own objects</a:t>
            </a:r>
          </a:p>
          <a:p>
            <a:pPr>
              <a:buFont typeface="Wingdings" charset="0"/>
              <a:buChar char="Ø"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Similar to the Servlet API</a:t>
            </a:r>
          </a:p>
        </p:txBody>
      </p:sp>
      <p:grpSp>
        <p:nvGrpSpPr>
          <p:cNvPr id="81923" name="Group 3"/>
          <p:cNvGrpSpPr>
            <a:grpSpLocks/>
          </p:cNvGrpSpPr>
          <p:nvPr/>
        </p:nvGrpSpPr>
        <p:grpSpPr bwMode="auto">
          <a:xfrm>
            <a:off x="1798638" y="3803650"/>
            <a:ext cx="1770062" cy="420688"/>
            <a:chOff x="0" y="0"/>
            <a:chExt cx="1464" cy="376"/>
          </a:xfrm>
        </p:grpSpPr>
        <p:sp>
          <p:nvSpPr>
            <p:cNvPr id="81959" name="AutoShape 4"/>
            <p:cNvSpPr>
              <a:spLocks/>
            </p:cNvSpPr>
            <p:nvPr/>
          </p:nvSpPr>
          <p:spPr bwMode="auto">
            <a:xfrm>
              <a:off x="0" y="0"/>
              <a:ext cx="1464" cy="376"/>
            </a:xfrm>
            <a:prstGeom prst="roundRect">
              <a:avLst>
                <a:gd name="adj" fmla="val 31912"/>
              </a:avLst>
            </a:prstGeom>
            <a:solidFill>
              <a:srgbClr val="F7E4B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 sz="1800" b="1"/>
            </a:p>
          </p:txBody>
        </p:sp>
        <p:sp>
          <p:nvSpPr>
            <p:cNvPr id="81960" name="Rectangle 5"/>
            <p:cNvSpPr>
              <a:spLocks/>
            </p:cNvSpPr>
            <p:nvPr/>
          </p:nvSpPr>
          <p:spPr bwMode="auto">
            <a:xfrm>
              <a:off x="36" y="84"/>
              <a:ext cx="139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63" bIns="0" anchor="ctr"/>
            <a:lstStyle/>
            <a:p>
              <a:pPr marL="26988"/>
              <a:r>
                <a:rPr lang="en-US" sz="1600" b="1">
                  <a:solidFill>
                    <a:schemeClr val="tx1"/>
                  </a:solidFill>
                  <a:latin typeface="Gill Sans" charset="0"/>
                  <a:sym typeface="Gill Sans" charset="0"/>
                </a:rPr>
                <a:t>PortletRequest</a:t>
              </a:r>
            </a:p>
          </p:txBody>
        </p:sp>
      </p:grpSp>
      <p:grpSp>
        <p:nvGrpSpPr>
          <p:cNvPr id="81924" name="Group 6"/>
          <p:cNvGrpSpPr>
            <a:grpSpLocks/>
          </p:cNvGrpSpPr>
          <p:nvPr/>
        </p:nvGrpSpPr>
        <p:grpSpPr bwMode="auto">
          <a:xfrm>
            <a:off x="725488" y="4606925"/>
            <a:ext cx="1770062" cy="420688"/>
            <a:chOff x="0" y="0"/>
            <a:chExt cx="1464" cy="376"/>
          </a:xfrm>
        </p:grpSpPr>
        <p:sp>
          <p:nvSpPr>
            <p:cNvPr id="81957" name="AutoShape 7"/>
            <p:cNvSpPr>
              <a:spLocks/>
            </p:cNvSpPr>
            <p:nvPr/>
          </p:nvSpPr>
          <p:spPr bwMode="auto">
            <a:xfrm>
              <a:off x="0" y="0"/>
              <a:ext cx="1464" cy="376"/>
            </a:xfrm>
            <a:prstGeom prst="roundRect">
              <a:avLst>
                <a:gd name="adj" fmla="val 31912"/>
              </a:avLst>
            </a:prstGeom>
            <a:solidFill>
              <a:srgbClr val="F7E4B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 sz="1800" b="1"/>
            </a:p>
          </p:txBody>
        </p:sp>
        <p:sp>
          <p:nvSpPr>
            <p:cNvPr id="81958" name="Rectangle 8"/>
            <p:cNvSpPr>
              <a:spLocks/>
            </p:cNvSpPr>
            <p:nvPr/>
          </p:nvSpPr>
          <p:spPr bwMode="auto">
            <a:xfrm>
              <a:off x="36" y="84"/>
              <a:ext cx="139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63" bIns="0" anchor="ctr"/>
            <a:lstStyle/>
            <a:p>
              <a:pPr marL="26988"/>
              <a:r>
                <a:rPr lang="en-US" sz="1600" b="1">
                  <a:solidFill>
                    <a:schemeClr val="tx1"/>
                  </a:solidFill>
                  <a:latin typeface="Gill Sans" charset="0"/>
                  <a:sym typeface="Gill Sans" charset="0"/>
                </a:rPr>
                <a:t>ActionRequest</a:t>
              </a:r>
            </a:p>
          </p:txBody>
        </p:sp>
      </p:grpSp>
      <p:grpSp>
        <p:nvGrpSpPr>
          <p:cNvPr id="81925" name="Group 9"/>
          <p:cNvGrpSpPr>
            <a:grpSpLocks/>
          </p:cNvGrpSpPr>
          <p:nvPr/>
        </p:nvGrpSpPr>
        <p:grpSpPr bwMode="auto">
          <a:xfrm>
            <a:off x="2825750" y="4606925"/>
            <a:ext cx="1770063" cy="420688"/>
            <a:chOff x="0" y="0"/>
            <a:chExt cx="1464" cy="376"/>
          </a:xfrm>
        </p:grpSpPr>
        <p:sp>
          <p:nvSpPr>
            <p:cNvPr id="81955" name="AutoShape 10"/>
            <p:cNvSpPr>
              <a:spLocks/>
            </p:cNvSpPr>
            <p:nvPr/>
          </p:nvSpPr>
          <p:spPr bwMode="auto">
            <a:xfrm>
              <a:off x="0" y="0"/>
              <a:ext cx="1464" cy="376"/>
            </a:xfrm>
            <a:prstGeom prst="roundRect">
              <a:avLst>
                <a:gd name="adj" fmla="val 31912"/>
              </a:avLst>
            </a:prstGeom>
            <a:solidFill>
              <a:srgbClr val="F7E4B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 sz="1800" b="1"/>
            </a:p>
          </p:txBody>
        </p:sp>
        <p:sp>
          <p:nvSpPr>
            <p:cNvPr id="81956" name="Rectangle 11"/>
            <p:cNvSpPr>
              <a:spLocks/>
            </p:cNvSpPr>
            <p:nvPr/>
          </p:nvSpPr>
          <p:spPr bwMode="auto">
            <a:xfrm>
              <a:off x="36" y="84"/>
              <a:ext cx="139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63" bIns="0" anchor="ctr"/>
            <a:lstStyle/>
            <a:p>
              <a:pPr marL="26988"/>
              <a:r>
                <a:rPr lang="en-US" sz="1600" b="1">
                  <a:solidFill>
                    <a:schemeClr val="tx1"/>
                  </a:solidFill>
                  <a:latin typeface="Gill Sans" charset="0"/>
                  <a:sym typeface="Gill Sans" charset="0"/>
                </a:rPr>
                <a:t>RenderRequest</a:t>
              </a:r>
            </a:p>
          </p:txBody>
        </p:sp>
      </p:grpSp>
      <p:grpSp>
        <p:nvGrpSpPr>
          <p:cNvPr id="81926" name="Group 12"/>
          <p:cNvGrpSpPr>
            <a:grpSpLocks/>
          </p:cNvGrpSpPr>
          <p:nvPr/>
        </p:nvGrpSpPr>
        <p:grpSpPr bwMode="auto">
          <a:xfrm>
            <a:off x="6375400" y="3803650"/>
            <a:ext cx="1770063" cy="420688"/>
            <a:chOff x="0" y="0"/>
            <a:chExt cx="1464" cy="376"/>
          </a:xfrm>
        </p:grpSpPr>
        <p:sp>
          <p:nvSpPr>
            <p:cNvPr id="81953" name="AutoShape 13"/>
            <p:cNvSpPr>
              <a:spLocks/>
            </p:cNvSpPr>
            <p:nvPr/>
          </p:nvSpPr>
          <p:spPr bwMode="auto">
            <a:xfrm>
              <a:off x="0" y="0"/>
              <a:ext cx="1464" cy="376"/>
            </a:xfrm>
            <a:prstGeom prst="roundRect">
              <a:avLst>
                <a:gd name="adj" fmla="val 31912"/>
              </a:avLst>
            </a:prstGeom>
            <a:solidFill>
              <a:srgbClr val="F7E4B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 sz="1800" b="1"/>
            </a:p>
          </p:txBody>
        </p:sp>
        <p:sp>
          <p:nvSpPr>
            <p:cNvPr id="81954" name="Rectangle 14"/>
            <p:cNvSpPr>
              <a:spLocks/>
            </p:cNvSpPr>
            <p:nvPr/>
          </p:nvSpPr>
          <p:spPr bwMode="auto">
            <a:xfrm>
              <a:off x="36" y="84"/>
              <a:ext cx="139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63" bIns="0" anchor="ctr"/>
            <a:lstStyle/>
            <a:p>
              <a:pPr marL="26988"/>
              <a:r>
                <a:rPr lang="en-US" sz="1600" b="1">
                  <a:solidFill>
                    <a:schemeClr val="tx1"/>
                  </a:solidFill>
                  <a:latin typeface="Gill Sans" charset="0"/>
                  <a:sym typeface="Gill Sans" charset="0"/>
                </a:rPr>
                <a:t>PortletResponse</a:t>
              </a:r>
            </a:p>
          </p:txBody>
        </p:sp>
      </p:grpSp>
      <p:grpSp>
        <p:nvGrpSpPr>
          <p:cNvPr id="81927" name="Group 15"/>
          <p:cNvGrpSpPr>
            <a:grpSpLocks/>
          </p:cNvGrpSpPr>
          <p:nvPr/>
        </p:nvGrpSpPr>
        <p:grpSpPr bwMode="auto">
          <a:xfrm>
            <a:off x="5300663" y="4606925"/>
            <a:ext cx="1770062" cy="420688"/>
            <a:chOff x="0" y="0"/>
            <a:chExt cx="1464" cy="376"/>
          </a:xfrm>
        </p:grpSpPr>
        <p:sp>
          <p:nvSpPr>
            <p:cNvPr id="81951" name="AutoShape 16"/>
            <p:cNvSpPr>
              <a:spLocks/>
            </p:cNvSpPr>
            <p:nvPr/>
          </p:nvSpPr>
          <p:spPr bwMode="auto">
            <a:xfrm>
              <a:off x="0" y="0"/>
              <a:ext cx="1464" cy="376"/>
            </a:xfrm>
            <a:prstGeom prst="roundRect">
              <a:avLst>
                <a:gd name="adj" fmla="val 31912"/>
              </a:avLst>
            </a:prstGeom>
            <a:solidFill>
              <a:srgbClr val="F7E4B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 sz="1800" b="1"/>
            </a:p>
          </p:txBody>
        </p:sp>
        <p:sp>
          <p:nvSpPr>
            <p:cNvPr id="81952" name="Rectangle 17"/>
            <p:cNvSpPr>
              <a:spLocks/>
            </p:cNvSpPr>
            <p:nvPr/>
          </p:nvSpPr>
          <p:spPr bwMode="auto">
            <a:xfrm>
              <a:off x="36" y="84"/>
              <a:ext cx="139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63" bIns="0" anchor="ctr"/>
            <a:lstStyle/>
            <a:p>
              <a:pPr marL="26988"/>
              <a:r>
                <a:rPr lang="en-US" sz="1600" b="1">
                  <a:solidFill>
                    <a:schemeClr val="tx1"/>
                  </a:solidFill>
                  <a:latin typeface="Gill Sans" charset="0"/>
                  <a:sym typeface="Gill Sans" charset="0"/>
                </a:rPr>
                <a:t>ActionResponse</a:t>
              </a:r>
            </a:p>
          </p:txBody>
        </p:sp>
      </p:grpSp>
      <p:grpSp>
        <p:nvGrpSpPr>
          <p:cNvPr id="81928" name="Group 18"/>
          <p:cNvGrpSpPr>
            <a:grpSpLocks/>
          </p:cNvGrpSpPr>
          <p:nvPr/>
        </p:nvGrpSpPr>
        <p:grpSpPr bwMode="auto">
          <a:xfrm>
            <a:off x="7400925" y="4606925"/>
            <a:ext cx="1770063" cy="420688"/>
            <a:chOff x="0" y="0"/>
            <a:chExt cx="1464" cy="376"/>
          </a:xfrm>
        </p:grpSpPr>
        <p:sp>
          <p:nvSpPr>
            <p:cNvPr id="81949" name="AutoShape 19"/>
            <p:cNvSpPr>
              <a:spLocks/>
            </p:cNvSpPr>
            <p:nvPr/>
          </p:nvSpPr>
          <p:spPr bwMode="auto">
            <a:xfrm>
              <a:off x="0" y="0"/>
              <a:ext cx="1464" cy="376"/>
            </a:xfrm>
            <a:prstGeom prst="roundRect">
              <a:avLst>
                <a:gd name="adj" fmla="val 31912"/>
              </a:avLst>
            </a:prstGeom>
            <a:solidFill>
              <a:srgbClr val="F7E4B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 sz="1800" b="1"/>
            </a:p>
          </p:txBody>
        </p:sp>
        <p:sp>
          <p:nvSpPr>
            <p:cNvPr id="81950" name="Rectangle 20"/>
            <p:cNvSpPr>
              <a:spLocks/>
            </p:cNvSpPr>
            <p:nvPr/>
          </p:nvSpPr>
          <p:spPr bwMode="auto">
            <a:xfrm>
              <a:off x="36" y="84"/>
              <a:ext cx="139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63" bIns="0" anchor="ctr"/>
            <a:lstStyle/>
            <a:p>
              <a:pPr marL="26988"/>
              <a:r>
                <a:rPr lang="en-US" sz="1600" b="1">
                  <a:solidFill>
                    <a:schemeClr val="tx1"/>
                  </a:solidFill>
                  <a:latin typeface="Gill Sans" charset="0"/>
                  <a:sym typeface="Gill Sans" charset="0"/>
                </a:rPr>
                <a:t>RenderResponse</a:t>
              </a:r>
            </a:p>
          </p:txBody>
        </p:sp>
      </p:grpSp>
      <p:sp>
        <p:nvSpPr>
          <p:cNvPr id="81929" name="Line 21"/>
          <p:cNvSpPr>
            <a:spLocks noChangeShapeType="1"/>
          </p:cNvSpPr>
          <p:nvPr/>
        </p:nvSpPr>
        <p:spPr bwMode="auto">
          <a:xfrm>
            <a:off x="3116263" y="4214813"/>
            <a:ext cx="0" cy="366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0" name="Line 22"/>
          <p:cNvSpPr>
            <a:spLocks noChangeShapeType="1"/>
          </p:cNvSpPr>
          <p:nvPr/>
        </p:nvSpPr>
        <p:spPr bwMode="auto">
          <a:xfrm>
            <a:off x="2195513" y="4214813"/>
            <a:ext cx="1587" cy="366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1" name="Line 23"/>
          <p:cNvSpPr>
            <a:spLocks noChangeShapeType="1"/>
          </p:cNvSpPr>
          <p:nvPr/>
        </p:nvSpPr>
        <p:spPr bwMode="auto">
          <a:xfrm>
            <a:off x="6781800" y="4243388"/>
            <a:ext cx="0" cy="3635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2" name="Line 24"/>
          <p:cNvSpPr>
            <a:spLocks noChangeShapeType="1"/>
          </p:cNvSpPr>
          <p:nvPr/>
        </p:nvSpPr>
        <p:spPr bwMode="auto">
          <a:xfrm>
            <a:off x="7718425" y="4243388"/>
            <a:ext cx="1588" cy="3635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81933" name="Group 25"/>
          <p:cNvGrpSpPr>
            <a:grpSpLocks/>
          </p:cNvGrpSpPr>
          <p:nvPr/>
        </p:nvGrpSpPr>
        <p:grpSpPr bwMode="auto">
          <a:xfrm>
            <a:off x="725488" y="5322888"/>
            <a:ext cx="1770062" cy="419100"/>
            <a:chOff x="0" y="0"/>
            <a:chExt cx="1464" cy="376"/>
          </a:xfrm>
        </p:grpSpPr>
        <p:sp>
          <p:nvSpPr>
            <p:cNvPr id="81947" name="AutoShape 26"/>
            <p:cNvSpPr>
              <a:spLocks/>
            </p:cNvSpPr>
            <p:nvPr/>
          </p:nvSpPr>
          <p:spPr bwMode="auto">
            <a:xfrm>
              <a:off x="0" y="0"/>
              <a:ext cx="1464" cy="376"/>
            </a:xfrm>
            <a:prstGeom prst="roundRect">
              <a:avLst>
                <a:gd name="adj" fmla="val 31912"/>
              </a:avLst>
            </a:prstGeom>
            <a:solidFill>
              <a:srgbClr val="F7E4B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 sz="1800" b="1"/>
            </a:p>
          </p:txBody>
        </p:sp>
        <p:sp>
          <p:nvSpPr>
            <p:cNvPr id="81948" name="Rectangle 27"/>
            <p:cNvSpPr>
              <a:spLocks/>
            </p:cNvSpPr>
            <p:nvPr/>
          </p:nvSpPr>
          <p:spPr bwMode="auto">
            <a:xfrm>
              <a:off x="36" y="84"/>
              <a:ext cx="139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63" bIns="0" anchor="ctr"/>
            <a:lstStyle/>
            <a:p>
              <a:pPr marL="26988"/>
              <a:r>
                <a:rPr lang="en-US" sz="1600" b="1">
                  <a:solidFill>
                    <a:schemeClr val="tx1"/>
                  </a:solidFill>
                  <a:latin typeface="Gill Sans" charset="0"/>
                  <a:sym typeface="Gill Sans" charset="0"/>
                </a:rPr>
                <a:t>EventRequest</a:t>
              </a:r>
            </a:p>
          </p:txBody>
        </p:sp>
      </p:grpSp>
      <p:sp>
        <p:nvSpPr>
          <p:cNvPr id="81934" name="Line 28"/>
          <p:cNvSpPr>
            <a:spLocks noChangeShapeType="1"/>
          </p:cNvSpPr>
          <p:nvPr/>
        </p:nvSpPr>
        <p:spPr bwMode="auto">
          <a:xfrm flipH="1">
            <a:off x="2455863" y="4205288"/>
            <a:ext cx="204787" cy="1135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81935" name="Group 29"/>
          <p:cNvGrpSpPr>
            <a:grpSpLocks/>
          </p:cNvGrpSpPr>
          <p:nvPr/>
        </p:nvGrpSpPr>
        <p:grpSpPr bwMode="auto">
          <a:xfrm>
            <a:off x="5300663" y="5384800"/>
            <a:ext cx="1770062" cy="419100"/>
            <a:chOff x="0" y="0"/>
            <a:chExt cx="1464" cy="376"/>
          </a:xfrm>
        </p:grpSpPr>
        <p:sp>
          <p:nvSpPr>
            <p:cNvPr id="81945" name="AutoShape 30"/>
            <p:cNvSpPr>
              <a:spLocks/>
            </p:cNvSpPr>
            <p:nvPr/>
          </p:nvSpPr>
          <p:spPr bwMode="auto">
            <a:xfrm>
              <a:off x="0" y="0"/>
              <a:ext cx="1464" cy="376"/>
            </a:xfrm>
            <a:prstGeom prst="roundRect">
              <a:avLst>
                <a:gd name="adj" fmla="val 31912"/>
              </a:avLst>
            </a:prstGeom>
            <a:solidFill>
              <a:srgbClr val="F7E4B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 sz="1800" b="1"/>
            </a:p>
          </p:txBody>
        </p:sp>
        <p:sp>
          <p:nvSpPr>
            <p:cNvPr id="81946" name="Rectangle 31"/>
            <p:cNvSpPr>
              <a:spLocks/>
            </p:cNvSpPr>
            <p:nvPr/>
          </p:nvSpPr>
          <p:spPr bwMode="auto">
            <a:xfrm>
              <a:off x="36" y="84"/>
              <a:ext cx="139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63" bIns="0" anchor="ctr"/>
            <a:lstStyle/>
            <a:p>
              <a:pPr marL="26988"/>
              <a:r>
                <a:rPr lang="en-US" sz="1600" b="1">
                  <a:solidFill>
                    <a:schemeClr val="tx1"/>
                  </a:solidFill>
                  <a:latin typeface="Gill Sans" charset="0"/>
                  <a:sym typeface="Gill Sans" charset="0"/>
                </a:rPr>
                <a:t>EventResponse</a:t>
              </a:r>
            </a:p>
          </p:txBody>
        </p:sp>
      </p:grpSp>
      <p:sp>
        <p:nvSpPr>
          <p:cNvPr id="81936" name="Line 32"/>
          <p:cNvSpPr>
            <a:spLocks noChangeShapeType="1"/>
          </p:cNvSpPr>
          <p:nvPr/>
        </p:nvSpPr>
        <p:spPr bwMode="auto">
          <a:xfrm flipH="1">
            <a:off x="7023100" y="4249738"/>
            <a:ext cx="242888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81937" name="Group 33"/>
          <p:cNvGrpSpPr>
            <a:grpSpLocks/>
          </p:cNvGrpSpPr>
          <p:nvPr/>
        </p:nvGrpSpPr>
        <p:grpSpPr bwMode="auto">
          <a:xfrm>
            <a:off x="2825750" y="5322888"/>
            <a:ext cx="1770063" cy="419100"/>
            <a:chOff x="0" y="0"/>
            <a:chExt cx="1464" cy="376"/>
          </a:xfrm>
        </p:grpSpPr>
        <p:sp>
          <p:nvSpPr>
            <p:cNvPr id="81943" name="AutoShape 34"/>
            <p:cNvSpPr>
              <a:spLocks/>
            </p:cNvSpPr>
            <p:nvPr/>
          </p:nvSpPr>
          <p:spPr bwMode="auto">
            <a:xfrm>
              <a:off x="0" y="0"/>
              <a:ext cx="1464" cy="376"/>
            </a:xfrm>
            <a:prstGeom prst="roundRect">
              <a:avLst>
                <a:gd name="adj" fmla="val 31912"/>
              </a:avLst>
            </a:prstGeom>
            <a:solidFill>
              <a:srgbClr val="F7E4B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 sz="1800" b="1"/>
            </a:p>
          </p:txBody>
        </p:sp>
        <p:sp>
          <p:nvSpPr>
            <p:cNvPr id="81944" name="Rectangle 35"/>
            <p:cNvSpPr>
              <a:spLocks/>
            </p:cNvSpPr>
            <p:nvPr/>
          </p:nvSpPr>
          <p:spPr bwMode="auto">
            <a:xfrm>
              <a:off x="36" y="84"/>
              <a:ext cx="139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63" bIns="0" anchor="ctr"/>
            <a:lstStyle/>
            <a:p>
              <a:pPr marL="26988"/>
              <a:r>
                <a:rPr lang="en-US" sz="1600" b="1">
                  <a:solidFill>
                    <a:schemeClr val="tx1"/>
                  </a:solidFill>
                  <a:latin typeface="Gill Sans" charset="0"/>
                  <a:sym typeface="Gill Sans" charset="0"/>
                </a:rPr>
                <a:t>ResourceRequest</a:t>
              </a:r>
            </a:p>
          </p:txBody>
        </p:sp>
      </p:grpSp>
      <p:sp>
        <p:nvSpPr>
          <p:cNvPr id="81938" name="Line 36"/>
          <p:cNvSpPr>
            <a:spLocks noChangeShapeType="1"/>
          </p:cNvSpPr>
          <p:nvPr/>
        </p:nvSpPr>
        <p:spPr bwMode="auto">
          <a:xfrm>
            <a:off x="2689225" y="4214813"/>
            <a:ext cx="203200" cy="11255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81939" name="Group 37"/>
          <p:cNvGrpSpPr>
            <a:grpSpLocks/>
          </p:cNvGrpSpPr>
          <p:nvPr/>
        </p:nvGrpSpPr>
        <p:grpSpPr bwMode="auto">
          <a:xfrm>
            <a:off x="7400925" y="5360988"/>
            <a:ext cx="1895475" cy="465137"/>
            <a:chOff x="0" y="0"/>
            <a:chExt cx="1568" cy="416"/>
          </a:xfrm>
        </p:grpSpPr>
        <p:sp>
          <p:nvSpPr>
            <p:cNvPr id="81941" name="AutoShape 38"/>
            <p:cNvSpPr>
              <a:spLocks/>
            </p:cNvSpPr>
            <p:nvPr/>
          </p:nvSpPr>
          <p:spPr bwMode="auto">
            <a:xfrm>
              <a:off x="0" y="20"/>
              <a:ext cx="1568" cy="376"/>
            </a:xfrm>
            <a:prstGeom prst="roundRect">
              <a:avLst>
                <a:gd name="adj" fmla="val 31912"/>
              </a:avLst>
            </a:prstGeom>
            <a:solidFill>
              <a:srgbClr val="F7E4B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 sz="1800" b="1"/>
            </a:p>
          </p:txBody>
        </p:sp>
        <p:sp>
          <p:nvSpPr>
            <p:cNvPr id="81942" name="Rectangle 39"/>
            <p:cNvSpPr>
              <a:spLocks/>
            </p:cNvSpPr>
            <p:nvPr/>
          </p:nvSpPr>
          <p:spPr bwMode="auto">
            <a:xfrm>
              <a:off x="38" y="0"/>
              <a:ext cx="1491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63" bIns="0" anchor="ctr"/>
            <a:lstStyle/>
            <a:p>
              <a:pPr marL="26988"/>
              <a:r>
                <a:rPr lang="en-US" sz="1600" b="1">
                  <a:solidFill>
                    <a:schemeClr val="tx1"/>
                  </a:solidFill>
                  <a:latin typeface="Gill Sans" charset="0"/>
                  <a:sym typeface="Gill Sans" charset="0"/>
                </a:rPr>
                <a:t>ResourceResponse</a:t>
              </a:r>
            </a:p>
          </p:txBody>
        </p:sp>
      </p:grpSp>
      <p:sp>
        <p:nvSpPr>
          <p:cNvPr id="81940" name="Line 40"/>
          <p:cNvSpPr>
            <a:spLocks noChangeShapeType="1"/>
          </p:cNvSpPr>
          <p:nvPr/>
        </p:nvSpPr>
        <p:spPr bwMode="auto">
          <a:xfrm>
            <a:off x="7275513" y="4232275"/>
            <a:ext cx="203200" cy="11795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Architecture</a:t>
            </a:r>
          </a:p>
        </p:txBody>
      </p:sp>
      <p:grpSp>
        <p:nvGrpSpPr>
          <p:cNvPr id="82946" name="Group 2"/>
          <p:cNvGrpSpPr>
            <a:grpSpLocks/>
          </p:cNvGrpSpPr>
          <p:nvPr/>
        </p:nvGrpSpPr>
        <p:grpSpPr bwMode="auto">
          <a:xfrm>
            <a:off x="1436688" y="1665288"/>
            <a:ext cx="6810375" cy="3455987"/>
            <a:chOff x="0" y="0"/>
            <a:chExt cx="5632" cy="3096"/>
          </a:xfrm>
        </p:grpSpPr>
        <p:pic>
          <p:nvPicPr>
            <p:cNvPr id="82947" name="Picture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" y="96"/>
              <a:ext cx="5372" cy="2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48" name="Picture 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632" cy="3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xmlns:p14="http://schemas.microsoft.com/office/powerpoint/2010/main"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Portlet application packaging</a:t>
            </a:r>
          </a:p>
        </p:txBody>
      </p:sp>
      <p:sp>
        <p:nvSpPr>
          <p:cNvPr id="83970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 marL="279400" indent="-249238">
              <a:lnSpc>
                <a:spcPct val="100000"/>
              </a:lnSpc>
              <a:buFont typeface="Arial" charset="0"/>
              <a:buChar char="•"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Portlets are packaged in a war file and the portlet container discovers them</a:t>
            </a:r>
          </a:p>
          <a:p>
            <a:pPr marL="279400" indent="-249238">
              <a:lnSpc>
                <a:spcPct val="100000"/>
              </a:lnSpc>
              <a:buFont typeface="Arial" charset="0"/>
              <a:buChar char="•"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The </a:t>
            </a:r>
            <a:r>
              <a:rPr lang="en-US">
                <a:latin typeface="Courier" charset="0"/>
                <a:ea typeface="MS Gothic" charset="0"/>
                <a:cs typeface="MS Gothic" charset="0"/>
                <a:sym typeface="Courier" charset="0"/>
              </a:rPr>
              <a:t>portlet.xml</a:t>
            </a:r>
            <a:r>
              <a:rPr lang="en-US">
                <a:latin typeface="Arial" charset="0"/>
                <a:ea typeface="MS Gothic" charset="0"/>
                <a:cs typeface="MS Gothic" charset="0"/>
              </a:rPr>
              <a:t> deployment descriptor configures and describes the portlets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9345613" y="6464300"/>
            <a:ext cx="2365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321" tIns="33661" rIns="67321" bIns="33661"/>
          <a:lstStyle>
            <a:lvl1pPr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/>
            <a:fld id="{17419F13-3015-5442-A7D4-DE78D236F614}" type="slidenum">
              <a:rPr lang="en-US" sz="1100">
                <a:solidFill>
                  <a:schemeClr val="tx1"/>
                </a:solidFill>
                <a:latin typeface="Helvetica Neue" charset="0"/>
                <a:sym typeface="Helvetica Neue" charset="0"/>
              </a:rPr>
              <a:pPr algn="r" eaLnBrk="1"/>
              <a:t>25</a:t>
            </a:fld>
            <a:endParaRPr lang="en-US" sz="1100">
              <a:solidFill>
                <a:schemeClr val="tx1"/>
              </a:solidFill>
              <a:latin typeface="Helvetica Neue" charset="0"/>
              <a:sym typeface="Helvetica Neue" charset="0"/>
            </a:endParaRPr>
          </a:p>
        </p:txBody>
      </p:sp>
      <p:sp>
        <p:nvSpPr>
          <p:cNvPr id="84994" name="Rectangle 2"/>
          <p:cNvSpPr>
            <a:spLocks noChangeArrowheads="1"/>
          </p:cNvSpPr>
          <p:nvPr>
            <p:ph type="title"/>
          </p:nvPr>
        </p:nvSpPr>
        <p:spPr/>
        <p:txBody>
          <a:bodyPr rIns="97986"/>
          <a:lstStyle/>
          <a:p>
            <a:pPr marL="44450"/>
            <a:r>
              <a:rPr lang="en-US">
                <a:latin typeface="Arial" charset="0"/>
                <a:ea typeface="MS Gothic" charset="0"/>
                <a:cs typeface="MS Gothic" charset="0"/>
              </a:rPr>
              <a:t>Configuration</a:t>
            </a:r>
          </a:p>
        </p:txBody>
      </p:sp>
      <p:sp>
        <p:nvSpPr>
          <p:cNvPr id="84995" name="Rectangle 3"/>
          <p:cNvSpPr>
            <a:spLocks noChangeArrowheads="1"/>
          </p:cNvSpPr>
          <p:nvPr>
            <p:ph type="body" idx="1"/>
          </p:nvPr>
        </p:nvSpPr>
        <p:spPr>
          <a:xfrm>
            <a:off x="495300" y="1141413"/>
            <a:ext cx="8905875" cy="4408487"/>
          </a:xfrm>
        </p:spPr>
        <p:txBody>
          <a:bodyPr/>
          <a:lstStyle/>
          <a:p>
            <a:pPr marL="42863" indent="0">
              <a:spcAft>
                <a:spcPts val="538"/>
              </a:spcAft>
              <a:buFont typeface="Symbol" charset="0"/>
              <a:buNone/>
            </a:pP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&lt;?</a:t>
            </a:r>
            <a:r>
              <a:rPr lang="en-US" sz="1300">
                <a:solidFill>
                  <a:srgbClr val="3F7F7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xml </a:t>
            </a:r>
            <a:r>
              <a:rPr lang="en-US" sz="1300">
                <a:solidFill>
                  <a:srgbClr val="7F007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version</a:t>
            </a:r>
            <a:r>
              <a:rPr lang="en-US" sz="1300">
                <a:solidFill>
                  <a:schemeClr val="tx1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=</a:t>
            </a:r>
            <a:r>
              <a:rPr lang="en-US" sz="1300">
                <a:solidFill>
                  <a:srgbClr val="2A00F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"1.0" </a:t>
            </a:r>
            <a:r>
              <a:rPr lang="en-US" sz="1300">
                <a:solidFill>
                  <a:srgbClr val="7F007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encoding</a:t>
            </a:r>
            <a:r>
              <a:rPr lang="en-US" sz="1300">
                <a:solidFill>
                  <a:schemeClr val="tx1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=</a:t>
            </a:r>
            <a:r>
              <a:rPr lang="en-US" sz="1300">
                <a:solidFill>
                  <a:srgbClr val="2A00F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"UTF-8"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?&gt;</a:t>
            </a:r>
          </a:p>
          <a:p>
            <a:pPr marL="42863" indent="0">
              <a:spcAft>
                <a:spcPts val="538"/>
              </a:spcAft>
              <a:buFont typeface="Symbol" charset="0"/>
              <a:buNone/>
            </a:pP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&lt;</a:t>
            </a:r>
            <a:r>
              <a:rPr lang="en-US" sz="1300">
                <a:solidFill>
                  <a:srgbClr val="3F7F7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portlet-app</a:t>
            </a:r>
          </a:p>
          <a:p>
            <a:pPr marL="42863" indent="0">
              <a:spcAft>
                <a:spcPts val="538"/>
              </a:spcAft>
              <a:buFont typeface="Symbol" charset="0"/>
              <a:buNone/>
            </a:pPr>
            <a:r>
              <a:rPr lang="en-US" sz="1300">
                <a:solidFill>
                  <a:srgbClr val="3F7F7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    </a:t>
            </a:r>
            <a:r>
              <a:rPr lang="en-US" sz="1300">
                <a:solidFill>
                  <a:srgbClr val="7F007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xmlns</a:t>
            </a:r>
            <a:r>
              <a:rPr lang="en-US" sz="1300">
                <a:solidFill>
                  <a:schemeClr val="tx1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=</a:t>
            </a:r>
            <a:r>
              <a:rPr lang="en-US" sz="1300">
                <a:solidFill>
                  <a:srgbClr val="2A00F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"..." </a:t>
            </a:r>
            <a:r>
              <a:rPr lang="en-US" sz="1300">
                <a:solidFill>
                  <a:srgbClr val="7F007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version</a:t>
            </a:r>
            <a:r>
              <a:rPr lang="en-US" sz="1300">
                <a:solidFill>
                  <a:schemeClr val="tx1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=</a:t>
            </a:r>
            <a:r>
              <a:rPr lang="en-US" sz="1300">
                <a:solidFill>
                  <a:srgbClr val="2A00F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"2.0"</a:t>
            </a:r>
            <a:r>
              <a:rPr lang="en-US" sz="1300">
                <a:solidFill>
                  <a:srgbClr val="7F007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xmlns:xsi</a:t>
            </a:r>
            <a:r>
              <a:rPr lang="en-US" sz="1300">
                <a:solidFill>
                  <a:schemeClr val="tx1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=</a:t>
            </a:r>
            <a:r>
              <a:rPr lang="en-US" sz="1300">
                <a:solidFill>
                  <a:srgbClr val="2A00F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"</a:t>
            </a:r>
            <a:r>
              <a:rPr lang="en-US" sz="1300" u="sng">
                <a:solidFill>
                  <a:srgbClr val="009999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  <a:hlinkClick r:id="rId2"/>
              </a:rPr>
              <a:t>...</a:t>
            </a:r>
            <a:r>
              <a:rPr lang="en-US" sz="1300">
                <a:solidFill>
                  <a:srgbClr val="2A00F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"</a:t>
            </a:r>
            <a:br>
              <a:rPr lang="en-US" sz="1300">
                <a:solidFill>
                  <a:srgbClr val="2A00F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</a:br>
            <a:r>
              <a:rPr lang="en-US" sz="1300">
                <a:solidFill>
                  <a:srgbClr val="7F007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xsi:schemaLocation</a:t>
            </a:r>
            <a:r>
              <a:rPr lang="en-US" sz="1300">
                <a:solidFill>
                  <a:schemeClr val="tx1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=</a:t>
            </a:r>
            <a:r>
              <a:rPr lang="en-US" sz="1300">
                <a:solidFill>
                  <a:srgbClr val="2A00F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"</a:t>
            </a:r>
            <a:r>
              <a:rPr lang="en-US" sz="1100" u="sng">
                <a:solidFill>
                  <a:srgbClr val="009999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  <a:hlinkClick r:id="rId3"/>
              </a:rPr>
              <a:t>http://java.sun.com/xml/ns/portlet/portlet-app_2_0.xsd</a:t>
            </a:r>
            <a:r>
              <a:rPr lang="en-US" sz="1300">
                <a:solidFill>
                  <a:srgbClr val="2A00F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"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&gt;</a:t>
            </a:r>
          </a:p>
          <a:p>
            <a:pPr marL="42863" indent="0">
              <a:spcAft>
                <a:spcPts val="538"/>
              </a:spcAft>
              <a:buFont typeface="Symbol" charset="0"/>
              <a:buNone/>
            </a:pPr>
            <a:r>
              <a:rPr lang="en-US" sz="1300">
                <a:solidFill>
                  <a:schemeClr val="tx1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  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&lt;</a:t>
            </a:r>
            <a:r>
              <a:rPr lang="en-US" sz="1300">
                <a:solidFill>
                  <a:srgbClr val="3F7F7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portlet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&gt;</a:t>
            </a:r>
          </a:p>
          <a:p>
            <a:pPr marL="42863" indent="0">
              <a:spcAft>
                <a:spcPts val="538"/>
              </a:spcAft>
              <a:buFont typeface="Symbol" charset="0"/>
              <a:buNone/>
            </a:pPr>
            <a:r>
              <a:rPr lang="en-US" sz="1300">
                <a:solidFill>
                  <a:schemeClr val="tx1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    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&lt;</a:t>
            </a:r>
            <a:r>
              <a:rPr lang="en-US" sz="1300">
                <a:solidFill>
                  <a:srgbClr val="3F7F7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description </a:t>
            </a:r>
            <a:r>
              <a:rPr lang="en-US" sz="1300">
                <a:solidFill>
                  <a:srgbClr val="7F007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xml:lang</a:t>
            </a:r>
            <a:r>
              <a:rPr lang="en-US" sz="1300">
                <a:solidFill>
                  <a:schemeClr val="tx1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=</a:t>
            </a:r>
            <a:r>
              <a:rPr lang="en-US" sz="1300">
                <a:solidFill>
                  <a:srgbClr val="2A00F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"EN"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&gt;</a:t>
            </a:r>
            <a:r>
              <a:rPr lang="en-US" sz="1300">
                <a:solidFill>
                  <a:schemeClr val="tx1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HelloWorld Portlet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&lt;/</a:t>
            </a:r>
            <a:r>
              <a:rPr lang="en-US" sz="1300">
                <a:solidFill>
                  <a:srgbClr val="3F7F7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description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&gt;</a:t>
            </a:r>
          </a:p>
          <a:p>
            <a:pPr marL="42863" indent="0">
              <a:spcAft>
                <a:spcPts val="538"/>
              </a:spcAft>
              <a:buFont typeface="Symbol" charset="0"/>
              <a:buNone/>
            </a:pPr>
            <a:r>
              <a:rPr lang="en-US" sz="1300">
                <a:solidFill>
                  <a:schemeClr val="tx1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    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&lt;</a:t>
            </a:r>
            <a:r>
              <a:rPr lang="en-US" sz="1300">
                <a:solidFill>
                  <a:srgbClr val="3F7F7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portlet-name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&gt;</a:t>
            </a:r>
            <a:r>
              <a:rPr lang="en-US" sz="1300">
                <a:solidFill>
                  <a:schemeClr val="tx1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HelloWorld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&lt;/</a:t>
            </a:r>
            <a:r>
              <a:rPr lang="en-US" sz="1300">
                <a:solidFill>
                  <a:srgbClr val="3F7F7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portlet-name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&gt;</a:t>
            </a:r>
          </a:p>
          <a:p>
            <a:pPr marL="42863" indent="0">
              <a:spcAft>
                <a:spcPts val="538"/>
              </a:spcAft>
              <a:buFont typeface="Symbol" charset="0"/>
              <a:buNone/>
            </a:pPr>
            <a:r>
              <a:rPr lang="en-US" sz="1300">
                <a:solidFill>
                  <a:schemeClr val="tx1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    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&lt;</a:t>
            </a:r>
            <a:r>
              <a:rPr lang="en-US" sz="1300">
                <a:solidFill>
                  <a:srgbClr val="3F7F7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display-name </a:t>
            </a:r>
            <a:r>
              <a:rPr lang="en-US" sz="1300">
                <a:solidFill>
                  <a:srgbClr val="7F007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xml:lang</a:t>
            </a:r>
            <a:r>
              <a:rPr lang="en-US" sz="1300">
                <a:solidFill>
                  <a:schemeClr val="tx1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=</a:t>
            </a:r>
            <a:r>
              <a:rPr lang="en-US" sz="1300">
                <a:solidFill>
                  <a:srgbClr val="2A00F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"EN"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&gt;</a:t>
            </a:r>
            <a:r>
              <a:rPr lang="en-US" sz="1300">
                <a:solidFill>
                  <a:schemeClr val="tx1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Hello World Portlet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&lt;/</a:t>
            </a:r>
            <a:r>
              <a:rPr lang="en-US" sz="1300">
                <a:solidFill>
                  <a:srgbClr val="3F7F7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display-name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&gt;</a:t>
            </a:r>
          </a:p>
          <a:p>
            <a:pPr marL="42863" indent="0">
              <a:spcAft>
                <a:spcPts val="538"/>
              </a:spcAft>
              <a:buFont typeface="Symbol" charset="0"/>
              <a:buNone/>
            </a:pPr>
            <a:r>
              <a:rPr lang="en-US" sz="1300">
                <a:solidFill>
                  <a:schemeClr val="tx1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    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&lt;</a:t>
            </a:r>
            <a:r>
              <a:rPr lang="en-US" sz="1300">
                <a:solidFill>
                  <a:srgbClr val="3F7F7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portlet-class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&gt;</a:t>
            </a:r>
            <a:r>
              <a:rPr lang="en-US" sz="1300">
                <a:solidFill>
                  <a:schemeClr val="tx1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org.exoplatform.demo.HelloWorldPortlet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&lt;/</a:t>
            </a:r>
            <a:r>
              <a:rPr lang="en-US" sz="1300">
                <a:solidFill>
                  <a:srgbClr val="3F7F7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portlet-class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&gt;</a:t>
            </a:r>
          </a:p>
          <a:p>
            <a:pPr marL="42863" indent="0">
              <a:spcAft>
                <a:spcPts val="538"/>
              </a:spcAft>
              <a:buFont typeface="Symbol" charset="0"/>
              <a:buNone/>
            </a:pPr>
            <a:r>
              <a:rPr lang="en-US" sz="1300">
                <a:solidFill>
                  <a:schemeClr val="tx1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    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&lt;</a:t>
            </a:r>
            <a:r>
              <a:rPr lang="en-US" sz="1300">
                <a:solidFill>
                  <a:srgbClr val="3F7F7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expiration-cache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&gt;</a:t>
            </a:r>
            <a:r>
              <a:rPr lang="en-US" sz="1300">
                <a:solidFill>
                  <a:schemeClr val="tx1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0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&lt;/</a:t>
            </a:r>
            <a:r>
              <a:rPr lang="en-US" sz="1300">
                <a:solidFill>
                  <a:srgbClr val="3F7F7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expiration-cache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&gt;</a:t>
            </a:r>
          </a:p>
          <a:p>
            <a:pPr marL="42863" indent="0">
              <a:spcAft>
                <a:spcPts val="538"/>
              </a:spcAft>
              <a:buFont typeface="Symbol" charset="0"/>
              <a:buNone/>
            </a:pPr>
            <a:r>
              <a:rPr lang="en-US" sz="1300">
                <a:solidFill>
                  <a:schemeClr val="tx1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    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&lt;</a:t>
            </a:r>
            <a:r>
              <a:rPr lang="en-US" sz="1300">
                <a:solidFill>
                  <a:srgbClr val="3F7F7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supports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&gt;</a:t>
            </a:r>
          </a:p>
          <a:p>
            <a:pPr marL="42863" indent="0">
              <a:spcAft>
                <a:spcPts val="538"/>
              </a:spcAft>
              <a:buFont typeface="Symbol" charset="0"/>
              <a:buNone/>
            </a:pPr>
            <a:r>
              <a:rPr lang="en-US" sz="1300">
                <a:solidFill>
                  <a:schemeClr val="tx1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      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&lt;</a:t>
            </a:r>
            <a:r>
              <a:rPr lang="en-US" sz="1300">
                <a:solidFill>
                  <a:srgbClr val="3F7F7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mime-type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&gt;</a:t>
            </a:r>
            <a:r>
              <a:rPr lang="en-US" sz="1300">
                <a:solidFill>
                  <a:schemeClr val="tx1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text/html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&lt;/</a:t>
            </a:r>
            <a:r>
              <a:rPr lang="en-US" sz="1300">
                <a:solidFill>
                  <a:srgbClr val="3F7F7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mime-type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&gt;</a:t>
            </a:r>
          </a:p>
          <a:p>
            <a:pPr marL="42863" indent="0">
              <a:spcAft>
                <a:spcPts val="538"/>
              </a:spcAft>
              <a:buFont typeface="Symbol" charset="0"/>
              <a:buNone/>
            </a:pPr>
            <a:r>
              <a:rPr lang="en-US" sz="1300">
                <a:solidFill>
                  <a:schemeClr val="tx1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      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&lt;</a:t>
            </a:r>
            <a:r>
              <a:rPr lang="en-US" sz="1300">
                <a:solidFill>
                  <a:srgbClr val="3F7F7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portlet-mode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&gt;</a:t>
            </a:r>
            <a:r>
              <a:rPr lang="en-US" sz="1300">
                <a:solidFill>
                  <a:schemeClr val="tx1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help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&lt;/</a:t>
            </a:r>
            <a:r>
              <a:rPr lang="en-US" sz="1300">
                <a:solidFill>
                  <a:srgbClr val="3F7F7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portlet-mode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&gt;</a:t>
            </a:r>
          </a:p>
          <a:p>
            <a:pPr marL="42863" indent="0">
              <a:spcAft>
                <a:spcPts val="538"/>
              </a:spcAft>
              <a:buFont typeface="Symbol" charset="0"/>
              <a:buNone/>
            </a:pPr>
            <a:r>
              <a:rPr lang="en-US" sz="1300">
                <a:solidFill>
                  <a:schemeClr val="tx1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      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&lt;</a:t>
            </a:r>
            <a:r>
              <a:rPr lang="en-US" sz="1300">
                <a:solidFill>
                  <a:srgbClr val="3F7F7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portlet-mode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&gt;</a:t>
            </a:r>
            <a:r>
              <a:rPr lang="en-US" sz="1300">
                <a:solidFill>
                  <a:schemeClr val="tx1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edit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&lt;/</a:t>
            </a:r>
            <a:r>
              <a:rPr lang="en-US" sz="1300">
                <a:solidFill>
                  <a:srgbClr val="3F7F7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portlet-mode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&gt;</a:t>
            </a:r>
          </a:p>
          <a:p>
            <a:pPr marL="42863" indent="0">
              <a:spcAft>
                <a:spcPts val="538"/>
              </a:spcAft>
              <a:buFont typeface="Symbol" charset="0"/>
              <a:buNone/>
            </a:pPr>
            <a:r>
              <a:rPr lang="en-US" sz="1300">
                <a:solidFill>
                  <a:schemeClr val="tx1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    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&lt;/</a:t>
            </a:r>
            <a:r>
              <a:rPr lang="en-US" sz="1300">
                <a:solidFill>
                  <a:srgbClr val="3F7F7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supports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&gt;</a:t>
            </a:r>
          </a:p>
          <a:p>
            <a:pPr marL="42863" indent="0">
              <a:spcAft>
                <a:spcPts val="538"/>
              </a:spcAft>
              <a:buFont typeface="Symbol" charset="0"/>
              <a:buNone/>
            </a:pPr>
            <a:r>
              <a:rPr lang="en-US" sz="1300">
                <a:solidFill>
                  <a:schemeClr val="tx1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    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&lt;</a:t>
            </a:r>
            <a:r>
              <a:rPr lang="en-US" sz="1300">
                <a:solidFill>
                  <a:srgbClr val="3F7F7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supported-locale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&gt;</a:t>
            </a:r>
            <a:r>
              <a:rPr lang="en-US" sz="1300">
                <a:solidFill>
                  <a:schemeClr val="tx1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en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&lt;/</a:t>
            </a:r>
            <a:r>
              <a:rPr lang="en-US" sz="1300">
                <a:solidFill>
                  <a:srgbClr val="3F7F7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supported-locale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&gt;</a:t>
            </a:r>
          </a:p>
          <a:p>
            <a:pPr marL="42863" indent="0">
              <a:spcAft>
                <a:spcPts val="538"/>
              </a:spcAft>
              <a:buFont typeface="Symbol" charset="0"/>
              <a:buNone/>
            </a:pPr>
            <a:r>
              <a:rPr lang="en-US" sz="1300">
                <a:solidFill>
                  <a:schemeClr val="tx1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    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&lt;</a:t>
            </a:r>
            <a:r>
              <a:rPr lang="en-US" sz="1300">
                <a:solidFill>
                  <a:srgbClr val="3F7F7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supported-locale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&gt;</a:t>
            </a:r>
            <a:r>
              <a:rPr lang="en-US" sz="1300">
                <a:solidFill>
                  <a:schemeClr val="tx1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fr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&lt;/</a:t>
            </a:r>
            <a:r>
              <a:rPr lang="en-US" sz="1300">
                <a:solidFill>
                  <a:srgbClr val="3F7F7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supported-locale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&gt;</a:t>
            </a:r>
          </a:p>
          <a:p>
            <a:pPr marL="42863" indent="0">
              <a:spcAft>
                <a:spcPts val="538"/>
              </a:spcAft>
              <a:buFont typeface="Symbol" charset="0"/>
              <a:buNone/>
            </a:pPr>
            <a:r>
              <a:rPr lang="en-US" sz="1300">
                <a:solidFill>
                  <a:schemeClr val="tx1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 </a:t>
            </a:r>
          </a:p>
          <a:p>
            <a:pPr marL="42863" indent="0">
              <a:spcAft>
                <a:spcPts val="538"/>
              </a:spcAft>
              <a:buFont typeface="Symbol" charset="0"/>
              <a:buNone/>
            </a:pPr>
            <a:r>
              <a:rPr lang="en-US" sz="1300">
                <a:solidFill>
                  <a:schemeClr val="tx1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    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&lt;</a:t>
            </a:r>
            <a:r>
              <a:rPr lang="en-US" sz="1300">
                <a:solidFill>
                  <a:srgbClr val="3F7F7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portlet-info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&gt;</a:t>
            </a:r>
          </a:p>
          <a:p>
            <a:pPr marL="42863" indent="0">
              <a:spcAft>
                <a:spcPts val="538"/>
              </a:spcAft>
              <a:buFont typeface="Symbol" charset="0"/>
              <a:buNone/>
            </a:pPr>
            <a:r>
              <a:rPr lang="en-US" sz="1300">
                <a:solidFill>
                  <a:schemeClr val="tx1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      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&lt;</a:t>
            </a:r>
            <a:r>
              <a:rPr lang="en-US" sz="1300">
                <a:solidFill>
                  <a:srgbClr val="3F7F7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title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&gt;</a:t>
            </a:r>
            <a:r>
              <a:rPr lang="en-US" sz="1300">
                <a:solidFill>
                  <a:schemeClr val="tx1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HelloWorld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&lt;/</a:t>
            </a:r>
            <a:r>
              <a:rPr lang="en-US" sz="1300">
                <a:solidFill>
                  <a:srgbClr val="3F7F7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title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&gt;</a:t>
            </a:r>
          </a:p>
          <a:p>
            <a:pPr marL="42863" indent="0">
              <a:spcAft>
                <a:spcPts val="538"/>
              </a:spcAft>
              <a:buFont typeface="Symbol" charset="0"/>
              <a:buNone/>
            </a:pPr>
            <a:r>
              <a:rPr lang="en-US" sz="1300">
                <a:solidFill>
                  <a:schemeClr val="tx1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      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&lt;</a:t>
            </a:r>
            <a:r>
              <a:rPr lang="en-US" sz="1300">
                <a:solidFill>
                  <a:srgbClr val="3F7F7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short-title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&gt;</a:t>
            </a:r>
            <a:r>
              <a:rPr lang="en-US" sz="1300">
                <a:solidFill>
                  <a:schemeClr val="tx1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Hello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&lt;/</a:t>
            </a:r>
            <a:r>
              <a:rPr lang="en-US" sz="1300">
                <a:solidFill>
                  <a:srgbClr val="3F7F7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short-title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&gt;</a:t>
            </a:r>
          </a:p>
          <a:p>
            <a:pPr marL="42863" indent="0">
              <a:spcAft>
                <a:spcPts val="538"/>
              </a:spcAft>
              <a:buFont typeface="Symbol" charset="0"/>
              <a:buNone/>
            </a:pPr>
            <a:r>
              <a:rPr lang="en-US" sz="1300">
                <a:solidFill>
                  <a:schemeClr val="tx1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    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&lt;/</a:t>
            </a:r>
            <a:r>
              <a:rPr lang="en-US" sz="1300">
                <a:solidFill>
                  <a:srgbClr val="3F7F7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portlet-info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&gt;</a:t>
            </a:r>
            <a:r>
              <a:rPr lang="en-US" sz="1300">
                <a:solidFill>
                  <a:schemeClr val="tx1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    </a:t>
            </a:r>
            <a:endParaRPr lang="en-US">
              <a:latin typeface="Arial" charset="0"/>
              <a:ea typeface="MS Gothic" charset="0"/>
              <a:cs typeface="MS Gothic" charset="0"/>
            </a:endParaRPr>
          </a:p>
          <a:p>
            <a:pPr marL="42863" indent="0">
              <a:spcAft>
                <a:spcPts val="538"/>
              </a:spcAft>
              <a:buFont typeface="Symbol" charset="0"/>
              <a:buNone/>
            </a:pPr>
            <a:r>
              <a:rPr lang="en-US" sz="1300">
                <a:solidFill>
                  <a:schemeClr val="tx1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  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&lt;/</a:t>
            </a:r>
            <a:r>
              <a:rPr lang="en-US" sz="1300">
                <a:solidFill>
                  <a:srgbClr val="3F7F7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portlet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&gt;</a:t>
            </a:r>
          </a:p>
          <a:p>
            <a:pPr marL="42863" indent="0">
              <a:spcAft>
                <a:spcPts val="538"/>
              </a:spcAft>
              <a:buFont typeface="Symbol" charset="0"/>
              <a:buNone/>
            </a:pP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&lt;/</a:t>
            </a:r>
            <a:r>
              <a:rPr lang="en-US" sz="1300">
                <a:solidFill>
                  <a:srgbClr val="3F7F7F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portlet-app</a:t>
            </a:r>
            <a:r>
              <a:rPr lang="en-US" sz="1300">
                <a:solidFill>
                  <a:srgbClr val="008080"/>
                </a:solidFill>
                <a:latin typeface="Courier New Bold" charset="0"/>
                <a:ea typeface="MS Gothic" charset="0"/>
                <a:cs typeface="MS Gothic" charset="0"/>
                <a:sym typeface="Courier New Bold" charset="0"/>
              </a:rP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7102475" y="6246813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A12BEBB0-5ADA-3D4E-8E69-DC0F73445A5E}" type="slidenum">
              <a:rPr lang="en-GB" sz="13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26</a:t>
            </a:fld>
            <a:endParaRPr lang="en-GB" sz="13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488950" y="4257675"/>
            <a:ext cx="89154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6000"/>
              </a:lnSpc>
            </a:pPr>
            <a:r>
              <a:rPr lang="en-GB" sz="4300">
                <a:solidFill>
                  <a:srgbClr val="FFFFFF"/>
                </a:solidFill>
                <a:cs typeface="Angsana New" charset="0"/>
              </a:rPr>
              <a:t>JSP Code Snippets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PortletRequestDispatcher</a:t>
            </a:r>
          </a:p>
        </p:txBody>
      </p:sp>
      <p:sp>
        <p:nvSpPr>
          <p:cNvPr id="88066" name="Rectangle 2"/>
          <p:cNvSpPr>
            <a:spLocks noChangeArrowheads="1"/>
          </p:cNvSpPr>
          <p:nvPr>
            <p:ph type="body" idx="1"/>
          </p:nvPr>
        </p:nvSpPr>
        <p:spPr>
          <a:xfrm>
            <a:off x="434975" y="1338263"/>
            <a:ext cx="9036050" cy="4113212"/>
          </a:xfrm>
        </p:spPr>
        <p:txBody>
          <a:bodyPr/>
          <a:lstStyle/>
          <a:p>
            <a:pPr marL="42863" indent="0">
              <a:lnSpc>
                <a:spcPct val="100000"/>
              </a:lnSpc>
              <a:buFont typeface="Symbol" charset="0"/>
              <a:buNone/>
            </a:pPr>
            <a:endParaRPr lang="en-US" sz="1400" i="0">
              <a:solidFill>
                <a:schemeClr val="tx1"/>
              </a:solidFill>
              <a:latin typeface="Courier New" charset="0"/>
              <a:ea typeface="MS Gothic" charset="0"/>
              <a:cs typeface="Courier New" charset="0"/>
              <a:sym typeface="Courier New" charset="0"/>
            </a:endParaRPr>
          </a:p>
          <a:p>
            <a:pPr marL="42863" indent="0">
              <a:lnSpc>
                <a:spcPct val="100000"/>
              </a:lnSpc>
              <a:buFont typeface="Symbol" charset="0"/>
              <a:buNone/>
            </a:pPr>
            <a:r>
              <a:rPr lang="en-US" sz="1400" i="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private static final String VIEW_PAGE = "/WEB-INF/jsp/view.jsp";</a:t>
            </a:r>
            <a:endParaRPr lang="en-US" sz="1400" i="0">
              <a:solidFill>
                <a:schemeClr val="tx1"/>
              </a:solidFill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42863" indent="0">
              <a:lnSpc>
                <a:spcPct val="100000"/>
              </a:lnSpc>
              <a:buFont typeface="Symbol" charset="0"/>
              <a:buNone/>
            </a:pPr>
            <a:r>
              <a:rPr lang="en-US" sz="1400" i="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public void </a:t>
            </a:r>
            <a:r>
              <a:rPr lang="en-US" sz="1400" i="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 Bold" charset="0"/>
              </a:rPr>
              <a:t>doView</a:t>
            </a:r>
            <a:r>
              <a:rPr lang="en-US" sz="1400" i="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(RenderRequest pRequest, RenderResponse pResponse)</a:t>
            </a:r>
          </a:p>
          <a:p>
            <a:pPr marL="42863" indent="0">
              <a:lnSpc>
                <a:spcPct val="100000"/>
              </a:lnSpc>
              <a:buFont typeface="Symbol" charset="0"/>
              <a:buNone/>
            </a:pPr>
            <a:r>
              <a:rPr lang="en-US" sz="1400" i="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                            throws PortletException, IOException {</a:t>
            </a:r>
          </a:p>
          <a:p>
            <a:pPr marL="409575" lvl="1" indent="0">
              <a:lnSpc>
                <a:spcPct val="100000"/>
              </a:lnSpc>
              <a:buFont typeface="Segoe UI" charset="0"/>
              <a:buNone/>
            </a:pPr>
            <a:endParaRPr lang="en-US" sz="1400" i="0">
              <a:solidFill>
                <a:schemeClr val="tx1"/>
              </a:solidFill>
              <a:latin typeface="Courier New" charset="0"/>
              <a:ea typeface="MS Gothic" charset="0"/>
              <a:cs typeface="Courier New" charset="0"/>
              <a:sym typeface="Courier New" charset="0"/>
            </a:endParaRPr>
          </a:p>
          <a:p>
            <a:pPr marL="409575" lvl="1" indent="0">
              <a:lnSpc>
                <a:spcPct val="100000"/>
              </a:lnSpc>
              <a:buFont typeface="Segoe UI" charset="0"/>
              <a:buNone/>
            </a:pPr>
            <a:r>
              <a:rPr lang="en-US" sz="1400" i="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pResponse.setContentType("text/html");</a:t>
            </a:r>
          </a:p>
          <a:p>
            <a:pPr marL="409575" lvl="1" indent="0">
              <a:lnSpc>
                <a:spcPct val="100000"/>
              </a:lnSpc>
              <a:buFont typeface="Segoe UI" charset="0"/>
              <a:buNone/>
            </a:pPr>
            <a:r>
              <a:rPr lang="en-US" sz="1400" i="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 Bold" charset="0"/>
              </a:rPr>
              <a:t>PortletContext context = getPortletContext();</a:t>
            </a:r>
          </a:p>
          <a:p>
            <a:pPr marL="409575" lvl="1" indent="0">
              <a:lnSpc>
                <a:spcPct val="100000"/>
              </a:lnSpc>
              <a:buFont typeface="Segoe UI" charset="0"/>
              <a:buNone/>
            </a:pPr>
            <a:r>
              <a:rPr lang="en-US" sz="1400" i="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portletRequestDispatcher rd = </a:t>
            </a:r>
            <a:r>
              <a:rPr lang="en-US" sz="1400" i="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 Bold" charset="0"/>
              </a:rPr>
              <a:t>context.getRequestDispatcher(VIEW_PAGE);</a:t>
            </a:r>
          </a:p>
          <a:p>
            <a:pPr marL="42863" indent="0">
              <a:lnSpc>
                <a:spcPct val="100000"/>
              </a:lnSpc>
              <a:buFont typeface="Symbol" charset="0"/>
              <a:buNone/>
            </a:pPr>
            <a:r>
              <a:rPr lang="en-US" sz="1400" i="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   </a:t>
            </a:r>
            <a:r>
              <a:rPr lang="en-US" sz="1400" i="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 Bold" charset="0"/>
              </a:rPr>
              <a:t>rd.include(pRequest, pResponse);</a:t>
            </a:r>
          </a:p>
          <a:p>
            <a:pPr marL="42863" indent="0">
              <a:lnSpc>
                <a:spcPct val="100000"/>
              </a:lnSpc>
              <a:buFont typeface="Symbol" charset="0"/>
              <a:buNone/>
            </a:pPr>
            <a:r>
              <a:rPr lang="en-US" sz="1400" i="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}</a:t>
            </a:r>
          </a:p>
        </p:txBody>
      </p:sp>
      <p:sp>
        <p:nvSpPr>
          <p:cNvPr id="88067" name="Rectangle 3"/>
          <p:cNvSpPr>
            <a:spLocks/>
          </p:cNvSpPr>
          <p:nvPr/>
        </p:nvSpPr>
        <p:spPr bwMode="auto">
          <a:xfrm>
            <a:off x="434975" y="1058863"/>
            <a:ext cx="90360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ts val="3538"/>
              </a:spcBef>
              <a:buClr>
                <a:srgbClr val="606060"/>
              </a:buClr>
              <a:buSzPct val="100000"/>
            </a:pPr>
            <a:r>
              <a:rPr lang="en-US" sz="1900">
                <a:solidFill>
                  <a:srgbClr val="606060"/>
                </a:solidFill>
                <a:latin typeface="Helvetica Neue" charset="0"/>
                <a:sym typeface="Helvetica Neue" charset="0"/>
              </a:rPr>
              <a:t>Delegate rendering to a jsp page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Portlets URL</a:t>
            </a:r>
          </a:p>
        </p:txBody>
      </p:sp>
      <p:sp>
        <p:nvSpPr>
          <p:cNvPr id="89090" name="Rectangle 2"/>
          <p:cNvSpPr>
            <a:spLocks noChangeArrowheads="1"/>
          </p:cNvSpPr>
          <p:nvPr>
            <p:ph type="body" idx="1"/>
          </p:nvPr>
        </p:nvSpPr>
        <p:spPr>
          <a:xfrm>
            <a:off x="434975" y="1635125"/>
            <a:ext cx="9036050" cy="1668463"/>
          </a:xfrm>
        </p:spPr>
        <p:txBody>
          <a:bodyPr/>
          <a:lstStyle/>
          <a:p>
            <a:pPr>
              <a:lnSpc>
                <a:spcPct val="100000"/>
              </a:lnSpc>
              <a:buFont typeface="Wingdings" charset="0"/>
              <a:buChar char="Ø"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Portlets URL are managed by the portal</a:t>
            </a:r>
          </a:p>
          <a:p>
            <a:pPr>
              <a:lnSpc>
                <a:spcPct val="100000"/>
              </a:lnSpc>
              <a:buFont typeface="Wingdings" charset="0"/>
              <a:buChar char="Ø"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The PortletURL object is available during rendering phase and allows to create an URL to the action phase or rendering phase of the portlet</a:t>
            </a:r>
          </a:p>
        </p:txBody>
      </p:sp>
      <p:sp>
        <p:nvSpPr>
          <p:cNvPr id="89091" name="Rectangle 3"/>
          <p:cNvSpPr>
            <a:spLocks/>
          </p:cNvSpPr>
          <p:nvPr/>
        </p:nvSpPr>
        <p:spPr bwMode="auto">
          <a:xfrm>
            <a:off x="434975" y="3295650"/>
            <a:ext cx="9036050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97986" bIns="0"/>
          <a:lstStyle/>
          <a:p>
            <a:pPr>
              <a:spcBef>
                <a:spcPts val="663"/>
              </a:spcBef>
            </a:pPr>
            <a:r>
              <a:rPr lang="en-US" sz="130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...</a:t>
            </a:r>
          </a:p>
          <a:p>
            <a:pPr>
              <a:spcBef>
                <a:spcPts val="663"/>
              </a:spcBef>
            </a:pPr>
            <a:r>
              <a:rPr lang="en-US" sz="130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PortletURL renderURL = response.createRenderURL();</a:t>
            </a:r>
          </a:p>
          <a:p>
            <a:pPr>
              <a:spcBef>
                <a:spcPts val="663"/>
              </a:spcBef>
            </a:pPr>
            <a:r>
              <a:rPr lang="en-US" sz="130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renderURL.setParameter(“a”, “b”);</a:t>
            </a:r>
          </a:p>
          <a:p>
            <a:pPr>
              <a:spcBef>
                <a:spcPts val="663"/>
              </a:spcBef>
            </a:pPr>
            <a:r>
              <a:rPr lang="en-US" sz="130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renderURL.setPortletMode(PortletMode.EDIT”);</a:t>
            </a:r>
          </a:p>
          <a:p>
            <a:pPr>
              <a:spcBef>
                <a:spcPts val="663"/>
              </a:spcBef>
            </a:pPr>
            <a:r>
              <a:rPr lang="en-US" sz="130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renderURL.setWindowState(WindowState.MAXIMIZED);</a:t>
            </a:r>
          </a:p>
          <a:p>
            <a:pPr>
              <a:spcBef>
                <a:spcPts val="663"/>
              </a:spcBef>
            </a:pPr>
            <a:r>
              <a:rPr lang="en-US" sz="130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String url = portletURL.toString();</a:t>
            </a:r>
          </a:p>
          <a:p>
            <a:pPr>
              <a:spcBef>
                <a:spcPts val="663"/>
              </a:spcBef>
            </a:pPr>
            <a:endParaRPr lang="en-US" sz="1300">
              <a:solidFill>
                <a:schemeClr val="tx1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>
              <a:spcBef>
                <a:spcPts val="663"/>
              </a:spcBef>
            </a:pPr>
            <a:r>
              <a:rPr lang="en-US" sz="130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PortletURL actionURL = response.createActionURL();</a:t>
            </a:r>
          </a:p>
          <a:p>
            <a:pPr>
              <a:spcBef>
                <a:spcPts val="663"/>
              </a:spcBef>
            </a:pPr>
            <a:r>
              <a:rPr lang="en-US" sz="130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...</a:t>
            </a:r>
          </a:p>
          <a:p>
            <a:pPr>
              <a:spcBef>
                <a:spcPts val="663"/>
              </a:spcBef>
            </a:pPr>
            <a:endParaRPr lang="en-US" sz="1300">
              <a:solidFill>
                <a:schemeClr val="tx1"/>
              </a:solidFill>
              <a:latin typeface="Courier New" charset="0"/>
              <a:sym typeface="Courier New" charset="0"/>
            </a:endParaRPr>
          </a:p>
          <a:p>
            <a:pPr>
              <a:spcBef>
                <a:spcPts val="663"/>
              </a:spcBef>
            </a:pPr>
            <a:endParaRPr lang="en-US" sz="3400">
              <a:solidFill>
                <a:schemeClr val="tx1"/>
              </a:solidFill>
              <a:latin typeface="Lucida Grande" charset="0"/>
              <a:sym typeface="Lucida Grande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Portlet Taglib for JSP</a:t>
            </a:r>
          </a:p>
        </p:txBody>
      </p:sp>
      <p:sp>
        <p:nvSpPr>
          <p:cNvPr id="90114" name="Rectangle 2"/>
          <p:cNvSpPr>
            <a:spLocks noChangeArrowheads="1"/>
          </p:cNvSpPr>
          <p:nvPr>
            <p:ph type="body" idx="1"/>
          </p:nvPr>
        </p:nvSpPr>
        <p:spPr/>
        <p:txBody>
          <a:bodyPr rIns="97986"/>
          <a:lstStyle/>
          <a:p>
            <a:pPr marL="1588" indent="0">
              <a:buFont typeface="Symbol" charset="0"/>
              <a:buNone/>
            </a:pPr>
            <a:r>
              <a:rPr lang="en-US" sz="1600" i="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...</a:t>
            </a:r>
          </a:p>
          <a:p>
            <a:pPr marL="1588" indent="0">
              <a:spcBef>
                <a:spcPts val="663"/>
              </a:spcBef>
              <a:buFont typeface="Symbol" charset="0"/>
              <a:buNone/>
            </a:pPr>
            <a:r>
              <a:rPr lang="en-US" sz="1600" i="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&lt;%@</a:t>
            </a:r>
            <a:r>
              <a:rPr lang="en-US" sz="1600" i="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 Bold" charset="0"/>
              </a:rPr>
              <a:t>taglib</a:t>
            </a:r>
            <a:r>
              <a:rPr lang="en-US" sz="1600" i="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 uri="</a:t>
            </a:r>
            <a:r>
              <a:rPr lang="en-US" sz="1600" i="0" u="sng">
                <a:solidFill>
                  <a:srgbClr val="009999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  <a:hlinkClick r:id="rId2"/>
              </a:rPr>
              <a:t>http://java.sun.com/portlet_2_0</a:t>
            </a:r>
            <a:r>
              <a:rPr lang="en-US" sz="1600" i="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" prefix="portlet"%&gt;</a:t>
            </a:r>
          </a:p>
          <a:p>
            <a:pPr marL="1588" indent="0">
              <a:spcBef>
                <a:spcPts val="663"/>
              </a:spcBef>
              <a:buFont typeface="Symbol" charset="0"/>
              <a:buNone/>
            </a:pPr>
            <a:r>
              <a:rPr lang="en-US" sz="1600" i="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&lt;!-- Mandatory !!! --&gt;</a:t>
            </a:r>
          </a:p>
          <a:p>
            <a:pPr marL="1588" indent="0">
              <a:spcBef>
                <a:spcPts val="663"/>
              </a:spcBef>
              <a:buFont typeface="Symbol" charset="0"/>
              <a:buNone/>
            </a:pPr>
            <a:r>
              <a:rPr lang="en-US" sz="1600" i="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 Bold" charset="0"/>
              </a:rPr>
              <a:t>&lt;portlet:defineObjects /&gt;</a:t>
            </a:r>
            <a:r>
              <a:rPr lang="en-US" sz="1600" i="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 &lt;br/&gt;</a:t>
            </a:r>
          </a:p>
          <a:p>
            <a:pPr marL="1588" indent="0">
              <a:spcBef>
                <a:spcPts val="663"/>
              </a:spcBef>
              <a:buFont typeface="Symbol" charset="0"/>
              <a:buNone/>
            </a:pPr>
            <a:r>
              <a:rPr lang="en-US" sz="1600" i="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 Bold" charset="0"/>
              </a:rPr>
              <a:t>...</a:t>
            </a:r>
          </a:p>
          <a:p>
            <a:pPr marL="1588" indent="0">
              <a:spcBef>
                <a:spcPts val="663"/>
              </a:spcBef>
              <a:buFont typeface="Symbol" charset="0"/>
              <a:buNone/>
            </a:pPr>
            <a:r>
              <a:rPr lang="en-US" sz="1600" i="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 Bold" charset="0"/>
              </a:rPr>
              <a:t>&lt;!-- une autre manière de créer des URLs --&gt;</a:t>
            </a:r>
          </a:p>
          <a:p>
            <a:pPr marL="1588" indent="0">
              <a:spcBef>
                <a:spcPts val="663"/>
              </a:spcBef>
              <a:buFont typeface="Symbol" charset="0"/>
              <a:buNone/>
            </a:pPr>
            <a:r>
              <a:rPr lang="en-US" sz="1600" i="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 Bold" charset="0"/>
              </a:rPr>
              <a:t>&lt;portlet:renderURL var="renderURL"/&gt;</a:t>
            </a:r>
            <a:r>
              <a:rPr lang="en-US" sz="1600" i="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 &lt;br/&gt;</a:t>
            </a:r>
          </a:p>
          <a:p>
            <a:pPr marL="1588" indent="0">
              <a:spcBef>
                <a:spcPts val="663"/>
              </a:spcBef>
              <a:buFont typeface="Symbol" charset="0"/>
              <a:buNone/>
            </a:pPr>
            <a:r>
              <a:rPr lang="en-US" sz="1600" i="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Render Link:</a:t>
            </a:r>
            <a:r>
              <a:rPr lang="en-US" sz="1600" i="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 Bold" charset="0"/>
              </a:rPr>
              <a:t> &lt;a href="&lt;%=renderURL %&gt;"</a:t>
            </a:r>
          </a:p>
          <a:p>
            <a:pPr marL="1588" indent="0">
              <a:spcBef>
                <a:spcPts val="663"/>
              </a:spcBef>
              <a:buFont typeface="Symbol" charset="0"/>
              <a:buNone/>
            </a:pPr>
            <a:r>
              <a:rPr lang="en-US" sz="1600" i="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 Bold" charset="0"/>
              </a:rPr>
              <a:t>...</a:t>
            </a:r>
          </a:p>
          <a:p>
            <a:pPr marL="1588" indent="0">
              <a:spcBef>
                <a:spcPts val="663"/>
              </a:spcBef>
              <a:buFont typeface="Symbol" charset="0"/>
              <a:buNone/>
            </a:pPr>
            <a:r>
              <a:rPr lang="en-US" sz="1600" i="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WindowState and PortletMode &lt;br/&gt;</a:t>
            </a:r>
          </a:p>
          <a:p>
            <a:pPr marL="1588" indent="0">
              <a:spcBef>
                <a:spcPts val="663"/>
              </a:spcBef>
              <a:buFont typeface="Symbol" charset="0"/>
              <a:buNone/>
            </a:pPr>
            <a:r>
              <a:rPr lang="en-US" sz="1600" i="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 Bold" charset="0"/>
              </a:rPr>
              <a:t>&lt;%= renderRequest.getWindowState().toString()%&gt;</a:t>
            </a:r>
            <a:r>
              <a:rPr lang="en-US" sz="1600" i="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 &lt;br/&gt;</a:t>
            </a:r>
          </a:p>
          <a:p>
            <a:pPr marL="1588" indent="0">
              <a:spcBef>
                <a:spcPts val="663"/>
              </a:spcBef>
              <a:buFont typeface="Symbol" charset="0"/>
              <a:buNone/>
            </a:pPr>
            <a:r>
              <a:rPr lang="en-US" sz="1600" i="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 Bold" charset="0"/>
              </a:rPr>
              <a:t>&lt;%= renderRequest.getPortletMode().toString()%&gt;</a:t>
            </a:r>
            <a:r>
              <a:rPr lang="en-US" sz="1600" i="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 &lt;br/&gt;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7102475" y="6246813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CCE4D7E8-08C5-0E4F-875B-D9C5693B3E6D}" type="slidenum">
              <a:rPr lang="en-GB" sz="13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</a:t>
            </a:fld>
            <a:endParaRPr lang="en-GB" sz="13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88950" y="4257675"/>
            <a:ext cx="89154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6000"/>
              </a:lnSpc>
            </a:pPr>
            <a:r>
              <a:rPr lang="en-GB" sz="4300">
                <a:solidFill>
                  <a:srgbClr val="FFFFFF"/>
                </a:solidFill>
                <a:cs typeface="Angsana New" charset="0"/>
              </a:rPr>
              <a:t>	Concepts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7102475" y="6246813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00C07D9E-0A87-8E4C-AD39-EEE76526DB11}" type="slidenum">
              <a:rPr lang="en-GB" sz="13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30</a:t>
            </a:fld>
            <a:endParaRPr lang="en-GB" sz="13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488950" y="4257675"/>
            <a:ext cx="89154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6000"/>
              </a:lnSpc>
            </a:pPr>
            <a:r>
              <a:rPr lang="en-GB" sz="4300">
                <a:solidFill>
                  <a:srgbClr val="FFFFFF"/>
                </a:solidFill>
                <a:cs typeface="Angsana New" charset="0"/>
              </a:rPr>
              <a:t>	Portlet Preferences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PortletPreferences</a:t>
            </a:r>
          </a:p>
        </p:txBody>
      </p:sp>
      <p:sp>
        <p:nvSpPr>
          <p:cNvPr id="93186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Char char="Ø"/>
            </a:pPr>
            <a:r>
              <a:rPr lang="en-US" i="0">
                <a:latin typeface="Arial" charset="0"/>
                <a:ea typeface="MS Gothic" charset="0"/>
                <a:cs typeface="MS Gothic" charset="0"/>
              </a:rPr>
              <a:t>Classes and methods to manage personalization of portlets</a:t>
            </a:r>
          </a:p>
          <a:p>
            <a:pPr>
              <a:lnSpc>
                <a:spcPct val="100000"/>
              </a:lnSpc>
              <a:buFont typeface="Wingdings" charset="0"/>
              <a:buChar char="Ø"/>
            </a:pPr>
            <a:r>
              <a:rPr lang="en-US" i="0">
                <a:latin typeface="Arial" charset="0"/>
                <a:ea typeface="MS Gothic" charset="0"/>
                <a:cs typeface="MS Gothic" charset="0"/>
              </a:rPr>
              <a:t>Generally used in the «edit» mode</a:t>
            </a:r>
          </a:p>
          <a:p>
            <a:pPr>
              <a:lnSpc>
                <a:spcPct val="100000"/>
              </a:lnSpc>
              <a:buFont typeface="Wingdings" charset="0"/>
              <a:buChar char="Ø"/>
            </a:pPr>
            <a:r>
              <a:rPr lang="en-US" i="0">
                <a:latin typeface="Arial" charset="0"/>
                <a:ea typeface="MS Gothic" charset="0"/>
                <a:cs typeface="MS Gothic" charset="0"/>
              </a:rPr>
              <a:t>Preferences can be editable (action) or read only (render)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PortletPreferences</a:t>
            </a:r>
          </a:p>
        </p:txBody>
      </p:sp>
      <p:sp>
        <p:nvSpPr>
          <p:cNvPr id="94210" name="Rectangle 2"/>
          <p:cNvSpPr>
            <a:spLocks/>
          </p:cNvSpPr>
          <p:nvPr/>
        </p:nvSpPr>
        <p:spPr bwMode="auto">
          <a:xfrm>
            <a:off x="885825" y="1077913"/>
            <a:ext cx="8126413" cy="20970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6751" tIns="46751" rIns="144737" bIns="46751"/>
          <a:lstStyle/>
          <a:p>
            <a:pPr>
              <a:spcBef>
                <a:spcPts val="663"/>
              </a:spcBef>
            </a:pPr>
            <a:r>
              <a:rPr lang="en-US" sz="160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...</a:t>
            </a:r>
          </a:p>
          <a:p>
            <a:pPr>
              <a:spcBef>
                <a:spcPts val="663"/>
              </a:spcBef>
            </a:pPr>
            <a:r>
              <a:rPr lang="en-US" sz="160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</a:t>
            </a:r>
            <a:r>
              <a:rPr lang="en-US" sz="1600">
                <a:solidFill>
                  <a:srgbClr val="008080"/>
                </a:solidFill>
                <a:latin typeface="Courier New Bold" charset="0"/>
                <a:sym typeface="Courier New Bold" charset="0"/>
              </a:rPr>
              <a:t>&lt;</a:t>
            </a:r>
            <a:r>
              <a:rPr lang="en-US" sz="1600">
                <a:solidFill>
                  <a:srgbClr val="3F7F7F"/>
                </a:solidFill>
                <a:latin typeface="Courier New Bold" charset="0"/>
                <a:sym typeface="Courier New Bold" charset="0"/>
              </a:rPr>
              <a:t>portlet-preferences</a:t>
            </a:r>
            <a:r>
              <a:rPr lang="en-US" sz="1600">
                <a:solidFill>
                  <a:srgbClr val="008080"/>
                </a:solidFill>
                <a:latin typeface="Courier New Bold" charset="0"/>
                <a:sym typeface="Courier New Bold" charset="0"/>
              </a:rPr>
              <a:t>&gt;</a:t>
            </a:r>
          </a:p>
          <a:p>
            <a:pPr>
              <a:spcBef>
                <a:spcPts val="663"/>
              </a:spcBef>
            </a:pPr>
            <a:r>
              <a:rPr lang="en-US" sz="160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    </a:t>
            </a:r>
            <a:r>
              <a:rPr lang="en-US" sz="1600">
                <a:solidFill>
                  <a:srgbClr val="008080"/>
                </a:solidFill>
                <a:latin typeface="Courier New Bold" charset="0"/>
                <a:sym typeface="Courier New Bold" charset="0"/>
              </a:rPr>
              <a:t>&lt;</a:t>
            </a:r>
            <a:r>
              <a:rPr lang="en-US" sz="1600">
                <a:solidFill>
                  <a:srgbClr val="3F7F7F"/>
                </a:solidFill>
                <a:latin typeface="Courier New Bold" charset="0"/>
                <a:sym typeface="Courier New Bold" charset="0"/>
              </a:rPr>
              <a:t>preference</a:t>
            </a:r>
            <a:r>
              <a:rPr lang="en-US" sz="1600">
                <a:solidFill>
                  <a:srgbClr val="008080"/>
                </a:solidFill>
                <a:latin typeface="Courier New Bold" charset="0"/>
                <a:sym typeface="Courier New Bold" charset="0"/>
              </a:rPr>
              <a:t>&gt;</a:t>
            </a:r>
          </a:p>
          <a:p>
            <a:pPr>
              <a:spcBef>
                <a:spcPts val="663"/>
              </a:spcBef>
            </a:pPr>
            <a:r>
              <a:rPr lang="en-US" sz="160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        </a:t>
            </a:r>
            <a:r>
              <a:rPr lang="en-US" sz="1600">
                <a:solidFill>
                  <a:srgbClr val="008080"/>
                </a:solidFill>
                <a:latin typeface="Courier New Bold" charset="0"/>
                <a:sym typeface="Courier New Bold" charset="0"/>
              </a:rPr>
              <a:t>&lt;</a:t>
            </a:r>
            <a:r>
              <a:rPr lang="en-US" sz="1600">
                <a:solidFill>
                  <a:srgbClr val="3F7F7F"/>
                </a:solidFill>
                <a:latin typeface="Courier New Bold" charset="0"/>
                <a:sym typeface="Courier New Bold" charset="0"/>
              </a:rPr>
              <a:t>name</a:t>
            </a:r>
            <a:r>
              <a:rPr lang="en-US" sz="1600">
                <a:solidFill>
                  <a:srgbClr val="008080"/>
                </a:solidFill>
                <a:latin typeface="Courier New Bold" charset="0"/>
                <a:sym typeface="Courier New Bold" charset="0"/>
              </a:rPr>
              <a:t>&gt;</a:t>
            </a:r>
            <a:r>
              <a:rPr lang="en-US" sz="160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message</a:t>
            </a:r>
            <a:r>
              <a:rPr lang="en-US" sz="1600">
                <a:solidFill>
                  <a:srgbClr val="008080"/>
                </a:solidFill>
                <a:latin typeface="Courier New Bold" charset="0"/>
                <a:sym typeface="Courier New Bold" charset="0"/>
              </a:rPr>
              <a:t>&lt;/</a:t>
            </a:r>
            <a:r>
              <a:rPr lang="en-US" sz="1600">
                <a:solidFill>
                  <a:srgbClr val="3F7F7F"/>
                </a:solidFill>
                <a:latin typeface="Courier New Bold" charset="0"/>
                <a:sym typeface="Courier New Bold" charset="0"/>
              </a:rPr>
              <a:t>name</a:t>
            </a:r>
            <a:r>
              <a:rPr lang="en-US" sz="1600">
                <a:solidFill>
                  <a:srgbClr val="008080"/>
                </a:solidFill>
                <a:latin typeface="Courier New Bold" charset="0"/>
                <a:sym typeface="Courier New Bold" charset="0"/>
              </a:rPr>
              <a:t>&gt;</a:t>
            </a:r>
          </a:p>
          <a:p>
            <a:pPr>
              <a:spcBef>
                <a:spcPts val="663"/>
              </a:spcBef>
            </a:pPr>
            <a:r>
              <a:rPr lang="en-US" sz="160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        </a:t>
            </a:r>
            <a:r>
              <a:rPr lang="en-US" sz="1600">
                <a:solidFill>
                  <a:srgbClr val="008080"/>
                </a:solidFill>
                <a:latin typeface="Courier New Bold" charset="0"/>
                <a:sym typeface="Courier New Bold" charset="0"/>
              </a:rPr>
              <a:t>&lt;</a:t>
            </a:r>
            <a:r>
              <a:rPr lang="en-US" sz="1600">
                <a:solidFill>
                  <a:srgbClr val="3F7F7F"/>
                </a:solidFill>
                <a:latin typeface="Courier New Bold" charset="0"/>
                <a:sym typeface="Courier New Bold" charset="0"/>
              </a:rPr>
              <a:t>value</a:t>
            </a:r>
            <a:r>
              <a:rPr lang="en-US" sz="1600">
                <a:solidFill>
                  <a:srgbClr val="008080"/>
                </a:solidFill>
                <a:latin typeface="Courier New Bold" charset="0"/>
                <a:sym typeface="Courier New Bold" charset="0"/>
              </a:rPr>
              <a:t>&gt;</a:t>
            </a:r>
            <a:r>
              <a:rPr lang="en-US" sz="160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Message par defaut</a:t>
            </a:r>
            <a:r>
              <a:rPr lang="en-US" sz="1600">
                <a:solidFill>
                  <a:srgbClr val="008080"/>
                </a:solidFill>
                <a:latin typeface="Courier New Bold" charset="0"/>
                <a:sym typeface="Courier New Bold" charset="0"/>
              </a:rPr>
              <a:t>&lt;/</a:t>
            </a:r>
            <a:r>
              <a:rPr lang="en-US" sz="1600">
                <a:solidFill>
                  <a:srgbClr val="3F7F7F"/>
                </a:solidFill>
                <a:latin typeface="Courier New Bold" charset="0"/>
                <a:sym typeface="Courier New Bold" charset="0"/>
              </a:rPr>
              <a:t>value</a:t>
            </a:r>
            <a:r>
              <a:rPr lang="en-US" sz="1600">
                <a:solidFill>
                  <a:srgbClr val="008080"/>
                </a:solidFill>
                <a:latin typeface="Courier New Bold" charset="0"/>
                <a:sym typeface="Courier New Bold" charset="0"/>
              </a:rPr>
              <a:t>&gt;</a:t>
            </a:r>
          </a:p>
          <a:p>
            <a:pPr>
              <a:spcBef>
                <a:spcPts val="663"/>
              </a:spcBef>
            </a:pPr>
            <a:r>
              <a:rPr lang="en-US" sz="160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        </a:t>
            </a:r>
            <a:r>
              <a:rPr lang="en-US" sz="1600">
                <a:solidFill>
                  <a:srgbClr val="008080"/>
                </a:solidFill>
                <a:latin typeface="Courier New Bold" charset="0"/>
                <a:sym typeface="Courier New Bold" charset="0"/>
              </a:rPr>
              <a:t>&lt;</a:t>
            </a:r>
            <a:r>
              <a:rPr lang="en-US" sz="1600">
                <a:solidFill>
                  <a:srgbClr val="3F7F7F"/>
                </a:solidFill>
                <a:latin typeface="Courier New Bold" charset="0"/>
                <a:sym typeface="Courier New Bold" charset="0"/>
              </a:rPr>
              <a:t>read-only</a:t>
            </a:r>
            <a:r>
              <a:rPr lang="en-US" sz="1600">
                <a:solidFill>
                  <a:srgbClr val="008080"/>
                </a:solidFill>
                <a:latin typeface="Courier New Bold" charset="0"/>
                <a:sym typeface="Courier New Bold" charset="0"/>
              </a:rPr>
              <a:t>&gt;</a:t>
            </a:r>
            <a:r>
              <a:rPr lang="en-US" sz="160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false</a:t>
            </a:r>
            <a:r>
              <a:rPr lang="en-US" sz="1600">
                <a:solidFill>
                  <a:srgbClr val="008080"/>
                </a:solidFill>
                <a:latin typeface="Courier New Bold" charset="0"/>
                <a:sym typeface="Courier New Bold" charset="0"/>
              </a:rPr>
              <a:t>&lt;/</a:t>
            </a:r>
            <a:r>
              <a:rPr lang="en-US" sz="1600">
                <a:solidFill>
                  <a:srgbClr val="3F7F7F"/>
                </a:solidFill>
                <a:latin typeface="Courier New Bold" charset="0"/>
                <a:sym typeface="Courier New Bold" charset="0"/>
              </a:rPr>
              <a:t>read-only</a:t>
            </a:r>
            <a:r>
              <a:rPr lang="en-US" sz="1600">
                <a:solidFill>
                  <a:srgbClr val="008080"/>
                </a:solidFill>
                <a:latin typeface="Courier New Bold" charset="0"/>
                <a:sym typeface="Courier New Bold" charset="0"/>
              </a:rPr>
              <a:t>&gt;</a:t>
            </a:r>
          </a:p>
          <a:p>
            <a:pPr>
              <a:spcBef>
                <a:spcPts val="663"/>
              </a:spcBef>
            </a:pPr>
            <a:r>
              <a:rPr lang="en-US" sz="160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    </a:t>
            </a:r>
            <a:r>
              <a:rPr lang="en-US" sz="1600">
                <a:solidFill>
                  <a:srgbClr val="008080"/>
                </a:solidFill>
                <a:latin typeface="Courier New Bold" charset="0"/>
                <a:sym typeface="Courier New Bold" charset="0"/>
              </a:rPr>
              <a:t>&lt;/</a:t>
            </a:r>
            <a:r>
              <a:rPr lang="en-US" sz="1600">
                <a:solidFill>
                  <a:srgbClr val="3F7F7F"/>
                </a:solidFill>
                <a:latin typeface="Courier New Bold" charset="0"/>
                <a:sym typeface="Courier New Bold" charset="0"/>
              </a:rPr>
              <a:t>preference</a:t>
            </a:r>
            <a:r>
              <a:rPr lang="en-US" sz="1600">
                <a:solidFill>
                  <a:srgbClr val="008080"/>
                </a:solidFill>
                <a:latin typeface="Courier New Bold" charset="0"/>
                <a:sym typeface="Courier New Bold" charset="0"/>
              </a:rPr>
              <a:t>&gt;</a:t>
            </a:r>
          </a:p>
          <a:p>
            <a:pPr>
              <a:spcBef>
                <a:spcPts val="663"/>
              </a:spcBef>
            </a:pPr>
            <a:r>
              <a:rPr lang="en-US" sz="160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</a:t>
            </a:r>
            <a:r>
              <a:rPr lang="en-US" sz="1600">
                <a:solidFill>
                  <a:srgbClr val="008080"/>
                </a:solidFill>
                <a:latin typeface="Courier New Bold" charset="0"/>
                <a:sym typeface="Courier New Bold" charset="0"/>
              </a:rPr>
              <a:t>&lt;/</a:t>
            </a:r>
            <a:r>
              <a:rPr lang="en-US" sz="1600">
                <a:solidFill>
                  <a:srgbClr val="3F7F7F"/>
                </a:solidFill>
                <a:latin typeface="Courier New Bold" charset="0"/>
                <a:sym typeface="Courier New Bold" charset="0"/>
              </a:rPr>
              <a:t>portlet-preferences</a:t>
            </a:r>
            <a:r>
              <a:rPr lang="en-US" sz="1600">
                <a:solidFill>
                  <a:srgbClr val="008080"/>
                </a:solidFill>
                <a:latin typeface="Courier New Bold" charset="0"/>
                <a:sym typeface="Courier New Bold" charset="0"/>
              </a:rPr>
              <a:t>&gt;</a:t>
            </a:r>
          </a:p>
          <a:p>
            <a:pPr>
              <a:spcBef>
                <a:spcPts val="663"/>
              </a:spcBef>
            </a:pPr>
            <a:r>
              <a:rPr lang="en-US" sz="1600">
                <a:solidFill>
                  <a:srgbClr val="008080"/>
                </a:solidFill>
                <a:latin typeface="Courier New Bold" charset="0"/>
                <a:sym typeface="Courier New Bold" charset="0"/>
              </a:rPr>
              <a:t>  </a:t>
            </a:r>
            <a:r>
              <a:rPr lang="en-US" sz="160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...</a:t>
            </a:r>
          </a:p>
        </p:txBody>
      </p:sp>
      <p:grpSp>
        <p:nvGrpSpPr>
          <p:cNvPr id="94211" name="Group 3"/>
          <p:cNvGrpSpPr>
            <a:grpSpLocks/>
          </p:cNvGrpSpPr>
          <p:nvPr/>
        </p:nvGrpSpPr>
        <p:grpSpPr bwMode="auto">
          <a:xfrm>
            <a:off x="885825" y="3624263"/>
            <a:ext cx="8126413" cy="2098675"/>
            <a:chOff x="0" y="0"/>
            <a:chExt cx="6720" cy="1880"/>
          </a:xfrm>
        </p:grpSpPr>
        <p:sp>
          <p:nvSpPr>
            <p:cNvPr id="94212" name="Rectangle 4"/>
            <p:cNvSpPr>
              <a:spLocks/>
            </p:cNvSpPr>
            <p:nvPr/>
          </p:nvSpPr>
          <p:spPr bwMode="auto">
            <a:xfrm>
              <a:off x="0" y="0"/>
              <a:ext cx="6720" cy="18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94213" name="Rectangle 5"/>
            <p:cNvSpPr>
              <a:spLocks/>
            </p:cNvSpPr>
            <p:nvPr/>
          </p:nvSpPr>
          <p:spPr bwMode="auto">
            <a:xfrm>
              <a:off x="0" y="0"/>
              <a:ext cx="6720" cy="1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63500" rIns="63500" bIns="63500"/>
            <a:lstStyle/>
            <a:p>
              <a:pPr>
                <a:lnSpc>
                  <a:spcPct val="95000"/>
                </a:lnSpc>
              </a:pPr>
              <a:r>
                <a:rPr lang="en-US" sz="1500">
                  <a:solidFill>
                    <a:schemeClr val="tx1"/>
                  </a:solidFill>
                  <a:latin typeface="Courier New Bold" charset="0"/>
                  <a:sym typeface="Courier New Bold" charset="0"/>
                </a:rPr>
                <a:t>...</a:t>
              </a:r>
            </a:p>
            <a:p>
              <a:pPr>
                <a:lnSpc>
                  <a:spcPct val="95000"/>
                </a:lnSpc>
              </a:pPr>
              <a:r>
                <a:rPr lang="en-US" sz="1500">
                  <a:solidFill>
                    <a:schemeClr val="tx1"/>
                  </a:solidFill>
                  <a:latin typeface="Courier New Bold" charset="0"/>
                  <a:sym typeface="Courier New Bold" charset="0"/>
                </a:rPr>
                <a:t>  PortletPreferences prefs = </a:t>
              </a:r>
              <a:r>
                <a:rPr lang="en-US" sz="1500">
                  <a:solidFill>
                    <a:srgbClr val="3A90A6"/>
                  </a:solidFill>
                  <a:latin typeface="Courier New Bold" charset="0"/>
                  <a:sym typeface="Courier New Bold" charset="0"/>
                </a:rPr>
                <a:t>actionRequest.getPreferences()</a:t>
              </a:r>
              <a:r>
                <a:rPr lang="en-US" sz="1500">
                  <a:solidFill>
                    <a:schemeClr val="tx1"/>
                  </a:solidFill>
                  <a:latin typeface="Courier New Bold" charset="0"/>
                  <a:sym typeface="Courier New Bold" charset="0"/>
                </a:rPr>
                <a:t>;</a:t>
              </a:r>
            </a:p>
            <a:p>
              <a:pPr>
                <a:lnSpc>
                  <a:spcPct val="95000"/>
                </a:lnSpc>
              </a:pPr>
              <a:r>
                <a:rPr lang="en-US" sz="1500">
                  <a:solidFill>
                    <a:schemeClr val="tx1"/>
                  </a:solidFill>
                  <a:latin typeface="Courier New Bold" charset="0"/>
                  <a:sym typeface="Courier New Bold" charset="0"/>
                </a:rPr>
                <a:t>  prefs.</a:t>
              </a:r>
              <a:r>
                <a:rPr lang="en-US" sz="1500">
                  <a:solidFill>
                    <a:srgbClr val="3A90A6"/>
                  </a:solidFill>
                  <a:latin typeface="Courier New Bold" charset="0"/>
                  <a:sym typeface="Courier New Bold" charset="0"/>
                </a:rPr>
                <a:t>setValue</a:t>
              </a:r>
              <a:r>
                <a:rPr lang="en-US" sz="1500">
                  <a:solidFill>
                    <a:schemeClr val="tx1"/>
                  </a:solidFill>
                  <a:latin typeface="Courier New Bold" charset="0"/>
                  <a:sym typeface="Courier New Bold" charset="0"/>
                </a:rPr>
                <a:t>("</a:t>
              </a:r>
              <a:r>
                <a:rPr lang="en-US" sz="1600">
                  <a:solidFill>
                    <a:schemeClr val="tx1"/>
                  </a:solidFill>
                  <a:latin typeface="Courier New Bold" charset="0"/>
                  <a:sym typeface="Courier New Bold" charset="0"/>
                </a:rPr>
                <a:t>message</a:t>
              </a:r>
              <a:r>
                <a:rPr lang="en-US" sz="1500">
                  <a:solidFill>
                    <a:schemeClr val="tx1"/>
                  </a:solidFill>
                  <a:latin typeface="Courier New Bold" charset="0"/>
                  <a:sym typeface="Courier New Bold" charset="0"/>
                </a:rPr>
                <a:t>", "Nouveau Message");</a:t>
              </a:r>
            </a:p>
            <a:p>
              <a:pPr>
                <a:lnSpc>
                  <a:spcPct val="95000"/>
                </a:lnSpc>
              </a:pPr>
              <a:r>
                <a:rPr lang="en-US" sz="1500">
                  <a:solidFill>
                    <a:schemeClr val="tx1"/>
                  </a:solidFill>
                  <a:latin typeface="Courier New Bold" charset="0"/>
                  <a:sym typeface="Courier New Bold" charset="0"/>
                </a:rPr>
                <a:t>  prefs.</a:t>
              </a:r>
              <a:r>
                <a:rPr lang="en-US" sz="1500">
                  <a:solidFill>
                    <a:srgbClr val="3A90A6"/>
                  </a:solidFill>
                  <a:latin typeface="Courier New Bold" charset="0"/>
                  <a:sym typeface="Courier New Bold" charset="0"/>
                </a:rPr>
                <a:t>store</a:t>
              </a:r>
              <a:r>
                <a:rPr lang="en-US" sz="1500">
                  <a:solidFill>
                    <a:schemeClr val="tx1"/>
                  </a:solidFill>
                  <a:latin typeface="Courier New Bold" charset="0"/>
                  <a:sym typeface="Courier New Bold" charset="0"/>
                </a:rPr>
                <a:t>();</a:t>
              </a:r>
            </a:p>
            <a:p>
              <a:pPr>
                <a:lnSpc>
                  <a:spcPct val="95000"/>
                </a:lnSpc>
              </a:pPr>
              <a:r>
                <a:rPr lang="en-US" sz="1500">
                  <a:solidFill>
                    <a:schemeClr val="tx1"/>
                  </a:solidFill>
                  <a:latin typeface="Courier New Bold" charset="0"/>
                  <a:sym typeface="Courier New Bold" charset="0"/>
                </a:rPr>
                <a:t>...</a:t>
              </a:r>
            </a:p>
            <a:p>
              <a:pPr>
                <a:lnSpc>
                  <a:spcPct val="95000"/>
                </a:lnSpc>
              </a:pPr>
              <a:r>
                <a:rPr lang="en-US" sz="1500">
                  <a:solidFill>
                    <a:schemeClr val="tx1"/>
                  </a:solidFill>
                  <a:latin typeface="Courier New Bold" charset="0"/>
                  <a:sym typeface="Courier New Bold" charset="0"/>
                </a:rPr>
                <a:t>...</a:t>
              </a:r>
            </a:p>
            <a:p>
              <a:pPr>
                <a:lnSpc>
                  <a:spcPct val="95000"/>
                </a:lnSpc>
              </a:pPr>
              <a:r>
                <a:rPr lang="en-US" sz="1500">
                  <a:solidFill>
                    <a:schemeClr val="tx1"/>
                  </a:solidFill>
                  <a:latin typeface="Courier New Bold" charset="0"/>
                  <a:sym typeface="Courier New Bold" charset="0"/>
                </a:rPr>
                <a:t>  String message = prefs.</a:t>
              </a:r>
              <a:r>
                <a:rPr lang="en-US" sz="1500">
                  <a:solidFill>
                    <a:srgbClr val="3A90A6"/>
                  </a:solidFill>
                  <a:latin typeface="Courier New Bold" charset="0"/>
                  <a:sym typeface="Courier New Bold" charset="0"/>
                </a:rPr>
                <a:t>getValue</a:t>
              </a:r>
              <a:r>
                <a:rPr lang="en-US" sz="1500">
                  <a:solidFill>
                    <a:schemeClr val="tx1"/>
                  </a:solidFill>
                  <a:latin typeface="Courier New Bold" charset="0"/>
                  <a:sym typeface="Courier New Bold" charset="0"/>
                </a:rPr>
                <a:t>("</a:t>
              </a:r>
              <a:r>
                <a:rPr lang="en-US" sz="1600">
                  <a:solidFill>
                    <a:schemeClr val="tx1"/>
                  </a:solidFill>
                  <a:latin typeface="Courier New Bold" charset="0"/>
                  <a:sym typeface="Courier New Bold" charset="0"/>
                </a:rPr>
                <a:t>message</a:t>
              </a:r>
              <a:r>
                <a:rPr lang="en-US" sz="1500">
                  <a:solidFill>
                    <a:schemeClr val="tx1"/>
                  </a:solidFill>
                  <a:latin typeface="Courier New Bold" charset="0"/>
                  <a:sym typeface="Courier New Bold" charset="0"/>
                </a:rPr>
                <a:t>", “");</a:t>
              </a:r>
            </a:p>
            <a:p>
              <a:pPr>
                <a:lnSpc>
                  <a:spcPct val="95000"/>
                </a:lnSpc>
              </a:pPr>
              <a:r>
                <a:rPr lang="en-US" sz="1500">
                  <a:solidFill>
                    <a:schemeClr val="tx1"/>
                  </a:solidFill>
                  <a:latin typeface="Courier New Bold" charset="0"/>
                  <a:sym typeface="Courier New Bold" charset="0"/>
                </a:rPr>
                <a:t>...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Save Preferences</a:t>
            </a:r>
          </a:p>
        </p:txBody>
      </p:sp>
      <p:sp>
        <p:nvSpPr>
          <p:cNvPr id="95234" name="Rectangle 2"/>
          <p:cNvSpPr>
            <a:spLocks noChangeArrowheads="1"/>
          </p:cNvSpPr>
          <p:nvPr>
            <p:ph type="body" idx="1"/>
          </p:nvPr>
        </p:nvSpPr>
        <p:spPr>
          <a:xfrm>
            <a:off x="479425" y="1012825"/>
            <a:ext cx="8905875" cy="4408488"/>
          </a:xfrm>
        </p:spPr>
        <p:txBody>
          <a:bodyPr/>
          <a:lstStyle/>
          <a:p>
            <a:pPr marL="1588" indent="0">
              <a:lnSpc>
                <a:spcPct val="100000"/>
              </a:lnSpc>
              <a:buFont typeface="Symbol" charset="0"/>
              <a:buNone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Input form</a:t>
            </a:r>
            <a:br>
              <a:rPr lang="en-US">
                <a:latin typeface="Arial" charset="0"/>
                <a:ea typeface="MS Gothic" charset="0"/>
                <a:cs typeface="MS Gothic" charset="0"/>
              </a:rPr>
            </a:br>
            <a:r>
              <a:rPr lang="en-US" sz="1600" i="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...</a:t>
            </a:r>
            <a:r>
              <a:rPr lang="en-US" sz="1600" i="0">
                <a:solidFill>
                  <a:srgbClr val="008080"/>
                </a:solidFill>
                <a:latin typeface="Courier New" charset="0"/>
                <a:ea typeface="MS Gothic" charset="0"/>
                <a:cs typeface="MS Gothic" charset="0"/>
                <a:sym typeface="Courier New" charset="0"/>
              </a:rPr>
              <a:t/>
            </a:r>
            <a:br>
              <a:rPr lang="en-US" sz="1600" i="0">
                <a:solidFill>
                  <a:srgbClr val="008080"/>
                </a:solidFill>
                <a:latin typeface="Courier New" charset="0"/>
                <a:ea typeface="MS Gothic" charset="0"/>
                <a:cs typeface="MS Gothic" charset="0"/>
                <a:sym typeface="Courier New" charset="0"/>
              </a:rPr>
            </a:br>
            <a:r>
              <a:rPr lang="en-US" sz="1600" i="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&lt;</a:t>
            </a:r>
            <a:r>
              <a:rPr lang="en-US" sz="1600" i="0">
                <a:solidFill>
                  <a:srgbClr val="3F7F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portlet:actionURL </a:t>
            </a:r>
            <a:r>
              <a:rPr lang="en-US" sz="1600" i="0">
                <a:solidFill>
                  <a:srgbClr val="7F00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var</a:t>
            </a:r>
            <a:r>
              <a:rPr lang="en-US" sz="1600" i="0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=</a:t>
            </a:r>
            <a:r>
              <a:rPr lang="en-US" sz="1600" i="0">
                <a:solidFill>
                  <a:srgbClr val="2A00F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"action"</a:t>
            </a:r>
            <a:r>
              <a:rPr lang="en-US" sz="1600" i="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/&gt;</a:t>
            </a:r>
            <a:r>
              <a:rPr lang="en-US" sz="1600" i="0">
                <a:solidFill>
                  <a:srgbClr val="008080"/>
                </a:solidFill>
                <a:latin typeface="Courier New" charset="0"/>
                <a:ea typeface="MS Gothic" charset="0"/>
                <a:cs typeface="MS Gothic" charset="0"/>
                <a:sym typeface="Courier New" charset="0"/>
              </a:rPr>
              <a:t/>
            </a:r>
            <a:br>
              <a:rPr lang="en-US" sz="1600" i="0">
                <a:solidFill>
                  <a:srgbClr val="008080"/>
                </a:solidFill>
                <a:latin typeface="Courier New" charset="0"/>
                <a:ea typeface="MS Gothic" charset="0"/>
                <a:cs typeface="MS Gothic" charset="0"/>
                <a:sym typeface="Courier New" charset="0"/>
              </a:rPr>
            </a:br>
            <a:r>
              <a:rPr lang="en-US" sz="1600" i="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  &lt;</a:t>
            </a:r>
            <a:r>
              <a:rPr lang="en-US" sz="1600" i="0">
                <a:solidFill>
                  <a:srgbClr val="3F7F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form </a:t>
            </a:r>
            <a:r>
              <a:rPr lang="en-US" sz="1600" i="0">
                <a:solidFill>
                  <a:srgbClr val="7F00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action</a:t>
            </a:r>
            <a:r>
              <a:rPr lang="en-US" sz="1600" i="0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="</a:t>
            </a:r>
            <a:r>
              <a:rPr lang="en-US" sz="1600" i="0">
                <a:solidFill>
                  <a:srgbClr val="BF5F3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&lt;%=</a:t>
            </a:r>
            <a:r>
              <a:rPr lang="en-US" sz="1600" i="0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action </a:t>
            </a:r>
            <a:r>
              <a:rPr lang="en-US" sz="1600" i="0">
                <a:solidFill>
                  <a:srgbClr val="BF5F3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%&gt;</a:t>
            </a:r>
            <a:r>
              <a:rPr lang="en-US" sz="1600" i="0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" </a:t>
            </a:r>
            <a:r>
              <a:rPr lang="en-US" sz="1600" i="0">
                <a:solidFill>
                  <a:srgbClr val="7F00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method</a:t>
            </a:r>
            <a:r>
              <a:rPr lang="en-US" sz="1600" i="0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=</a:t>
            </a:r>
            <a:r>
              <a:rPr lang="en-US" sz="1600" i="0">
                <a:solidFill>
                  <a:srgbClr val="2A00F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"post"</a:t>
            </a:r>
            <a:r>
              <a:rPr lang="en-US" sz="1600" i="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&gt;</a:t>
            </a:r>
            <a:r>
              <a:rPr lang="en-US" sz="1600" i="0">
                <a:solidFill>
                  <a:srgbClr val="008080"/>
                </a:solidFill>
                <a:latin typeface="Courier New" charset="0"/>
                <a:ea typeface="MS Gothic" charset="0"/>
                <a:cs typeface="MS Gothic" charset="0"/>
                <a:sym typeface="Courier New" charset="0"/>
              </a:rPr>
              <a:t/>
            </a:r>
            <a:br>
              <a:rPr lang="en-US" sz="1600" i="0">
                <a:solidFill>
                  <a:srgbClr val="008080"/>
                </a:solidFill>
                <a:latin typeface="Courier New" charset="0"/>
                <a:ea typeface="MS Gothic" charset="0"/>
                <a:cs typeface="MS Gothic" charset="0"/>
                <a:sym typeface="Courier New" charset="0"/>
              </a:rPr>
            </a:br>
            <a:r>
              <a:rPr lang="en-US" sz="1600" i="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  &lt;</a:t>
            </a:r>
            <a:r>
              <a:rPr lang="en-US" sz="1600" i="0">
                <a:solidFill>
                  <a:srgbClr val="3F7F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label </a:t>
            </a:r>
            <a:r>
              <a:rPr lang="en-US" sz="1600" i="0">
                <a:solidFill>
                  <a:srgbClr val="7F00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for</a:t>
            </a:r>
            <a:r>
              <a:rPr lang="en-US" sz="1600" i="0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=</a:t>
            </a:r>
            <a:r>
              <a:rPr lang="en-US" sz="1600" i="0">
                <a:solidFill>
                  <a:srgbClr val="2A00F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"messageinput"</a:t>
            </a:r>
            <a:r>
              <a:rPr lang="en-US" sz="1600" i="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&gt;</a:t>
            </a:r>
            <a:r>
              <a:rPr lang="en-US" sz="1600" i="0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Message:</a:t>
            </a:r>
            <a:r>
              <a:rPr lang="en-US" sz="1600" i="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&lt;/</a:t>
            </a:r>
            <a:r>
              <a:rPr lang="en-US" sz="1600" i="0">
                <a:solidFill>
                  <a:srgbClr val="3F7F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label</a:t>
            </a:r>
            <a:r>
              <a:rPr lang="en-US" sz="1600" i="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&gt;</a:t>
            </a:r>
            <a:r>
              <a:rPr lang="en-US" sz="1600" i="0">
                <a:solidFill>
                  <a:srgbClr val="008080"/>
                </a:solidFill>
                <a:latin typeface="Courier New" charset="0"/>
                <a:ea typeface="MS Gothic" charset="0"/>
                <a:cs typeface="MS Gothic" charset="0"/>
                <a:sym typeface="Courier New" charset="0"/>
              </a:rPr>
              <a:t/>
            </a:r>
            <a:br>
              <a:rPr lang="en-US" sz="1600" i="0">
                <a:solidFill>
                  <a:srgbClr val="008080"/>
                </a:solidFill>
                <a:latin typeface="Courier New" charset="0"/>
                <a:ea typeface="MS Gothic" charset="0"/>
                <a:cs typeface="MS Gothic" charset="0"/>
                <a:sym typeface="Courier New" charset="0"/>
              </a:rPr>
            </a:br>
            <a:r>
              <a:rPr lang="en-US" sz="1600" i="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  &lt;</a:t>
            </a:r>
            <a:r>
              <a:rPr lang="en-US" sz="1600" i="0">
                <a:solidFill>
                  <a:srgbClr val="3F7F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input </a:t>
            </a:r>
            <a:r>
              <a:rPr lang="en-US" sz="1600" i="0">
                <a:solidFill>
                  <a:srgbClr val="7F00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type</a:t>
            </a:r>
            <a:r>
              <a:rPr lang="en-US" sz="1600" i="0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=</a:t>
            </a:r>
            <a:r>
              <a:rPr lang="en-US" sz="1600" i="0">
                <a:solidFill>
                  <a:srgbClr val="2A00F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"text" </a:t>
            </a:r>
            <a:r>
              <a:rPr lang="en-US" sz="1600" i="0">
                <a:solidFill>
                  <a:srgbClr val="7F00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name</a:t>
            </a:r>
            <a:r>
              <a:rPr lang="en-US" sz="1600" i="0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=</a:t>
            </a:r>
            <a:r>
              <a:rPr lang="en-US" sz="1600" i="0">
                <a:solidFill>
                  <a:srgbClr val="2A00F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"message" </a:t>
            </a:r>
            <a:r>
              <a:rPr lang="en-US" sz="1600" i="0">
                <a:solidFill>
                  <a:srgbClr val="7F00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id</a:t>
            </a:r>
            <a:r>
              <a:rPr lang="en-US" sz="1600" i="0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=</a:t>
            </a:r>
            <a:r>
              <a:rPr lang="en-US" sz="1600" i="0">
                <a:solidFill>
                  <a:srgbClr val="2A00F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"messageinput" </a:t>
            </a:r>
            <a:r>
              <a:rPr lang="en-US" sz="1600" i="0">
                <a:solidFill>
                  <a:srgbClr val="7F00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value</a:t>
            </a:r>
            <a:r>
              <a:rPr lang="en-US" sz="1600" i="0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="</a:t>
            </a:r>
            <a:r>
              <a:rPr lang="en-US" sz="1600" i="0">
                <a:solidFill>
                  <a:srgbClr val="BF5F3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&lt;%=</a:t>
            </a:r>
            <a:r>
              <a:rPr lang="en-US" sz="1600" i="0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 message </a:t>
            </a:r>
            <a:r>
              <a:rPr lang="en-US" sz="1600" i="0">
                <a:solidFill>
                  <a:srgbClr val="BF5F3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%&gt;</a:t>
            </a:r>
            <a:r>
              <a:rPr lang="en-US" sz="1600" i="0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"</a:t>
            </a:r>
            <a:r>
              <a:rPr lang="en-US" sz="1600" i="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/&gt;</a:t>
            </a:r>
            <a:r>
              <a:rPr lang="en-US" sz="1600" i="0">
                <a:solidFill>
                  <a:srgbClr val="008080"/>
                </a:solidFill>
                <a:latin typeface="Courier New" charset="0"/>
                <a:ea typeface="MS Gothic" charset="0"/>
                <a:cs typeface="MS Gothic" charset="0"/>
                <a:sym typeface="Courier New" charset="0"/>
              </a:rPr>
              <a:t/>
            </a:r>
            <a:br>
              <a:rPr lang="en-US" sz="1600" i="0">
                <a:solidFill>
                  <a:srgbClr val="008080"/>
                </a:solidFill>
                <a:latin typeface="Courier New" charset="0"/>
                <a:ea typeface="MS Gothic" charset="0"/>
                <a:cs typeface="MS Gothic" charset="0"/>
                <a:sym typeface="Courier New" charset="0"/>
              </a:rPr>
            </a:br>
            <a:r>
              <a:rPr lang="en-US" sz="1600" i="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  &lt;</a:t>
            </a:r>
            <a:r>
              <a:rPr lang="en-US" sz="1600" i="0">
                <a:solidFill>
                  <a:srgbClr val="3F7F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input </a:t>
            </a:r>
            <a:r>
              <a:rPr lang="en-US" sz="1600" i="0">
                <a:solidFill>
                  <a:srgbClr val="7F00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type</a:t>
            </a:r>
            <a:r>
              <a:rPr lang="en-US" sz="1600" i="0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=</a:t>
            </a:r>
            <a:r>
              <a:rPr lang="en-US" sz="1600" i="0">
                <a:solidFill>
                  <a:srgbClr val="2A00F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"submit" </a:t>
            </a:r>
            <a:r>
              <a:rPr lang="en-US" sz="1600" i="0">
                <a:solidFill>
                  <a:srgbClr val="7F00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label</a:t>
            </a:r>
            <a:r>
              <a:rPr lang="en-US" sz="1600" i="0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=</a:t>
            </a:r>
            <a:r>
              <a:rPr lang="en-US" sz="1600" i="0">
                <a:solidFill>
                  <a:srgbClr val="2A00F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"Save" </a:t>
            </a:r>
            <a:r>
              <a:rPr lang="en-US" sz="1600" i="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/&gt;</a:t>
            </a:r>
            <a:r>
              <a:rPr lang="en-US" sz="1600" i="0">
                <a:solidFill>
                  <a:srgbClr val="008080"/>
                </a:solidFill>
                <a:latin typeface="Courier New" charset="0"/>
                <a:ea typeface="MS Gothic" charset="0"/>
                <a:cs typeface="MS Gothic" charset="0"/>
                <a:sym typeface="Courier New" charset="0"/>
              </a:rPr>
              <a:t/>
            </a:r>
            <a:br>
              <a:rPr lang="en-US" sz="1600" i="0">
                <a:solidFill>
                  <a:srgbClr val="008080"/>
                </a:solidFill>
                <a:latin typeface="Courier New" charset="0"/>
                <a:ea typeface="MS Gothic" charset="0"/>
                <a:cs typeface="MS Gothic" charset="0"/>
                <a:sym typeface="Courier New" charset="0"/>
              </a:rPr>
            </a:br>
            <a:r>
              <a:rPr lang="en-US" sz="1600" i="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&lt;/</a:t>
            </a:r>
            <a:r>
              <a:rPr lang="en-US" sz="1600" i="0">
                <a:solidFill>
                  <a:srgbClr val="3F7F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form</a:t>
            </a:r>
            <a:r>
              <a:rPr lang="en-US" sz="1600" i="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&gt;</a:t>
            </a:r>
            <a:r>
              <a:rPr lang="en-US" sz="1600" i="0">
                <a:solidFill>
                  <a:srgbClr val="008080"/>
                </a:solidFill>
                <a:latin typeface="Courier New" charset="0"/>
                <a:ea typeface="MS Gothic" charset="0"/>
                <a:cs typeface="MS Gothic" charset="0"/>
                <a:sym typeface="Courier New" charset="0"/>
              </a:rPr>
              <a:t/>
            </a:r>
            <a:br>
              <a:rPr lang="en-US" sz="1600" i="0">
                <a:solidFill>
                  <a:srgbClr val="008080"/>
                </a:solidFill>
                <a:latin typeface="Courier New" charset="0"/>
                <a:ea typeface="MS Gothic" charset="0"/>
                <a:cs typeface="MS Gothic" charset="0"/>
                <a:sym typeface="Courier New" charset="0"/>
              </a:rPr>
            </a:br>
            <a:r>
              <a:rPr lang="en-US" sz="1600" i="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...</a:t>
            </a:r>
            <a:endParaRPr lang="en-US" sz="3200" i="0">
              <a:latin typeface="Arial" charset="0"/>
              <a:ea typeface="MS Gothic" charset="0"/>
              <a:cs typeface="MS Gothic" charset="0"/>
            </a:endParaRPr>
          </a:p>
          <a:p>
            <a:pPr marL="1588" indent="0">
              <a:lnSpc>
                <a:spcPct val="100000"/>
              </a:lnSpc>
              <a:buFont typeface="Symbol" charset="0"/>
              <a:buNone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ProcessAction() call</a:t>
            </a:r>
            <a:r>
              <a:rPr lang="en-US" sz="1100">
                <a:latin typeface="Courier New" charset="0"/>
                <a:ea typeface="MS Gothic" charset="0"/>
                <a:cs typeface="MS Gothic" charset="0"/>
                <a:sym typeface="Courier New" charset="0"/>
              </a:rPr>
              <a:t/>
            </a:r>
            <a:br>
              <a:rPr lang="en-US" sz="1100">
                <a:latin typeface="Courier New" charset="0"/>
                <a:ea typeface="MS Gothic" charset="0"/>
                <a:cs typeface="MS Gothic" charset="0"/>
                <a:sym typeface="Courier New" charset="0"/>
              </a:rPr>
            </a:br>
            <a:r>
              <a:rPr lang="en-US" sz="1600" i="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 ...</a:t>
            </a:r>
            <a:r>
              <a:rPr lang="en-US" sz="1600" i="0">
                <a:solidFill>
                  <a:schemeClr val="tx1"/>
                </a:solidFill>
                <a:latin typeface="Courier New" charset="0"/>
                <a:ea typeface="MS Gothic" charset="0"/>
                <a:cs typeface="MS Gothic" charset="0"/>
                <a:sym typeface="Courier New" charset="0"/>
              </a:rPr>
              <a:t/>
            </a:r>
            <a:br>
              <a:rPr lang="en-US" sz="1600" i="0">
                <a:solidFill>
                  <a:schemeClr val="tx1"/>
                </a:solidFill>
                <a:latin typeface="Courier New" charset="0"/>
                <a:ea typeface="MS Gothic" charset="0"/>
                <a:cs typeface="MS Gothic" charset="0"/>
                <a:sym typeface="Courier New" charset="0"/>
              </a:rPr>
            </a:br>
            <a:r>
              <a:rPr lang="en-US" sz="1600" i="0">
                <a:solidFill>
                  <a:srgbClr val="7F0055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if</a:t>
            </a:r>
            <a:r>
              <a:rPr lang="en-US" sz="1600" i="0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 (request.getPortletMode().equals(PortletMode.</a:t>
            </a:r>
            <a:r>
              <a:rPr lang="en-US" sz="1600" i="0">
                <a:solidFill>
                  <a:srgbClr val="0000C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EDIT</a:t>
            </a:r>
            <a:r>
              <a:rPr lang="en-US" sz="1600" i="0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)  ) {</a:t>
            </a:r>
            <a:r>
              <a:rPr lang="en-US" sz="1600" i="0">
                <a:latin typeface="Courier New" charset="0"/>
                <a:ea typeface="MS Gothic" charset="0"/>
                <a:cs typeface="MS Gothic" charset="0"/>
                <a:sym typeface="Courier New" charset="0"/>
              </a:rPr>
              <a:t/>
            </a:r>
            <a:br>
              <a:rPr lang="en-US" sz="1600" i="0">
                <a:latin typeface="Courier New" charset="0"/>
                <a:ea typeface="MS Gothic" charset="0"/>
                <a:cs typeface="MS Gothic" charset="0"/>
                <a:sym typeface="Courier New" charset="0"/>
              </a:rPr>
            </a:br>
            <a:r>
              <a:rPr lang="en-US" sz="1600" i="0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   String message = request.getParameter(</a:t>
            </a:r>
            <a:r>
              <a:rPr lang="en-US" sz="1600" i="0">
                <a:solidFill>
                  <a:srgbClr val="2A00F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"message"</a:t>
            </a:r>
            <a:r>
              <a:rPr lang="en-US" sz="1600" i="0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);</a:t>
            </a:r>
            <a:r>
              <a:rPr lang="en-US" sz="1600" i="0">
                <a:latin typeface="Courier New" charset="0"/>
                <a:ea typeface="MS Gothic" charset="0"/>
                <a:cs typeface="MS Gothic" charset="0"/>
                <a:sym typeface="Courier New" charset="0"/>
              </a:rPr>
              <a:t/>
            </a:r>
            <a:br>
              <a:rPr lang="en-US" sz="1600" i="0">
                <a:latin typeface="Courier New" charset="0"/>
                <a:ea typeface="MS Gothic" charset="0"/>
                <a:cs typeface="MS Gothic" charset="0"/>
                <a:sym typeface="Courier New" charset="0"/>
              </a:rPr>
            </a:br>
            <a:r>
              <a:rPr lang="en-US" sz="1600" i="0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   PortletPreferences prefs = request.getPreferences();</a:t>
            </a:r>
            <a:r>
              <a:rPr lang="en-US" sz="1600" i="0">
                <a:latin typeface="Courier New" charset="0"/>
                <a:ea typeface="MS Gothic" charset="0"/>
                <a:cs typeface="MS Gothic" charset="0"/>
                <a:sym typeface="Courier New" charset="0"/>
              </a:rPr>
              <a:t/>
            </a:r>
            <a:br>
              <a:rPr lang="en-US" sz="1600" i="0">
                <a:latin typeface="Courier New" charset="0"/>
                <a:ea typeface="MS Gothic" charset="0"/>
                <a:cs typeface="MS Gothic" charset="0"/>
                <a:sym typeface="Courier New" charset="0"/>
              </a:rPr>
            </a:br>
            <a:r>
              <a:rPr lang="en-US" sz="1600" i="0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  prefs.setValue(</a:t>
            </a:r>
            <a:r>
              <a:rPr lang="en-US" sz="1600" i="0">
                <a:solidFill>
                  <a:srgbClr val="2A00F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"message"</a:t>
            </a:r>
            <a:r>
              <a:rPr lang="en-US" sz="1600" i="0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, message);</a:t>
            </a:r>
            <a:r>
              <a:rPr lang="en-US" sz="1600" i="0">
                <a:latin typeface="Courier New" charset="0"/>
                <a:ea typeface="MS Gothic" charset="0"/>
                <a:cs typeface="MS Gothic" charset="0"/>
                <a:sym typeface="Courier New" charset="0"/>
              </a:rPr>
              <a:t/>
            </a:r>
            <a:br>
              <a:rPr lang="en-US" sz="1600" i="0">
                <a:latin typeface="Courier New" charset="0"/>
                <a:ea typeface="MS Gothic" charset="0"/>
                <a:cs typeface="MS Gothic" charset="0"/>
                <a:sym typeface="Courier New" charset="0"/>
              </a:rPr>
            </a:br>
            <a:r>
              <a:rPr lang="en-US" sz="1600" i="0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   prefs.store();</a:t>
            </a:r>
            <a:r>
              <a:rPr lang="en-US" sz="1600" i="0">
                <a:latin typeface="Courier New" charset="0"/>
                <a:ea typeface="MS Gothic" charset="0"/>
                <a:cs typeface="MS Gothic" charset="0"/>
                <a:sym typeface="Courier New" charset="0"/>
              </a:rPr>
              <a:t/>
            </a:r>
            <a:br>
              <a:rPr lang="en-US" sz="1600" i="0">
                <a:latin typeface="Courier New" charset="0"/>
                <a:ea typeface="MS Gothic" charset="0"/>
                <a:cs typeface="MS Gothic" charset="0"/>
                <a:sym typeface="Courier New" charset="0"/>
              </a:rPr>
            </a:br>
            <a:r>
              <a:rPr lang="en-US" sz="1600" i="0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  response.setPortletMode(PortletMode.</a:t>
            </a:r>
            <a:r>
              <a:rPr lang="en-US" sz="1600" i="0">
                <a:solidFill>
                  <a:srgbClr val="0000C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VIEW</a:t>
            </a:r>
            <a:r>
              <a:rPr lang="en-US" sz="1600" i="0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);</a:t>
            </a:r>
            <a:r>
              <a:rPr lang="en-US" sz="1600" i="0">
                <a:latin typeface="Courier New" charset="0"/>
                <a:ea typeface="MS Gothic" charset="0"/>
                <a:cs typeface="MS Gothic" charset="0"/>
                <a:sym typeface="Courier New" charset="0"/>
              </a:rPr>
              <a:t/>
            </a:r>
            <a:br>
              <a:rPr lang="en-US" sz="1600" i="0">
                <a:latin typeface="Courier New" charset="0"/>
                <a:ea typeface="MS Gothic" charset="0"/>
                <a:cs typeface="MS Gothic" charset="0"/>
                <a:sym typeface="Courier New" charset="0"/>
              </a:rPr>
            </a:br>
            <a:r>
              <a:rPr lang="en-US" sz="1600" i="0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}</a:t>
            </a:r>
            <a:r>
              <a:rPr lang="en-US" sz="1600" i="0">
                <a:latin typeface="Courier New" charset="0"/>
                <a:ea typeface="MS Gothic" charset="0"/>
                <a:cs typeface="MS Gothic" charset="0"/>
                <a:sym typeface="Courier New" charset="0"/>
              </a:rPr>
              <a:t/>
            </a:r>
            <a:br>
              <a:rPr lang="en-US" sz="1600" i="0">
                <a:latin typeface="Courier New" charset="0"/>
                <a:ea typeface="MS Gothic" charset="0"/>
                <a:cs typeface="MS Gothic" charset="0"/>
                <a:sym typeface="Courier New" charset="0"/>
              </a:rPr>
            </a:br>
            <a:r>
              <a:rPr lang="en-US" sz="1600" i="0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...</a:t>
            </a:r>
            <a:endParaRPr lang="en-US" sz="1600" i="0"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7102475" y="6246813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17FCA525-69B4-FF4D-824F-4A19941C6B0B}" type="slidenum">
              <a:rPr lang="en-GB" sz="13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34</a:t>
            </a:fld>
            <a:endParaRPr lang="en-GB" sz="13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488950" y="4257675"/>
            <a:ext cx="89154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6000"/>
              </a:lnSpc>
            </a:pPr>
            <a:r>
              <a:rPr lang="en-GB" sz="4300">
                <a:solidFill>
                  <a:srgbClr val="FFFFFF"/>
                </a:solidFill>
                <a:cs typeface="Angsana New" charset="0"/>
              </a:rPr>
              <a:t>	Simple Portlet Example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200">
                <a:solidFill>
                  <a:srgbClr val="FFA300"/>
                </a:solidFill>
              </a:rPr>
              <a:t>Portlet Example</a:t>
            </a: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469900" y="1031875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defTabSz="407860" eaLnBrk="1" hangingPunct="1">
              <a:lnSpc>
                <a:spcPct val="92000"/>
              </a:lnSpc>
              <a:spcAft>
                <a:spcPts val="1276"/>
              </a:spcAft>
              <a:buSzPct val="70000"/>
              <a:defRPr/>
            </a:pPr>
            <a:r>
              <a:rPr lang="en-GB" b="1" i="1" dirty="0" smtClean="0">
                <a:solidFill>
                  <a:srgbClr val="333333"/>
                </a:solidFill>
                <a:cs typeface="+mn-cs"/>
              </a:rPr>
              <a:t>Simple Hello World: package</a:t>
            </a:r>
          </a:p>
          <a:p>
            <a:pPr marL="2843" indent="0" defTabSz="407860" eaLnBrk="1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defRPr/>
            </a:pPr>
            <a:r>
              <a:rPr lang="en-GB" sz="1600" b="1" i="1" dirty="0">
                <a:solidFill>
                  <a:srgbClr val="333333"/>
                </a:solidFill>
                <a:cs typeface="+mn-cs"/>
              </a:rPr>
              <a:t>|-- SimplestHelloWorld-0.0.1.war</a:t>
            </a:r>
          </a:p>
          <a:p>
            <a:pPr marL="2843" indent="0" defTabSz="407860" eaLnBrk="1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defRPr/>
            </a:pPr>
            <a:r>
              <a:rPr lang="en-GB" sz="1600" b="1" i="1" dirty="0">
                <a:solidFill>
                  <a:srgbClr val="333333"/>
                </a:solidFill>
                <a:cs typeface="+mn-cs"/>
              </a:rPr>
              <a:t>|   `-- WEB-INF</a:t>
            </a:r>
          </a:p>
          <a:p>
            <a:pPr marL="2843" indent="0" defTabSz="407860" eaLnBrk="1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defRPr/>
            </a:pPr>
            <a:r>
              <a:rPr lang="en-GB" sz="1600" b="1" i="1" dirty="0">
                <a:solidFill>
                  <a:srgbClr val="333333"/>
                </a:solidFill>
                <a:cs typeface="+mn-cs"/>
              </a:rPr>
              <a:t>|       |-- classes</a:t>
            </a:r>
          </a:p>
          <a:p>
            <a:pPr marL="2843" indent="0" defTabSz="407860" eaLnBrk="1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defRPr/>
            </a:pPr>
            <a:r>
              <a:rPr lang="en-GB" sz="1600" b="1" i="1" dirty="0">
                <a:solidFill>
                  <a:srgbClr val="333333"/>
                </a:solidFill>
                <a:cs typeface="+mn-cs"/>
              </a:rPr>
              <a:t>|       |   `-- org</a:t>
            </a:r>
          </a:p>
          <a:p>
            <a:pPr marL="2843" indent="0" defTabSz="407860" eaLnBrk="1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defRPr/>
            </a:pPr>
            <a:r>
              <a:rPr lang="en-GB" sz="1600" b="1" i="1" dirty="0">
                <a:solidFill>
                  <a:srgbClr val="333333"/>
                </a:solidFill>
                <a:cs typeface="+mn-cs"/>
              </a:rPr>
              <a:t>|       |       `-- </a:t>
            </a:r>
            <a:r>
              <a:rPr lang="en-GB" sz="1600" b="1" i="1" dirty="0" err="1">
                <a:solidFill>
                  <a:srgbClr val="333333"/>
                </a:solidFill>
                <a:cs typeface="+mn-cs"/>
              </a:rPr>
              <a:t>gatein</a:t>
            </a:r>
            <a:endParaRPr lang="en-GB" sz="1600" b="1" i="1" dirty="0">
              <a:solidFill>
                <a:srgbClr val="333333"/>
              </a:solidFill>
              <a:cs typeface="+mn-cs"/>
            </a:endParaRPr>
          </a:p>
          <a:p>
            <a:pPr marL="2843" indent="0" defTabSz="407860" eaLnBrk="1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defRPr/>
            </a:pPr>
            <a:r>
              <a:rPr lang="en-GB" sz="1600" b="1" i="1" dirty="0">
                <a:solidFill>
                  <a:srgbClr val="333333"/>
                </a:solidFill>
                <a:cs typeface="+mn-cs"/>
              </a:rPr>
              <a:t>|       |           `-- portal</a:t>
            </a:r>
          </a:p>
          <a:p>
            <a:pPr marL="2843" indent="0" defTabSz="407860" eaLnBrk="1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defRPr/>
            </a:pPr>
            <a:r>
              <a:rPr lang="en-GB" sz="1600" b="1" i="1" dirty="0">
                <a:solidFill>
                  <a:srgbClr val="333333"/>
                </a:solidFill>
                <a:cs typeface="+mn-cs"/>
              </a:rPr>
              <a:t>|       |               `-- examples</a:t>
            </a:r>
          </a:p>
          <a:p>
            <a:pPr marL="2843" indent="0" defTabSz="407860" eaLnBrk="1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defRPr/>
            </a:pPr>
            <a:r>
              <a:rPr lang="en-GB" sz="1600" b="1" i="1" dirty="0">
                <a:solidFill>
                  <a:srgbClr val="333333"/>
                </a:solidFill>
                <a:cs typeface="+mn-cs"/>
              </a:rPr>
              <a:t>|       |                   `-- portlets</a:t>
            </a:r>
          </a:p>
          <a:p>
            <a:pPr marL="2843" indent="0" defTabSz="407860" eaLnBrk="1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defRPr/>
            </a:pPr>
            <a:r>
              <a:rPr lang="en-GB" sz="1600" b="1" i="1" dirty="0">
                <a:solidFill>
                  <a:srgbClr val="333333"/>
                </a:solidFill>
                <a:cs typeface="+mn-cs"/>
              </a:rPr>
              <a:t>|       |                       `-- </a:t>
            </a:r>
            <a:r>
              <a:rPr lang="en-GB" sz="1600" b="1" i="1" dirty="0" err="1">
                <a:solidFill>
                  <a:srgbClr val="333333"/>
                </a:solidFill>
                <a:cs typeface="+mn-cs"/>
              </a:rPr>
              <a:t>SimplestHelloWorldPortlet.class</a:t>
            </a:r>
            <a:endParaRPr lang="en-GB" sz="1600" b="1" i="1" dirty="0">
              <a:solidFill>
                <a:srgbClr val="333333"/>
              </a:solidFill>
              <a:cs typeface="+mn-cs"/>
            </a:endParaRPr>
          </a:p>
          <a:p>
            <a:pPr marL="2843" indent="0" defTabSz="407860" eaLnBrk="1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defRPr/>
            </a:pPr>
            <a:r>
              <a:rPr lang="en-GB" sz="1600" b="1" i="1" dirty="0">
                <a:solidFill>
                  <a:srgbClr val="333333"/>
                </a:solidFill>
                <a:cs typeface="+mn-cs"/>
              </a:rPr>
              <a:t>|       |-- portlet.xml</a:t>
            </a:r>
          </a:p>
          <a:p>
            <a:pPr marL="2843" indent="0" defTabSz="407860" eaLnBrk="1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defRPr/>
            </a:pPr>
            <a:r>
              <a:rPr lang="en-GB" sz="1600" b="1" i="1" dirty="0">
                <a:solidFill>
                  <a:srgbClr val="333333"/>
                </a:solidFill>
                <a:cs typeface="+mn-cs"/>
              </a:rPr>
              <a:t>|       `-- web.xml</a:t>
            </a:r>
          </a:p>
          <a:p>
            <a:pPr defTabSz="407860" eaLnBrk="1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defRPr/>
            </a:pPr>
            <a:endParaRPr lang="en-GB" b="1" i="1" dirty="0">
              <a:solidFill>
                <a:srgbClr val="333333"/>
              </a:solidFill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200">
                <a:solidFill>
                  <a:srgbClr val="FFA300"/>
                </a:solidFill>
              </a:rPr>
              <a:t>Portlet Example – Portlet Class</a:t>
            </a:r>
          </a:p>
        </p:txBody>
      </p:sp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469900" y="1031875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fr-FR" sz="2400" b="1" i="1">
              <a:solidFill>
                <a:srgbClr val="333333"/>
              </a:solidFill>
            </a:endParaRPr>
          </a:p>
        </p:txBody>
      </p:sp>
      <p:pic>
        <p:nvPicPr>
          <p:cNvPr id="1003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152525"/>
            <a:ext cx="4645025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200">
                <a:solidFill>
                  <a:srgbClr val="FFA300"/>
                </a:solidFill>
              </a:rPr>
              <a:t>Portlet Example – portlet.xml</a:t>
            </a:r>
          </a:p>
        </p:txBody>
      </p:sp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469900" y="1031875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fr-FR" sz="2400" b="1" i="1">
              <a:solidFill>
                <a:srgbClr val="333333"/>
              </a:solidFill>
            </a:endParaRPr>
          </a:p>
        </p:txBody>
      </p:sp>
      <p:pic>
        <p:nvPicPr>
          <p:cNvPr id="1013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1141413"/>
            <a:ext cx="7459662" cy="492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200">
                <a:solidFill>
                  <a:srgbClr val="FFA300"/>
                </a:solidFill>
              </a:rPr>
              <a:t>Exercises – Simple Portlets</a:t>
            </a:r>
          </a:p>
        </p:txBody>
      </p:sp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469900" y="1031875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spcAft>
                <a:spcPts val="1275"/>
              </a:spcAft>
              <a:buSzPct val="70000"/>
            </a:pPr>
            <a:r>
              <a:rPr lang="en-GB" sz="2500" b="1" i="1">
                <a:solidFill>
                  <a:srgbClr val="333333"/>
                </a:solidFill>
              </a:rPr>
              <a:t>Simple Portlets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333333"/>
                </a:solidFill>
              </a:rPr>
              <a:t>There are four examples of portlet bridges</a:t>
            </a:r>
            <a:endParaRPr lang="en-GB" sz="24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4C4C4C"/>
                </a:solidFill>
              </a:rPr>
              <a:t>Analyse, build and test these examples</a:t>
            </a:r>
          </a:p>
          <a:p>
            <a:pPr lvl="1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4C4C4C"/>
                </a:solidFill>
              </a:rPr>
              <a:t>Simple hello world (java only) (Add doEdit() method and </a:t>
            </a:r>
            <a:r>
              <a:rPr lang="ja-JP" altLang="en-GB" sz="2400" b="1" i="1">
                <a:solidFill>
                  <a:srgbClr val="4C4C4C"/>
                </a:solidFill>
              </a:rPr>
              <a:t>“</a:t>
            </a:r>
            <a:r>
              <a:rPr lang="en-GB" altLang="ja-JP" sz="2400" b="1" i="1">
                <a:solidFill>
                  <a:srgbClr val="4C4C4C"/>
                </a:solidFill>
              </a:rPr>
              <a:t>edit</a:t>
            </a:r>
            <a:r>
              <a:rPr lang="ja-JP" altLang="en-GB" sz="2400" b="1" i="1">
                <a:solidFill>
                  <a:srgbClr val="4C4C4C"/>
                </a:solidFill>
              </a:rPr>
              <a:t>”</a:t>
            </a:r>
            <a:r>
              <a:rPr lang="en-GB" altLang="ja-JP" sz="2400" b="1" i="1">
                <a:solidFill>
                  <a:srgbClr val="4C4C4C"/>
                </a:solidFill>
              </a:rPr>
              <a:t> in the portlet.xml file)</a:t>
            </a:r>
          </a:p>
          <a:p>
            <a:pPr lvl="1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4C4C4C"/>
                </a:solidFill>
              </a:rPr>
              <a:t>JSP: hello user (all phases)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4C4C4C"/>
                </a:solidFill>
              </a:rPr>
              <a:t>Extra: Take the JSP example, modify it depending on your experience: modify the rendering jsp files, access to eXo services, add a form and react to different parameters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400" b="1" i="1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200">
                <a:solidFill>
                  <a:srgbClr val="FFA300"/>
                </a:solidFill>
              </a:rPr>
              <a:t>Extra Exercise – Portlet 2.0</a:t>
            </a:r>
          </a:p>
        </p:txBody>
      </p:sp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514350" y="1031875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682625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spcAft>
                <a:spcPts val="1275"/>
              </a:spcAft>
              <a:buSzPct val="70000"/>
            </a:pPr>
            <a:r>
              <a:rPr lang="en-GB" sz="2500" b="1" i="1">
                <a:solidFill>
                  <a:srgbClr val="333333"/>
                </a:solidFill>
              </a:rPr>
              <a:t>Push by RenderReponse: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In Portlet 2.0 you can modify any element of the response from any portlet.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Therefore you use the RenderResponse object.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An example of a RenderResponse is in a portlet</a:t>
            </a:r>
            <a:r>
              <a:rPr lang="ja-JP" altLang="en-GB" sz="1800" b="1" i="1">
                <a:solidFill>
                  <a:srgbClr val="4C4C4C"/>
                </a:solidFill>
              </a:rPr>
              <a:t>’</a:t>
            </a:r>
            <a:r>
              <a:rPr lang="en-GB" altLang="ja-JP" sz="1800" b="1" i="1">
                <a:solidFill>
                  <a:srgbClr val="4C4C4C"/>
                </a:solidFill>
              </a:rPr>
              <a:t>s form code that adds a javascript to header of the page:</a:t>
            </a:r>
          </a:p>
          <a:p>
            <a:pPr lvl="1" eaLnBrk="1" hangingPunct="1">
              <a:lnSpc>
                <a:spcPct val="101000"/>
              </a:lnSpc>
              <a:buClr>
                <a:srgbClr val="FFA300"/>
              </a:buClr>
              <a:buSzPct val="150000"/>
            </a:pPr>
            <a:r>
              <a:rPr lang="en-GB" sz="1800">
                <a:solidFill>
                  <a:srgbClr val="4C4C4C"/>
                </a:solidFill>
              </a:rPr>
              <a:t>RenderResponse response = context.getResponse();</a:t>
            </a:r>
          </a:p>
          <a:p>
            <a:pPr lvl="1" eaLnBrk="1" hangingPunct="1">
              <a:lnSpc>
                <a:spcPct val="101000"/>
              </a:lnSpc>
              <a:buClr>
                <a:srgbClr val="FFA300"/>
              </a:buClr>
              <a:buSzPct val="150000"/>
            </a:pPr>
            <a:r>
              <a:rPr lang="en-GB" sz="1800">
                <a:solidFill>
                  <a:srgbClr val="4C4C4C"/>
                </a:solidFill>
              </a:rPr>
              <a:t>    Element elementS = response.createElement("script");</a:t>
            </a:r>
          </a:p>
          <a:p>
            <a:pPr lvl="1" eaLnBrk="1" hangingPunct="1">
              <a:lnSpc>
                <a:spcPct val="101000"/>
              </a:lnSpc>
              <a:buClr>
                <a:srgbClr val="FFA300"/>
              </a:buClr>
              <a:buSzPct val="150000"/>
            </a:pPr>
            <a:r>
              <a:rPr lang="en-GB" sz="1800">
                <a:solidFill>
                  <a:srgbClr val="4C4C4C"/>
                </a:solidFill>
              </a:rPr>
              <a:t>    elementS.setAttribute("type", "text/javascript");</a:t>
            </a:r>
          </a:p>
          <a:p>
            <a:pPr lvl="1" eaLnBrk="1" hangingPunct="1">
              <a:lnSpc>
                <a:spcPct val="101000"/>
              </a:lnSpc>
              <a:buClr>
                <a:srgbClr val="FFA300"/>
              </a:buClr>
              <a:buSzPct val="150000"/>
            </a:pPr>
            <a:r>
              <a:rPr lang="en-GB" sz="1800">
                <a:solidFill>
                  <a:srgbClr val="4C4C4C"/>
                </a:solidFill>
              </a:rPr>
              <a:t>    elementS.setAttribute("src", "/eXoWCMResources/javascript/eXo/wcm/backoffice/public/Components.js");</a:t>
            </a:r>
          </a:p>
          <a:p>
            <a:pPr lvl="1" eaLnBrk="1" hangingPunct="1">
              <a:lnSpc>
                <a:spcPct val="101000"/>
              </a:lnSpc>
              <a:buClr>
                <a:srgbClr val="FFA300"/>
              </a:buClr>
              <a:buSzPct val="150000"/>
            </a:pPr>
            <a:r>
              <a:rPr lang="en-GB" sz="1800">
                <a:solidFill>
                  <a:srgbClr val="4C4C4C"/>
                </a:solidFill>
              </a:rPr>
              <a:t>    response.addProperty(MimeResponse.MARKUP_HEAD_ELEMENT,elementS);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</a:rPr>
              <a:t>Exercise: Create a portlet that adds a favicon to the current page, access the favicon by a rest service. Or alternatively add Google Analytics.</a:t>
            </a:r>
            <a:br>
              <a:rPr lang="en-GB" sz="1800" b="1" i="1">
                <a:solidFill>
                  <a:srgbClr val="4C4C4C"/>
                </a:solidFill>
              </a:rPr>
            </a:br>
            <a:r>
              <a:rPr lang="en-GB" sz="1800" b="1" i="1">
                <a:solidFill>
                  <a:srgbClr val="4C4C4C"/>
                </a:solidFill>
              </a:rPr>
              <a:t>Favicon hint: </a:t>
            </a:r>
            <a:r>
              <a:rPr lang="en-US" sz="1400" b="1" i="1">
                <a:solidFill>
                  <a:srgbClr val="4C4C4C"/>
                </a:solidFill>
              </a:rPr>
              <a:t>&lt;link rel="shortcut icon" href=“/portal-rest-path/name_of_icon.ico"&gt; or add a meta data (for search engines)</a:t>
            </a:r>
            <a:endParaRPr lang="en-GB" sz="18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800" b="1" i="1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3" name="Group 1"/>
          <p:cNvGrpSpPr>
            <a:grpSpLocks/>
          </p:cNvGrpSpPr>
          <p:nvPr/>
        </p:nvGrpSpPr>
        <p:grpSpPr bwMode="auto">
          <a:xfrm>
            <a:off x="87313" y="1955800"/>
            <a:ext cx="9721850" cy="3981450"/>
            <a:chOff x="0" y="0"/>
            <a:chExt cx="8040" cy="3568"/>
          </a:xfrm>
        </p:grpSpPr>
        <p:sp>
          <p:nvSpPr>
            <p:cNvPr id="59414" name="Rectangle 2"/>
            <p:cNvSpPr>
              <a:spLocks/>
            </p:cNvSpPr>
            <p:nvPr/>
          </p:nvSpPr>
          <p:spPr bwMode="auto">
            <a:xfrm>
              <a:off x="128" y="96"/>
              <a:ext cx="7784" cy="3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pic>
          <p:nvPicPr>
            <p:cNvPr id="59415" name="Picture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040" cy="3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9394" name="Rectangle 4"/>
          <p:cNvSpPr>
            <a:spLocks noChangeArrowheads="1"/>
          </p:cNvSpPr>
          <p:nvPr>
            <p:ph type="title"/>
          </p:nvPr>
        </p:nvSpPr>
        <p:spPr>
          <a:xfrm>
            <a:off x="434975" y="231775"/>
            <a:ext cx="9036050" cy="649288"/>
          </a:xfrm>
        </p:spPr>
        <p:txBody>
          <a:bodyPr/>
          <a:lstStyle/>
          <a:p>
            <a:r>
              <a:rPr lang="en-US" sz="2700" b="1">
                <a:latin typeface="Arial" charset="0"/>
                <a:ea typeface="MS Gothic" charset="0"/>
                <a:cs typeface="MS Gothic" charset="0"/>
              </a:rPr>
              <a:t>Portlets</a:t>
            </a:r>
          </a:p>
        </p:txBody>
      </p:sp>
      <p:sp>
        <p:nvSpPr>
          <p:cNvPr id="9221" name="Rectangle 5"/>
          <p:cNvSpPr>
            <a:spLocks/>
          </p:cNvSpPr>
          <p:nvPr/>
        </p:nvSpPr>
        <p:spPr bwMode="auto">
          <a:xfrm>
            <a:off x="6789738" y="2244725"/>
            <a:ext cx="1219200" cy="2573338"/>
          </a:xfrm>
          <a:prstGeom prst="rect">
            <a:avLst/>
          </a:prstGeom>
          <a:gradFill rotWithShape="0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38100" dist="25399" dir="5400000" algn="ctr" rotWithShape="0">
              <a:schemeClr val="bg2">
                <a:alpha val="37996"/>
              </a:schemeClr>
            </a:outerShdw>
          </a:effectLst>
        </p:spPr>
        <p:txBody>
          <a:bodyPr lIns="0" tIns="0" rIns="0" bIns="0"/>
          <a:lstStyle/>
          <a:p>
            <a:pPr defTabSz="407860">
              <a:defRPr/>
            </a:pPr>
            <a:endParaRPr lang="fr-FR">
              <a:latin typeface="Arial" pitchFamily="34" charset="0"/>
              <a:ea typeface="MS Gothic" pitchFamily="49" charset="-128"/>
              <a:cs typeface="+mn-cs"/>
            </a:endParaRPr>
          </a:p>
        </p:txBody>
      </p:sp>
      <p:grpSp>
        <p:nvGrpSpPr>
          <p:cNvPr id="59396" name="Group 6"/>
          <p:cNvGrpSpPr>
            <a:grpSpLocks/>
          </p:cNvGrpSpPr>
          <p:nvPr/>
        </p:nvGrpSpPr>
        <p:grpSpPr bwMode="auto">
          <a:xfrm>
            <a:off x="6873875" y="2303463"/>
            <a:ext cx="1036638" cy="1182687"/>
            <a:chOff x="0" y="0"/>
            <a:chExt cx="858" cy="1060"/>
          </a:xfrm>
        </p:grpSpPr>
        <p:sp>
          <p:nvSpPr>
            <p:cNvPr id="9223" name="Rectangle 7"/>
            <p:cNvSpPr>
              <a:spLocks/>
            </p:cNvSpPr>
            <p:nvPr/>
          </p:nvSpPr>
          <p:spPr bwMode="auto">
            <a:xfrm>
              <a:off x="0" y="0"/>
              <a:ext cx="857" cy="1060"/>
            </a:xfrm>
            <a:prstGeom prst="rect">
              <a:avLst/>
            </a:prstGeom>
            <a:gradFill rotWithShape="0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38100" dist="25399" dir="5400000" algn="ctr" rotWithShape="0">
                <a:schemeClr val="bg2">
                  <a:alpha val="37996"/>
                </a:schemeClr>
              </a:outerShdw>
            </a:effectLst>
          </p:spPr>
          <p:txBody>
            <a:bodyPr lIns="0" tIns="0" rIns="0" bIns="0"/>
            <a:lstStyle/>
            <a:p>
              <a:pPr defTabSz="407860">
                <a:defRPr/>
              </a:pPr>
              <a:endParaRPr lang="fr-FR">
                <a:latin typeface="Arial" pitchFamily="34" charset="0"/>
                <a:ea typeface="MS Gothic" pitchFamily="49" charset="-128"/>
                <a:cs typeface="+mn-cs"/>
              </a:endParaRPr>
            </a:p>
          </p:txBody>
        </p:sp>
        <p:sp>
          <p:nvSpPr>
            <p:cNvPr id="59413" name="Rectangle 8"/>
            <p:cNvSpPr>
              <a:spLocks/>
            </p:cNvSpPr>
            <p:nvPr/>
          </p:nvSpPr>
          <p:spPr bwMode="auto">
            <a:xfrm>
              <a:off x="2" y="324"/>
              <a:ext cx="856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76200" bIns="0" anchor="ctr"/>
            <a:lstStyle/>
            <a:p>
              <a:pPr marL="53975"/>
              <a:r>
                <a:rPr lang="en-US" sz="1300">
                  <a:solidFill>
                    <a:schemeClr val="tx1"/>
                  </a:solidFill>
                  <a:cs typeface="Helvetica Neue Light" charset="0"/>
                </a:rPr>
                <a:t>Calendar</a:t>
              </a:r>
            </a:p>
            <a:p>
              <a:pPr marL="53975"/>
              <a:r>
                <a:rPr lang="en-US" sz="1300">
                  <a:solidFill>
                    <a:schemeClr val="tx1"/>
                  </a:solidFill>
                  <a:cs typeface="Helvetica Neue Light" charset="0"/>
                </a:rPr>
                <a:t>Portlet</a:t>
              </a:r>
            </a:p>
          </p:txBody>
        </p:sp>
      </p:grpSp>
      <p:grpSp>
        <p:nvGrpSpPr>
          <p:cNvPr id="59397" name="Group 9"/>
          <p:cNvGrpSpPr>
            <a:grpSpLocks/>
          </p:cNvGrpSpPr>
          <p:nvPr/>
        </p:nvGrpSpPr>
        <p:grpSpPr bwMode="auto">
          <a:xfrm rot="10800000">
            <a:off x="5946775" y="2227263"/>
            <a:ext cx="715963" cy="2589212"/>
            <a:chOff x="0" y="0"/>
            <a:chExt cx="592" cy="2320"/>
          </a:xfrm>
        </p:grpSpPr>
        <p:sp>
          <p:nvSpPr>
            <p:cNvPr id="9226" name="Rectangle 10"/>
            <p:cNvSpPr>
              <a:spLocks/>
            </p:cNvSpPr>
            <p:nvPr/>
          </p:nvSpPr>
          <p:spPr bwMode="auto">
            <a:xfrm>
              <a:off x="0" y="0"/>
              <a:ext cx="592" cy="2320"/>
            </a:xfrm>
            <a:prstGeom prst="rect">
              <a:avLst/>
            </a:prstGeom>
            <a:gradFill rotWithShape="0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38100" dist="25399" dir="5400000" algn="ctr" rotWithShape="0">
                <a:schemeClr val="bg2">
                  <a:alpha val="37996"/>
                </a:schemeClr>
              </a:outerShdw>
            </a:effectLst>
          </p:spPr>
          <p:txBody>
            <a:bodyPr lIns="0" tIns="0" rIns="0" bIns="0"/>
            <a:lstStyle/>
            <a:p>
              <a:pPr defTabSz="407860">
                <a:defRPr/>
              </a:pPr>
              <a:endParaRPr lang="fr-FR">
                <a:latin typeface="Arial" pitchFamily="34" charset="0"/>
                <a:ea typeface="MS Gothic" pitchFamily="49" charset="-128"/>
                <a:cs typeface="+mn-cs"/>
              </a:endParaRPr>
            </a:p>
          </p:txBody>
        </p:sp>
        <p:sp>
          <p:nvSpPr>
            <p:cNvPr id="59411" name="Rectangle 11"/>
            <p:cNvSpPr>
              <a:spLocks/>
            </p:cNvSpPr>
            <p:nvPr/>
          </p:nvSpPr>
          <p:spPr bwMode="auto">
            <a:xfrm rot="5400000">
              <a:off x="-265" y="977"/>
              <a:ext cx="1111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3700">
                  <a:solidFill>
                    <a:schemeClr val="tx1"/>
                  </a:solidFill>
                  <a:cs typeface="Helvetica Neue Light" charset="0"/>
                </a:rPr>
                <a:t>Portal</a:t>
              </a:r>
            </a:p>
          </p:txBody>
        </p:sp>
      </p:grpSp>
      <p:grpSp>
        <p:nvGrpSpPr>
          <p:cNvPr id="59398" name="Group 12"/>
          <p:cNvGrpSpPr>
            <a:grpSpLocks/>
          </p:cNvGrpSpPr>
          <p:nvPr/>
        </p:nvGrpSpPr>
        <p:grpSpPr bwMode="auto">
          <a:xfrm>
            <a:off x="6873875" y="3557588"/>
            <a:ext cx="1036638" cy="1182687"/>
            <a:chOff x="0" y="0"/>
            <a:chExt cx="858" cy="1060"/>
          </a:xfrm>
        </p:grpSpPr>
        <p:sp>
          <p:nvSpPr>
            <p:cNvPr id="9229" name="Rectangle 13"/>
            <p:cNvSpPr>
              <a:spLocks/>
            </p:cNvSpPr>
            <p:nvPr/>
          </p:nvSpPr>
          <p:spPr bwMode="auto">
            <a:xfrm>
              <a:off x="0" y="0"/>
              <a:ext cx="857" cy="1060"/>
            </a:xfrm>
            <a:prstGeom prst="rect">
              <a:avLst/>
            </a:prstGeom>
            <a:gradFill rotWithShape="0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38100" dist="25399" dir="5400000" algn="ctr" rotWithShape="0">
                <a:schemeClr val="bg2">
                  <a:alpha val="37996"/>
                </a:schemeClr>
              </a:outerShdw>
            </a:effectLst>
          </p:spPr>
          <p:txBody>
            <a:bodyPr lIns="0" tIns="0" rIns="0" bIns="0"/>
            <a:lstStyle/>
            <a:p>
              <a:pPr defTabSz="407860">
                <a:defRPr/>
              </a:pPr>
              <a:endParaRPr lang="fr-FR">
                <a:latin typeface="Arial" pitchFamily="34" charset="0"/>
                <a:ea typeface="MS Gothic" pitchFamily="49" charset="-128"/>
                <a:cs typeface="+mn-cs"/>
              </a:endParaRPr>
            </a:p>
          </p:txBody>
        </p:sp>
        <p:sp>
          <p:nvSpPr>
            <p:cNvPr id="59409" name="Rectangle 14"/>
            <p:cNvSpPr>
              <a:spLocks/>
            </p:cNvSpPr>
            <p:nvPr/>
          </p:nvSpPr>
          <p:spPr bwMode="auto">
            <a:xfrm>
              <a:off x="2" y="327"/>
              <a:ext cx="856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76200" bIns="0" anchor="ctr"/>
            <a:lstStyle/>
            <a:p>
              <a:pPr marL="53975"/>
              <a:r>
                <a:rPr lang="en-US" sz="1300">
                  <a:solidFill>
                    <a:schemeClr val="tx1"/>
                  </a:solidFill>
                  <a:cs typeface="Helvetica Neue Light" charset="0"/>
                </a:rPr>
                <a:t>Sales</a:t>
              </a:r>
            </a:p>
            <a:p>
              <a:pPr marL="53975"/>
              <a:r>
                <a:rPr lang="en-US" sz="1300">
                  <a:solidFill>
                    <a:schemeClr val="tx1"/>
                  </a:solidFill>
                  <a:cs typeface="Helvetica Neue Light" charset="0"/>
                </a:rPr>
                <a:t>Gadget</a:t>
              </a:r>
            </a:p>
          </p:txBody>
        </p:sp>
      </p:grpSp>
      <p:pic>
        <p:nvPicPr>
          <p:cNvPr id="59399" name="Picture 1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2103438"/>
            <a:ext cx="51292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9400" name="Group 16"/>
          <p:cNvGrpSpPr>
            <a:grpSpLocks/>
          </p:cNvGrpSpPr>
          <p:nvPr/>
        </p:nvGrpSpPr>
        <p:grpSpPr bwMode="auto">
          <a:xfrm>
            <a:off x="5946775" y="4894263"/>
            <a:ext cx="2060575" cy="534987"/>
            <a:chOff x="0" y="0"/>
            <a:chExt cx="1704" cy="480"/>
          </a:xfrm>
        </p:grpSpPr>
        <p:sp>
          <p:nvSpPr>
            <p:cNvPr id="9233" name="Rectangle 17"/>
            <p:cNvSpPr>
              <a:spLocks/>
            </p:cNvSpPr>
            <p:nvPr/>
          </p:nvSpPr>
          <p:spPr bwMode="auto">
            <a:xfrm>
              <a:off x="0" y="0"/>
              <a:ext cx="1704" cy="480"/>
            </a:xfrm>
            <a:prstGeom prst="rect">
              <a:avLst/>
            </a:prstGeom>
            <a:gradFill rotWithShape="0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38100" dist="25399" dir="5400000" algn="ctr" rotWithShape="0">
                <a:schemeClr val="bg2">
                  <a:alpha val="37996"/>
                </a:schemeClr>
              </a:outerShdw>
            </a:effectLst>
          </p:spPr>
          <p:txBody>
            <a:bodyPr lIns="0" tIns="0" rIns="0" bIns="0"/>
            <a:lstStyle/>
            <a:p>
              <a:pPr defTabSz="407860">
                <a:defRPr/>
              </a:pPr>
              <a:endParaRPr lang="fr-FR">
                <a:latin typeface="Arial" pitchFamily="34" charset="0"/>
                <a:ea typeface="MS Gothic" pitchFamily="49" charset="-128"/>
                <a:cs typeface="+mn-cs"/>
              </a:endParaRPr>
            </a:p>
          </p:txBody>
        </p:sp>
        <p:sp>
          <p:nvSpPr>
            <p:cNvPr id="59407" name="Rectangle 18"/>
            <p:cNvSpPr>
              <a:spLocks/>
            </p:cNvSpPr>
            <p:nvPr/>
          </p:nvSpPr>
          <p:spPr bwMode="auto">
            <a:xfrm>
              <a:off x="0" y="8"/>
              <a:ext cx="1704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>
                  <a:solidFill>
                    <a:schemeClr val="tx1"/>
                  </a:solidFill>
                  <a:cs typeface="Helvetica Neue Light" charset="0"/>
                </a:rPr>
                <a:t>Java EE</a:t>
              </a:r>
            </a:p>
          </p:txBody>
        </p:sp>
      </p:grpSp>
      <p:pic>
        <p:nvPicPr>
          <p:cNvPr id="59401" name="Picture 1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063" y="2455863"/>
            <a:ext cx="985837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2" name="Picture 2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063" y="3749675"/>
            <a:ext cx="985837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3" name="Picture 21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925" y="2608263"/>
            <a:ext cx="768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4" name="Picture 22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925" y="3902075"/>
            <a:ext cx="7747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ângulo 1"/>
          <p:cNvSpPr/>
          <p:nvPr/>
        </p:nvSpPr>
        <p:spPr>
          <a:xfrm>
            <a:off x="349250" y="1431925"/>
            <a:ext cx="7927975" cy="290513"/>
          </a:xfrm>
          <a:prstGeom prst="rect">
            <a:avLst/>
          </a:prstGeom>
        </p:spPr>
        <p:txBody>
          <a:bodyPr lIns="81856" tIns="40928" rIns="81856" bIns="40928">
            <a:spAutoFit/>
          </a:bodyPr>
          <a:lstStyle/>
          <a:p>
            <a:pPr defTabSz="407860"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MS Gothic" pitchFamily="49" charset="-128"/>
                <a:cs typeface="+mn-cs"/>
              </a:rPr>
              <a:t>Enterprise portals aggregate your applications, contents and services</a:t>
            </a:r>
            <a:endParaRPr lang="fr-FR" sz="18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MS Gothic" pitchFamily="49" charset="-128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ext Box 1"/>
          <p:cNvSpPr txBox="1">
            <a:spLocks noChangeArrowheads="1"/>
          </p:cNvSpPr>
          <p:nvPr/>
        </p:nvSpPr>
        <p:spPr bwMode="auto">
          <a:xfrm>
            <a:off x="7102475" y="6246813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582991B8-CD4F-6F44-851F-840D0F1ACA14}" type="slidenum">
              <a:rPr lang="en-GB" sz="13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40</a:t>
            </a:fld>
            <a:endParaRPr lang="en-GB" sz="13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488950" y="4257675"/>
            <a:ext cx="89154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6000"/>
              </a:lnSpc>
            </a:pPr>
            <a:r>
              <a:rPr lang="en-GB" sz="4300">
                <a:solidFill>
                  <a:srgbClr val="FFFFFF"/>
                </a:solidFill>
                <a:cs typeface="Angsana New" charset="0"/>
              </a:rPr>
              <a:t>	Portlet Bridges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1"/>
          <p:cNvSpPr>
            <a:spLocks noGrp="1" noChangeArrowheads="1"/>
          </p:cNvSpPr>
          <p:nvPr>
            <p:ph type="title"/>
          </p:nvPr>
        </p:nvSpPr>
        <p:spPr>
          <a:xfrm>
            <a:off x="434975" y="239713"/>
            <a:ext cx="9036050" cy="6270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Gothic" charset="0"/>
                <a:cs typeface="MS Gothic" charset="0"/>
              </a:rPr>
              <a:t>Portlet Bridges</a:t>
            </a:r>
          </a:p>
        </p:txBody>
      </p:sp>
      <p:sp>
        <p:nvSpPr>
          <p:cNvPr id="18432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0327" indent="-227989" defTabSz="408041" eaLnBrk="1" hangingPunct="1">
              <a:lnSpc>
                <a:spcPct val="100000"/>
              </a:lnSpc>
              <a:spcAft>
                <a:spcPts val="1281"/>
              </a:spcAft>
              <a:buFont typeface="Symbol" charset="0"/>
              <a:buNone/>
              <a:defRPr/>
            </a:pPr>
            <a:r>
              <a:rPr lang="en-US" sz="2100" dirty="0">
                <a:latin typeface="+mj-lt"/>
              </a:rPr>
              <a:t>Bridges are portlet implementations which adapt web framework to the portlet world and allows you to execute native applications</a:t>
            </a:r>
          </a:p>
          <a:p>
            <a:pPr marL="522574" lvl="1" indent="-233835" defTabSz="408041" eaLnBrk="1" hangingPunct="1">
              <a:lnSpc>
                <a:spcPct val="100000"/>
              </a:lnSpc>
              <a:spcAft>
                <a:spcPts val="1281"/>
              </a:spcAft>
              <a:buFont typeface="Segoe UI" pitchFamily="34" charset="0"/>
              <a:buChar char="»"/>
              <a:defRPr/>
            </a:pPr>
            <a:r>
              <a:rPr lang="en-US" sz="1800" dirty="0">
                <a:latin typeface="+mj-lt"/>
              </a:rPr>
              <a:t>JSF Portlet Bridge / JSR 301</a:t>
            </a:r>
          </a:p>
          <a:p>
            <a:pPr marL="522574" lvl="1" indent="-233835" defTabSz="408041" eaLnBrk="1" hangingPunct="1">
              <a:lnSpc>
                <a:spcPct val="100000"/>
              </a:lnSpc>
              <a:spcAft>
                <a:spcPts val="1281"/>
              </a:spcAft>
              <a:buFont typeface="Segoe UI" pitchFamily="34" charset="0"/>
              <a:buChar char="»"/>
              <a:defRPr/>
            </a:pPr>
            <a:r>
              <a:rPr lang="en-US" sz="1800" dirty="0">
                <a:latin typeface="+mj-lt"/>
              </a:rPr>
              <a:t>Struts 1 bridge </a:t>
            </a:r>
            <a:r>
              <a:rPr lang="en-US" sz="1800" dirty="0" err="1">
                <a:latin typeface="+mj-lt"/>
              </a:rPr>
              <a:t>deprecrated</a:t>
            </a:r>
            <a:endParaRPr lang="en-US" sz="1800" dirty="0">
              <a:latin typeface="+mj-lt"/>
            </a:endParaRPr>
          </a:p>
          <a:p>
            <a:pPr marL="522574" lvl="1" indent="-233835" defTabSz="408041" eaLnBrk="1" hangingPunct="1">
              <a:lnSpc>
                <a:spcPct val="100000"/>
              </a:lnSpc>
              <a:spcAft>
                <a:spcPts val="1281"/>
              </a:spcAft>
              <a:buFont typeface="Segoe UI" pitchFamily="34" charset="0"/>
              <a:buChar char="»"/>
              <a:defRPr/>
            </a:pPr>
            <a:r>
              <a:rPr lang="en-US" sz="1800" dirty="0">
                <a:latin typeface="+mj-lt"/>
              </a:rPr>
              <a:t>Struts 2 portlet</a:t>
            </a:r>
          </a:p>
          <a:p>
            <a:pPr marL="522574" lvl="1" indent="-233835" defTabSz="408041" eaLnBrk="1" hangingPunct="1">
              <a:lnSpc>
                <a:spcPct val="100000"/>
              </a:lnSpc>
              <a:spcAft>
                <a:spcPts val="1281"/>
              </a:spcAft>
              <a:buFont typeface="Segoe UI" pitchFamily="34" charset="0"/>
              <a:buChar char="»"/>
              <a:defRPr/>
            </a:pPr>
            <a:r>
              <a:rPr lang="en-US" sz="1800" dirty="0" err="1">
                <a:latin typeface="+mj-lt"/>
              </a:rPr>
              <a:t>SpringMVC</a:t>
            </a:r>
            <a:r>
              <a:rPr lang="en-US" sz="1800" dirty="0">
                <a:latin typeface="+mj-lt"/>
              </a:rPr>
              <a:t> portlet</a:t>
            </a:r>
          </a:p>
          <a:p>
            <a:pPr marL="522574" lvl="1" indent="-233835" defTabSz="408041" eaLnBrk="1" hangingPunct="1">
              <a:lnSpc>
                <a:spcPct val="100000"/>
              </a:lnSpc>
              <a:spcAft>
                <a:spcPts val="1281"/>
              </a:spcAft>
              <a:buFont typeface="Segoe UI" pitchFamily="34" charset="0"/>
              <a:buChar char="»"/>
              <a:defRPr/>
            </a:pPr>
            <a:r>
              <a:rPr lang="en-US" sz="1800" dirty="0">
                <a:latin typeface="+mj-lt"/>
              </a:rPr>
              <a:t>Grails portlet</a:t>
            </a:r>
          </a:p>
          <a:p>
            <a:pPr marL="522574" lvl="1" indent="-233835" defTabSz="408041" eaLnBrk="1" hangingPunct="1">
              <a:lnSpc>
                <a:spcPct val="100000"/>
              </a:lnSpc>
              <a:spcAft>
                <a:spcPts val="1281"/>
              </a:spcAft>
              <a:buFont typeface="Segoe UI" pitchFamily="34" charset="0"/>
              <a:buChar char="»"/>
              <a:defRPr/>
            </a:pPr>
            <a:r>
              <a:rPr lang="en-US" sz="1800" dirty="0">
                <a:latin typeface="+mj-lt"/>
              </a:rPr>
              <a:t>Tapestry portlet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Gothic" charset="0"/>
                <a:cs typeface="MS Gothic" charset="0"/>
              </a:rPr>
              <a:t>The web framework reality check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79400" indent="-249238" eaLnBrk="1" hangingPunct="1">
              <a:buFont typeface="Arial" charset="0"/>
              <a:buChar char="•"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Gives you productivity</a:t>
            </a:r>
          </a:p>
          <a:p>
            <a:pPr marL="279400" indent="-249238" eaLnBrk="1" hangingPunct="1">
              <a:buFont typeface="Arial" charset="0"/>
              <a:buChar char="•"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You should not develop an application with the Portlet API</a:t>
            </a:r>
          </a:p>
          <a:p>
            <a:pPr marL="573088" lvl="1" indent="-207963" eaLnBrk="1" hangingPunct="1">
              <a:buClr>
                <a:srgbClr val="000000"/>
              </a:buClr>
              <a:buFont typeface="Arial" charset="0"/>
              <a:buChar char="–"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low level</a:t>
            </a:r>
          </a:p>
          <a:p>
            <a:pPr marL="573088" lvl="1" indent="-207963" eaLnBrk="1" hangingPunct="1">
              <a:buClr>
                <a:srgbClr val="000000"/>
              </a:buClr>
              <a:buFont typeface="Arial" charset="0"/>
              <a:buChar char="–"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not productive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Gothic" charset="0"/>
                <a:cs typeface="MS Gothic" charset="0"/>
              </a:rPr>
              <a:t>Web framework for portals</a:t>
            </a:r>
          </a:p>
        </p:txBody>
      </p:sp>
      <p:sp>
        <p:nvSpPr>
          <p:cNvPr id="11264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79400" indent="-249238" eaLnBrk="1" hangingPunct="1">
              <a:lnSpc>
                <a:spcPct val="90000"/>
              </a:lnSpc>
              <a:spcBef>
                <a:spcPts val="438"/>
              </a:spcBef>
              <a:spcAft>
                <a:spcPts val="438"/>
              </a:spcAft>
              <a:buFont typeface="Arial" charset="0"/>
              <a:buChar char="•"/>
            </a:pPr>
            <a:r>
              <a:rPr lang="en-US" sz="2100">
                <a:latin typeface="Arial" charset="0"/>
                <a:ea typeface="MS Gothic" charset="0"/>
                <a:cs typeface="MS Gothic" charset="0"/>
              </a:rPr>
              <a:t>The Portlet Bridge</a:t>
            </a:r>
          </a:p>
          <a:p>
            <a:pPr marL="573088" lvl="1" indent="-207963" eaLnBrk="1" hangingPunct="1">
              <a:lnSpc>
                <a:spcPct val="90000"/>
              </a:lnSpc>
              <a:spcBef>
                <a:spcPts val="438"/>
              </a:spcBef>
              <a:spcAft>
                <a:spcPts val="438"/>
              </a:spcAft>
              <a:buClr>
                <a:srgbClr val="000000"/>
              </a:buClr>
              <a:buFont typeface="Arial" charset="0"/>
              <a:buChar char="–"/>
            </a:pPr>
            <a:r>
              <a:rPr lang="en-US" sz="2100">
                <a:latin typeface="Arial" charset="0"/>
                <a:ea typeface="MS Gothic" charset="0"/>
                <a:cs typeface="MS Gothic" charset="0"/>
              </a:rPr>
              <a:t>An adapter for a web framework to the portlet container runtime</a:t>
            </a:r>
          </a:p>
          <a:p>
            <a:pPr marL="573088" lvl="1" indent="-207963" eaLnBrk="1" hangingPunct="1">
              <a:lnSpc>
                <a:spcPct val="90000"/>
              </a:lnSpc>
              <a:spcBef>
                <a:spcPts val="438"/>
              </a:spcBef>
              <a:spcAft>
                <a:spcPts val="438"/>
              </a:spcAft>
              <a:buClr>
                <a:srgbClr val="000000"/>
              </a:buClr>
              <a:buFont typeface="Arial" charset="0"/>
              <a:buChar char="–"/>
            </a:pPr>
            <a:r>
              <a:rPr lang="en-US" sz="2100">
                <a:latin typeface="Arial" charset="0"/>
                <a:ea typeface="MS Gothic" charset="0"/>
                <a:cs typeface="MS Gothic" charset="0"/>
              </a:rPr>
              <a:t>Works ideally with framework that does not expose the servlet container</a:t>
            </a:r>
          </a:p>
          <a:p>
            <a:pPr marL="573088" lvl="1" indent="-207963" eaLnBrk="1" hangingPunct="1">
              <a:lnSpc>
                <a:spcPct val="90000"/>
              </a:lnSpc>
              <a:spcBef>
                <a:spcPts val="438"/>
              </a:spcBef>
              <a:spcAft>
                <a:spcPts val="438"/>
              </a:spcAft>
              <a:buClr>
                <a:srgbClr val="000000"/>
              </a:buClr>
              <a:buFont typeface="Arial" charset="0"/>
              <a:buChar char="–"/>
            </a:pPr>
            <a:r>
              <a:rPr lang="en-US" sz="2100">
                <a:latin typeface="Arial" charset="0"/>
                <a:ea typeface="MS Gothic" charset="0"/>
                <a:cs typeface="MS Gothic" charset="0"/>
              </a:rPr>
              <a:t>Limited support for the full portlet API</a:t>
            </a:r>
          </a:p>
          <a:p>
            <a:pPr marL="279400" indent="-249238" eaLnBrk="1" hangingPunct="1">
              <a:lnSpc>
                <a:spcPct val="90000"/>
              </a:lnSpc>
              <a:spcBef>
                <a:spcPts val="438"/>
              </a:spcBef>
              <a:spcAft>
                <a:spcPts val="438"/>
              </a:spcAft>
              <a:buFont typeface="Arial" charset="0"/>
              <a:buChar char="•"/>
            </a:pPr>
            <a:r>
              <a:rPr lang="en-US" sz="2100">
                <a:latin typeface="Arial" charset="0"/>
                <a:ea typeface="MS Gothic" charset="0"/>
                <a:cs typeface="MS Gothic" charset="0"/>
              </a:rPr>
              <a:t>The Portlet Framework</a:t>
            </a:r>
          </a:p>
          <a:p>
            <a:pPr marL="573088" lvl="1" indent="-207963" eaLnBrk="1" hangingPunct="1">
              <a:lnSpc>
                <a:spcPct val="90000"/>
              </a:lnSpc>
              <a:spcBef>
                <a:spcPts val="438"/>
              </a:spcBef>
              <a:spcAft>
                <a:spcPts val="438"/>
              </a:spcAft>
              <a:buClr>
                <a:srgbClr val="000000"/>
              </a:buClr>
              <a:buFont typeface="Arial" charset="0"/>
              <a:buChar char="–"/>
            </a:pPr>
            <a:r>
              <a:rPr lang="en-US" sz="2100">
                <a:latin typeface="Arial" charset="0"/>
                <a:ea typeface="MS Gothic" charset="0"/>
                <a:cs typeface="MS Gothic" charset="0"/>
              </a:rPr>
              <a:t>The web framework approach to the portlet world</a:t>
            </a:r>
          </a:p>
          <a:p>
            <a:pPr marL="573088" lvl="1" indent="-207963" eaLnBrk="1" hangingPunct="1">
              <a:lnSpc>
                <a:spcPct val="90000"/>
              </a:lnSpc>
              <a:spcBef>
                <a:spcPts val="438"/>
              </a:spcBef>
              <a:spcAft>
                <a:spcPts val="438"/>
              </a:spcAft>
              <a:buClr>
                <a:srgbClr val="000000"/>
              </a:buClr>
              <a:buFont typeface="Arial" charset="0"/>
              <a:buChar char="–"/>
            </a:pPr>
            <a:r>
              <a:rPr lang="en-US" sz="2100">
                <a:latin typeface="Arial" charset="0"/>
                <a:ea typeface="MS Gothic" charset="0"/>
                <a:cs typeface="MS Gothic" charset="0"/>
              </a:rPr>
              <a:t>Leverage your knowledge of a framework</a:t>
            </a:r>
          </a:p>
          <a:p>
            <a:pPr marL="573088" lvl="1" indent="-207963" eaLnBrk="1" hangingPunct="1">
              <a:lnSpc>
                <a:spcPct val="90000"/>
              </a:lnSpc>
              <a:spcBef>
                <a:spcPts val="438"/>
              </a:spcBef>
              <a:spcAft>
                <a:spcPts val="438"/>
              </a:spcAft>
              <a:buClr>
                <a:srgbClr val="000000"/>
              </a:buClr>
              <a:buFont typeface="Arial" charset="0"/>
              <a:buChar char="–"/>
            </a:pPr>
            <a:r>
              <a:rPr lang="en-US" sz="2100">
                <a:latin typeface="Arial" charset="0"/>
                <a:ea typeface="MS Gothic" charset="0"/>
                <a:cs typeface="MS Gothic" charset="0"/>
              </a:rPr>
              <a:t>The full portlet API can be leveraged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Gothic" charset="0"/>
                <a:cs typeface="MS Gothic" charset="0"/>
              </a:rPr>
              <a:t>Portlet Bridges</a:t>
            </a:r>
          </a:p>
        </p:txBody>
      </p:sp>
      <p:sp>
        <p:nvSpPr>
          <p:cNvPr id="11366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79400" indent="-249238" eaLnBrk="1" hangingPunct="1">
              <a:lnSpc>
                <a:spcPct val="100000"/>
              </a:lnSpc>
              <a:buFont typeface="Arial" charset="0"/>
              <a:buChar char="•"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Modern web frameworks have an abstraction (SPI) over the servlet API</a:t>
            </a:r>
          </a:p>
          <a:p>
            <a:pPr marL="573088" lvl="1" indent="-207963" eaLnBrk="1" hangingPunct="1">
              <a:lnSpc>
                <a:spcPct val="100000"/>
              </a:lnSpc>
              <a:buClr>
                <a:srgbClr val="000000"/>
              </a:buClr>
              <a:buFont typeface="Arial" charset="0"/>
              <a:buChar char="–"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The bridge implements the SPI by delegating to portlet container</a:t>
            </a:r>
          </a:p>
          <a:p>
            <a:pPr marL="279400" indent="-249238" eaLnBrk="1" hangingPunct="1">
              <a:lnSpc>
                <a:spcPct val="100000"/>
              </a:lnSpc>
              <a:buFont typeface="Arial" charset="0"/>
              <a:buChar char="•"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Legacy web frameworks relies on the servlet API</a:t>
            </a:r>
          </a:p>
          <a:p>
            <a:pPr marL="573088" lvl="1" indent="-207963" eaLnBrk="1" hangingPunct="1">
              <a:lnSpc>
                <a:spcPct val="100000"/>
              </a:lnSpc>
              <a:buClr>
                <a:srgbClr val="000000"/>
              </a:buClr>
              <a:buFont typeface="Arial" charset="0"/>
              <a:buChar char="–"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The bridge executes the target framework in its servlet container context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Gothic" charset="0"/>
                <a:cs typeface="MS Gothic" charset="0"/>
              </a:rPr>
              <a:t>JSF Bridge Specification</a:t>
            </a:r>
          </a:p>
        </p:txBody>
      </p:sp>
      <p:sp>
        <p:nvSpPr>
          <p:cNvPr id="191491" name="Rectangle 2"/>
          <p:cNvSpPr>
            <a:spLocks noGrp="1" noChangeArrowheads="1"/>
          </p:cNvSpPr>
          <p:nvPr>
            <p:ph idx="1"/>
          </p:nvPr>
        </p:nvSpPr>
        <p:spPr>
          <a:xfrm>
            <a:off x="479425" y="1077913"/>
            <a:ext cx="8905875" cy="4408487"/>
          </a:xfrm>
        </p:spPr>
        <p:txBody>
          <a:bodyPr/>
          <a:lstStyle/>
          <a:p>
            <a:pPr marL="29227" indent="0" defTabSz="408041" eaLnBrk="1" hangingPunct="1">
              <a:lnSpc>
                <a:spcPct val="90000"/>
              </a:lnSpc>
              <a:spcAft>
                <a:spcPts val="1281"/>
              </a:spcAft>
              <a:buFont typeface="Symbol" charset="0"/>
              <a:buNone/>
              <a:defRPr/>
            </a:pPr>
            <a:r>
              <a:rPr lang="en-US" dirty="0" smtClean="0"/>
              <a:t>Portlet Bridge Specification for </a:t>
            </a:r>
            <a:r>
              <a:rPr lang="en-US" dirty="0" err="1" smtClean="0"/>
              <a:t>JavaServer</a:t>
            </a:r>
            <a:r>
              <a:rPr lang="en-US" dirty="0" smtClean="0"/>
              <a:t> Faces (JSR 301)</a:t>
            </a:r>
          </a:p>
          <a:p>
            <a:pPr marL="575182" lvl="1" indent="-209264" defTabSz="408041" eaLnBrk="1" hangingPunct="1">
              <a:lnSpc>
                <a:spcPct val="90000"/>
              </a:lnSpc>
              <a:spcAft>
                <a:spcPts val="1281"/>
              </a:spcAft>
              <a:buClr>
                <a:srgbClr val="000000"/>
              </a:buClr>
              <a:buFont typeface="Arial" pitchFamily="34" charset="0"/>
              <a:buChar char="–"/>
              <a:defRPr/>
            </a:pPr>
            <a:r>
              <a:rPr lang="en-US" dirty="0" smtClean="0"/>
              <a:t>The main goal is to define how a JSF application executes in a portlet environment</a:t>
            </a:r>
          </a:p>
          <a:p>
            <a:pPr marL="575182" lvl="1" indent="-209264" defTabSz="408041" eaLnBrk="1" hangingPunct="1">
              <a:lnSpc>
                <a:spcPct val="90000"/>
              </a:lnSpc>
              <a:spcAft>
                <a:spcPts val="1281"/>
              </a:spcAft>
              <a:buClr>
                <a:srgbClr val="000000"/>
              </a:buClr>
              <a:buFont typeface="Arial" pitchFamily="34" charset="0"/>
              <a:buChar char="–"/>
              <a:defRPr/>
            </a:pPr>
            <a:r>
              <a:rPr lang="en-US" dirty="0" smtClean="0"/>
              <a:t>Additionally it specifies how advanced portlet features can be used</a:t>
            </a:r>
            <a:endParaRPr lang="en-US" sz="2100" dirty="0"/>
          </a:p>
          <a:p>
            <a:pPr marL="575182" lvl="1" indent="-209264" defTabSz="408041" eaLnBrk="1" hangingPunct="1">
              <a:spcBef>
                <a:spcPts val="884"/>
              </a:spcBef>
              <a:spcAft>
                <a:spcPts val="884"/>
              </a:spcAft>
              <a:buClr>
                <a:srgbClr val="000000"/>
              </a:buClr>
              <a:buFont typeface="Arial" pitchFamily="34" charset="0"/>
              <a:buChar char="–"/>
              <a:defRPr/>
            </a:pPr>
            <a:r>
              <a:rPr lang="en-US" sz="2100" dirty="0"/>
              <a:t>Split into two specifications</a:t>
            </a:r>
          </a:p>
          <a:p>
            <a:pPr marL="702610" lvl="2" indent="0" defTabSz="408041" eaLnBrk="1" hangingPunct="1">
              <a:spcBef>
                <a:spcPts val="884"/>
              </a:spcBef>
              <a:spcAft>
                <a:spcPts val="884"/>
              </a:spcAft>
              <a:buFont typeface="Wingdings" charset="0"/>
              <a:buNone/>
              <a:defRPr/>
            </a:pPr>
            <a:r>
              <a:rPr lang="en-US" sz="2100" dirty="0"/>
              <a:t>Portlet 1.0 Bridge Specification for </a:t>
            </a:r>
            <a:r>
              <a:rPr lang="en-US" sz="2100" dirty="0" err="1"/>
              <a:t>JavaServer</a:t>
            </a:r>
            <a:r>
              <a:rPr lang="en-US" sz="2100" dirty="0"/>
              <a:t> Faces 1.2</a:t>
            </a:r>
          </a:p>
          <a:p>
            <a:pPr marL="702610" lvl="2" indent="0" defTabSz="408041" eaLnBrk="1" hangingPunct="1">
              <a:spcBef>
                <a:spcPts val="884"/>
              </a:spcBef>
              <a:spcAft>
                <a:spcPts val="884"/>
              </a:spcAft>
              <a:buFont typeface="Wingdings" charset="0"/>
              <a:buNone/>
              <a:defRPr/>
            </a:pPr>
            <a:r>
              <a:rPr lang="en-US" sz="2100" dirty="0"/>
              <a:t>Portlet 2.0 Bridge Specification for </a:t>
            </a:r>
            <a:r>
              <a:rPr lang="en-US" sz="2100" dirty="0" err="1"/>
              <a:t>JavaServer</a:t>
            </a:r>
            <a:r>
              <a:rPr lang="en-US" sz="2100" dirty="0"/>
              <a:t> Faces 1.2</a:t>
            </a:r>
          </a:p>
          <a:p>
            <a:pPr marL="280577" indent="-251350" defTabSz="408041" eaLnBrk="1" hangingPunct="1">
              <a:spcBef>
                <a:spcPts val="884"/>
              </a:spcBef>
              <a:spcAft>
                <a:spcPts val="884"/>
              </a:spcAft>
              <a:buFont typeface="Arial" pitchFamily="34" charset="0"/>
              <a:buChar char="•"/>
              <a:defRPr/>
            </a:pPr>
            <a:r>
              <a:rPr lang="en-US" sz="2100" dirty="0"/>
              <a:t>At least three open source implementations</a:t>
            </a:r>
          </a:p>
          <a:p>
            <a:pPr marL="575182" lvl="1" indent="-209264" defTabSz="408041" eaLnBrk="1" hangingPunct="1">
              <a:spcBef>
                <a:spcPts val="884"/>
              </a:spcBef>
              <a:spcAft>
                <a:spcPts val="884"/>
              </a:spcAft>
              <a:buClr>
                <a:srgbClr val="000000"/>
              </a:buClr>
              <a:buFont typeface="Arial" pitchFamily="34" charset="0"/>
              <a:buChar char="–"/>
              <a:defRPr/>
            </a:pPr>
            <a:r>
              <a:rPr lang="en-US" sz="2100" dirty="0"/>
              <a:t>Apache </a:t>
            </a:r>
            <a:r>
              <a:rPr lang="en-US" sz="2100" dirty="0" err="1"/>
              <a:t>MyFaces</a:t>
            </a:r>
            <a:r>
              <a:rPr lang="en-US" sz="2100" dirty="0"/>
              <a:t> Portlet (RI)</a:t>
            </a:r>
          </a:p>
          <a:p>
            <a:pPr marL="575182" lvl="1" indent="-209264" defTabSz="408041" eaLnBrk="1" hangingPunct="1">
              <a:spcBef>
                <a:spcPts val="884"/>
              </a:spcBef>
              <a:spcAft>
                <a:spcPts val="884"/>
              </a:spcAft>
              <a:buClr>
                <a:srgbClr val="000000"/>
              </a:buClr>
              <a:buFont typeface="Arial" pitchFamily="34" charset="0"/>
              <a:buChar char="–"/>
              <a:defRPr/>
            </a:pPr>
            <a:r>
              <a:rPr lang="en-US" sz="2100" dirty="0" err="1"/>
              <a:t>JBoss</a:t>
            </a:r>
            <a:r>
              <a:rPr lang="en-US" sz="2100" dirty="0"/>
              <a:t> </a:t>
            </a:r>
            <a:r>
              <a:rPr lang="en-US" sz="2100" dirty="0" err="1"/>
              <a:t>PortletBridge</a:t>
            </a:r>
            <a:endParaRPr lang="en-US" sz="2100" dirty="0"/>
          </a:p>
          <a:p>
            <a:pPr marL="575182" lvl="1" indent="-209264" defTabSz="408041" eaLnBrk="1" hangingPunct="1">
              <a:spcBef>
                <a:spcPts val="884"/>
              </a:spcBef>
              <a:spcAft>
                <a:spcPts val="884"/>
              </a:spcAft>
              <a:buClr>
                <a:srgbClr val="000000"/>
              </a:buClr>
              <a:buFont typeface="Arial" pitchFamily="34" charset="0"/>
              <a:buChar char="–"/>
              <a:defRPr/>
            </a:pPr>
            <a:r>
              <a:rPr lang="en-US" sz="2100" dirty="0" err="1"/>
              <a:t>OpenPortal</a:t>
            </a:r>
            <a:r>
              <a:rPr lang="en-US" sz="2100" dirty="0"/>
              <a:t> JSF </a:t>
            </a:r>
            <a:r>
              <a:rPr lang="en-US" sz="2100" dirty="0" err="1"/>
              <a:t>PortletBridge</a:t>
            </a:r>
            <a:endParaRPr lang="en-US" sz="21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"/>
          <p:cNvSpPr>
            <a:spLocks/>
          </p:cNvSpPr>
          <p:nvPr/>
        </p:nvSpPr>
        <p:spPr bwMode="auto">
          <a:xfrm>
            <a:off x="2532063" y="4338638"/>
            <a:ext cx="5938837" cy="114458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63500" dist="25399" dir="5400000" algn="ctr" rotWithShape="0">
              <a:schemeClr val="bg2">
                <a:alpha val="3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672420" hangingPunct="1">
              <a:lnSpc>
                <a:spcPct val="100000"/>
              </a:lnSpc>
              <a:buClrTx/>
              <a:buSzTx/>
              <a:defRPr/>
            </a:pPr>
            <a:endParaRPr lang="fr-FR" sz="2900">
              <a:solidFill>
                <a:srgbClr val="000000"/>
              </a:solidFill>
              <a:latin typeface="Helvetica Neue Light" charset="0"/>
              <a:sym typeface="Helvetica Neue Light" charset="0"/>
            </a:endParaRPr>
          </a:p>
        </p:txBody>
      </p:sp>
      <p:sp>
        <p:nvSpPr>
          <p:cNvPr id="112643" name="Rectangle 2"/>
          <p:cNvSpPr>
            <a:spLocks/>
          </p:cNvSpPr>
          <p:nvPr/>
        </p:nvSpPr>
        <p:spPr bwMode="auto">
          <a:xfrm>
            <a:off x="2532063" y="1901825"/>
            <a:ext cx="5938837" cy="2286000"/>
          </a:xfrm>
          <a:prstGeom prst="rect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63500" dist="25399" dir="5400000" algn="ctr" rotWithShape="0">
              <a:schemeClr val="bg2">
                <a:alpha val="3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672420" hangingPunct="1">
              <a:lnSpc>
                <a:spcPct val="100000"/>
              </a:lnSpc>
              <a:buClrTx/>
              <a:buSzTx/>
              <a:defRPr/>
            </a:pPr>
            <a:endParaRPr lang="fr-FR" sz="2900">
              <a:solidFill>
                <a:srgbClr val="000000"/>
              </a:solidFill>
              <a:latin typeface="Helvetica Neue Light" charset="0"/>
              <a:sym typeface="Helvetica Neue Light" charset="0"/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Gothic" charset="0"/>
                <a:cs typeface="MS Gothic" charset="0"/>
              </a:rPr>
              <a:t>JSF Bridge Lifecycle</a:t>
            </a:r>
          </a:p>
        </p:txBody>
      </p:sp>
      <p:grpSp>
        <p:nvGrpSpPr>
          <p:cNvPr id="116740" name="Group 4"/>
          <p:cNvGrpSpPr>
            <a:grpSpLocks/>
          </p:cNvGrpSpPr>
          <p:nvPr/>
        </p:nvGrpSpPr>
        <p:grpSpPr bwMode="auto">
          <a:xfrm>
            <a:off x="4875213" y="2027238"/>
            <a:ext cx="1381125" cy="820737"/>
            <a:chOff x="0" y="0"/>
            <a:chExt cx="1142" cy="736"/>
          </a:xfrm>
        </p:grpSpPr>
        <p:sp>
          <p:nvSpPr>
            <p:cNvPr id="112683" name="AutoShape 5"/>
            <p:cNvSpPr>
              <a:spLocks/>
            </p:cNvSpPr>
            <p:nvPr/>
          </p:nvSpPr>
          <p:spPr bwMode="auto">
            <a:xfrm>
              <a:off x="0" y="26"/>
              <a:ext cx="1142" cy="679"/>
            </a:xfrm>
            <a:prstGeom prst="roundRect">
              <a:avLst>
                <a:gd name="adj" fmla="val 11764"/>
              </a:avLst>
            </a:prstGeom>
            <a:gradFill rotWithShape="0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1"/>
            </a:gradFill>
            <a:ln w="9525">
              <a:solidFill>
                <a:srgbClr val="98B954"/>
              </a:solidFill>
              <a:round/>
              <a:headEnd/>
              <a:tailEnd/>
            </a:ln>
            <a:effectLst>
              <a:outerShdw blurRad="63500" dist="25399" dir="5400000" algn="ctr" rotWithShape="0">
                <a:schemeClr val="bg2">
                  <a:alpha val="37996"/>
                </a:schemeClr>
              </a:outerShdw>
            </a:effectLst>
          </p:spPr>
          <p:txBody>
            <a:bodyPr lIns="0" tIns="0" rIns="0" bIns="0"/>
            <a:lstStyle/>
            <a:p>
              <a:pPr algn="ctr" defTabSz="672420" hangingPunct="1">
                <a:lnSpc>
                  <a:spcPct val="100000"/>
                </a:lnSpc>
                <a:buClrTx/>
                <a:buSzTx/>
                <a:defRPr/>
              </a:pPr>
              <a:endParaRPr lang="fr-FR" sz="2900">
                <a:solidFill>
                  <a:srgbClr val="000000"/>
                </a:solidFill>
                <a:latin typeface="Helvetica Neue Light" charset="0"/>
                <a:sym typeface="Helvetica Neue Light" charset="0"/>
              </a:endParaRPr>
            </a:p>
          </p:txBody>
        </p:sp>
        <p:sp>
          <p:nvSpPr>
            <p:cNvPr id="116779" name="Rectangle 6"/>
            <p:cNvSpPr>
              <a:spLocks/>
            </p:cNvSpPr>
            <p:nvPr/>
          </p:nvSpPr>
          <p:spPr bwMode="auto">
            <a:xfrm>
              <a:off x="30" y="0"/>
              <a:ext cx="1080" cy="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110166" bIns="38100" anchor="ctr"/>
            <a:lstStyle/>
            <a:p>
              <a:pPr marL="22225" algn="ctr" defTabSz="671513" hangingPunct="1">
                <a:lnSpc>
                  <a:spcPct val="100000"/>
                </a:lnSpc>
                <a:buClrTx/>
                <a:buSzTx/>
              </a:pPr>
              <a:r>
                <a:rPr lang="en-US" sz="1800">
                  <a:solidFill>
                    <a:srgbClr val="000000"/>
                  </a:solidFill>
                  <a:latin typeface="Helvetica Neue Light" charset="0"/>
                  <a:cs typeface="Helvetica Neue Light" charset="0"/>
                  <a:sym typeface="Helvetica Neue Light" charset="0"/>
                </a:rPr>
                <a:t>Apply</a:t>
              </a:r>
            </a:p>
            <a:p>
              <a:pPr marL="22225" algn="ctr" defTabSz="671513" hangingPunct="1">
                <a:lnSpc>
                  <a:spcPct val="100000"/>
                </a:lnSpc>
                <a:buClrTx/>
                <a:buSzTx/>
              </a:pPr>
              <a:r>
                <a:rPr lang="en-US" sz="1800">
                  <a:solidFill>
                    <a:srgbClr val="000000"/>
                  </a:solidFill>
                  <a:latin typeface="Helvetica Neue Light" charset="0"/>
                  <a:cs typeface="Helvetica Neue Light" charset="0"/>
                  <a:sym typeface="Helvetica Neue Light" charset="0"/>
                </a:rPr>
                <a:t>Request</a:t>
              </a:r>
            </a:p>
            <a:p>
              <a:pPr marL="22225" algn="ctr" defTabSz="671513" hangingPunct="1">
                <a:lnSpc>
                  <a:spcPct val="100000"/>
                </a:lnSpc>
                <a:buClrTx/>
                <a:buSzTx/>
              </a:pPr>
              <a:r>
                <a:rPr lang="en-US" sz="1800">
                  <a:solidFill>
                    <a:srgbClr val="000000"/>
                  </a:solidFill>
                  <a:latin typeface="Helvetica Neue Light" charset="0"/>
                  <a:cs typeface="Helvetica Neue Light" charset="0"/>
                  <a:sym typeface="Helvetica Neue Light" charset="0"/>
                </a:rPr>
                <a:t>Values</a:t>
              </a:r>
            </a:p>
          </p:txBody>
        </p:sp>
      </p:grpSp>
      <p:grpSp>
        <p:nvGrpSpPr>
          <p:cNvPr id="116741" name="Group 7"/>
          <p:cNvGrpSpPr>
            <a:grpSpLocks/>
          </p:cNvGrpSpPr>
          <p:nvPr/>
        </p:nvGrpSpPr>
        <p:grpSpPr bwMode="auto">
          <a:xfrm>
            <a:off x="2779713" y="2054225"/>
            <a:ext cx="1381125" cy="758825"/>
            <a:chOff x="0" y="0"/>
            <a:chExt cx="1142" cy="680"/>
          </a:xfrm>
        </p:grpSpPr>
        <p:sp>
          <p:nvSpPr>
            <p:cNvPr id="112681" name="AutoShape 8"/>
            <p:cNvSpPr>
              <a:spLocks/>
            </p:cNvSpPr>
            <p:nvPr/>
          </p:nvSpPr>
          <p:spPr bwMode="auto">
            <a:xfrm>
              <a:off x="0" y="0"/>
              <a:ext cx="1142" cy="680"/>
            </a:xfrm>
            <a:prstGeom prst="roundRect">
              <a:avLst>
                <a:gd name="adj" fmla="val 11764"/>
              </a:avLst>
            </a:prstGeom>
            <a:gradFill rotWithShape="0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1"/>
            </a:gradFill>
            <a:ln w="9525">
              <a:solidFill>
                <a:srgbClr val="98B954"/>
              </a:solidFill>
              <a:round/>
              <a:headEnd/>
              <a:tailEnd/>
            </a:ln>
            <a:effectLst>
              <a:outerShdw blurRad="63500" dist="25399" dir="5400000" algn="ctr" rotWithShape="0">
                <a:schemeClr val="bg2">
                  <a:alpha val="37996"/>
                </a:schemeClr>
              </a:outerShdw>
            </a:effectLst>
          </p:spPr>
          <p:txBody>
            <a:bodyPr lIns="0" tIns="0" rIns="0" bIns="0"/>
            <a:lstStyle/>
            <a:p>
              <a:pPr algn="ctr" defTabSz="672420" hangingPunct="1">
                <a:lnSpc>
                  <a:spcPct val="100000"/>
                </a:lnSpc>
                <a:buClrTx/>
                <a:buSzTx/>
                <a:defRPr/>
              </a:pPr>
              <a:endParaRPr lang="fr-FR" sz="2900">
                <a:solidFill>
                  <a:srgbClr val="000000"/>
                </a:solidFill>
                <a:latin typeface="Helvetica Neue Light" charset="0"/>
                <a:sym typeface="Helvetica Neue Light" charset="0"/>
              </a:endParaRPr>
            </a:p>
          </p:txBody>
        </p:sp>
        <p:sp>
          <p:nvSpPr>
            <p:cNvPr id="116777" name="Rectangle 9"/>
            <p:cNvSpPr>
              <a:spLocks/>
            </p:cNvSpPr>
            <p:nvPr/>
          </p:nvSpPr>
          <p:spPr bwMode="auto">
            <a:xfrm>
              <a:off x="30" y="92"/>
              <a:ext cx="1080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110166" bIns="38100" anchor="ctr"/>
            <a:lstStyle/>
            <a:p>
              <a:pPr marL="22225" algn="ctr" defTabSz="671513" hangingPunct="1">
                <a:lnSpc>
                  <a:spcPct val="100000"/>
                </a:lnSpc>
                <a:buClrTx/>
                <a:buSzTx/>
              </a:pPr>
              <a:r>
                <a:rPr lang="en-US" sz="1800">
                  <a:solidFill>
                    <a:srgbClr val="000000"/>
                  </a:solidFill>
                  <a:latin typeface="Helvetica Neue Light" charset="0"/>
                  <a:cs typeface="Helvetica Neue Light" charset="0"/>
                  <a:sym typeface="Helvetica Neue Light" charset="0"/>
                </a:rPr>
                <a:t>Restore</a:t>
              </a:r>
            </a:p>
            <a:p>
              <a:pPr marL="22225" algn="ctr" defTabSz="671513" hangingPunct="1">
                <a:lnSpc>
                  <a:spcPct val="100000"/>
                </a:lnSpc>
                <a:buClrTx/>
                <a:buSzTx/>
              </a:pPr>
              <a:r>
                <a:rPr lang="en-US" sz="1800">
                  <a:solidFill>
                    <a:srgbClr val="000000"/>
                  </a:solidFill>
                  <a:latin typeface="Helvetica Neue Light" charset="0"/>
                  <a:cs typeface="Helvetica Neue Light" charset="0"/>
                  <a:sym typeface="Helvetica Neue Light" charset="0"/>
                </a:rPr>
                <a:t>View</a:t>
              </a:r>
            </a:p>
          </p:txBody>
        </p:sp>
      </p:grpSp>
      <p:grpSp>
        <p:nvGrpSpPr>
          <p:cNvPr id="116742" name="Group 10"/>
          <p:cNvGrpSpPr>
            <a:grpSpLocks/>
          </p:cNvGrpSpPr>
          <p:nvPr/>
        </p:nvGrpSpPr>
        <p:grpSpPr bwMode="auto">
          <a:xfrm>
            <a:off x="6877050" y="2054225"/>
            <a:ext cx="1381125" cy="758825"/>
            <a:chOff x="0" y="0"/>
            <a:chExt cx="1142" cy="680"/>
          </a:xfrm>
        </p:grpSpPr>
        <p:sp>
          <p:nvSpPr>
            <p:cNvPr id="112679" name="AutoShape 11"/>
            <p:cNvSpPr>
              <a:spLocks/>
            </p:cNvSpPr>
            <p:nvPr/>
          </p:nvSpPr>
          <p:spPr bwMode="auto">
            <a:xfrm>
              <a:off x="0" y="0"/>
              <a:ext cx="1142" cy="680"/>
            </a:xfrm>
            <a:prstGeom prst="roundRect">
              <a:avLst>
                <a:gd name="adj" fmla="val 11764"/>
              </a:avLst>
            </a:prstGeom>
            <a:gradFill rotWithShape="0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1"/>
            </a:gradFill>
            <a:ln w="9525">
              <a:solidFill>
                <a:srgbClr val="98B954"/>
              </a:solidFill>
              <a:round/>
              <a:headEnd/>
              <a:tailEnd/>
            </a:ln>
            <a:effectLst>
              <a:outerShdw blurRad="63500" dist="25399" dir="5400000" algn="ctr" rotWithShape="0">
                <a:schemeClr val="bg2">
                  <a:alpha val="37996"/>
                </a:schemeClr>
              </a:outerShdw>
            </a:effectLst>
          </p:spPr>
          <p:txBody>
            <a:bodyPr lIns="0" tIns="0" rIns="0" bIns="0"/>
            <a:lstStyle/>
            <a:p>
              <a:pPr algn="ctr" defTabSz="672420" hangingPunct="1">
                <a:lnSpc>
                  <a:spcPct val="100000"/>
                </a:lnSpc>
                <a:buClrTx/>
                <a:buSzTx/>
                <a:defRPr/>
              </a:pPr>
              <a:endParaRPr lang="fr-FR" sz="2900">
                <a:solidFill>
                  <a:srgbClr val="000000"/>
                </a:solidFill>
                <a:latin typeface="Helvetica Neue Light" charset="0"/>
                <a:sym typeface="Helvetica Neue Light" charset="0"/>
              </a:endParaRPr>
            </a:p>
          </p:txBody>
        </p:sp>
        <p:sp>
          <p:nvSpPr>
            <p:cNvPr id="116775" name="Rectangle 12"/>
            <p:cNvSpPr>
              <a:spLocks/>
            </p:cNvSpPr>
            <p:nvPr/>
          </p:nvSpPr>
          <p:spPr bwMode="auto">
            <a:xfrm>
              <a:off x="31" y="92"/>
              <a:ext cx="1080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110166" bIns="38100" anchor="ctr"/>
            <a:lstStyle/>
            <a:p>
              <a:pPr marL="22225" algn="ctr" defTabSz="671513" hangingPunct="1">
                <a:lnSpc>
                  <a:spcPct val="100000"/>
                </a:lnSpc>
                <a:buClrTx/>
                <a:buSzTx/>
              </a:pPr>
              <a:r>
                <a:rPr lang="en-US" sz="1800">
                  <a:solidFill>
                    <a:srgbClr val="000000"/>
                  </a:solidFill>
                  <a:latin typeface="Helvetica Neue Light" charset="0"/>
                  <a:cs typeface="Helvetica Neue Light" charset="0"/>
                  <a:sym typeface="Helvetica Neue Light" charset="0"/>
                </a:rPr>
                <a:t>Process</a:t>
              </a:r>
            </a:p>
            <a:p>
              <a:pPr marL="22225" algn="ctr" defTabSz="671513" hangingPunct="1">
                <a:lnSpc>
                  <a:spcPct val="100000"/>
                </a:lnSpc>
                <a:buClrTx/>
                <a:buSzTx/>
              </a:pPr>
              <a:r>
                <a:rPr lang="en-US" sz="1800">
                  <a:solidFill>
                    <a:srgbClr val="000000"/>
                  </a:solidFill>
                  <a:latin typeface="Helvetica Neue Light" charset="0"/>
                  <a:cs typeface="Helvetica Neue Light" charset="0"/>
                  <a:sym typeface="Helvetica Neue Light" charset="0"/>
                </a:rPr>
                <a:t>Validations</a:t>
              </a:r>
            </a:p>
          </p:txBody>
        </p:sp>
      </p:grpSp>
      <p:grpSp>
        <p:nvGrpSpPr>
          <p:cNvPr id="116743" name="Group 13"/>
          <p:cNvGrpSpPr>
            <a:grpSpLocks/>
          </p:cNvGrpSpPr>
          <p:nvPr/>
        </p:nvGrpSpPr>
        <p:grpSpPr bwMode="auto">
          <a:xfrm>
            <a:off x="6877050" y="3246438"/>
            <a:ext cx="1381125" cy="820737"/>
            <a:chOff x="0" y="0"/>
            <a:chExt cx="1142" cy="736"/>
          </a:xfrm>
        </p:grpSpPr>
        <p:sp>
          <p:nvSpPr>
            <p:cNvPr id="112677" name="AutoShape 14"/>
            <p:cNvSpPr>
              <a:spLocks/>
            </p:cNvSpPr>
            <p:nvPr/>
          </p:nvSpPr>
          <p:spPr bwMode="auto">
            <a:xfrm>
              <a:off x="0" y="27"/>
              <a:ext cx="1142" cy="680"/>
            </a:xfrm>
            <a:prstGeom prst="roundRect">
              <a:avLst>
                <a:gd name="adj" fmla="val 11764"/>
              </a:avLst>
            </a:prstGeom>
            <a:gradFill rotWithShape="0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1"/>
            </a:gradFill>
            <a:ln w="9525">
              <a:solidFill>
                <a:srgbClr val="98B954"/>
              </a:solidFill>
              <a:round/>
              <a:headEnd/>
              <a:tailEnd/>
            </a:ln>
            <a:effectLst>
              <a:outerShdw blurRad="63500" dist="25399" dir="5400000" algn="ctr" rotWithShape="0">
                <a:schemeClr val="bg2">
                  <a:alpha val="37996"/>
                </a:schemeClr>
              </a:outerShdw>
            </a:effectLst>
          </p:spPr>
          <p:txBody>
            <a:bodyPr lIns="0" tIns="0" rIns="0" bIns="0"/>
            <a:lstStyle/>
            <a:p>
              <a:pPr algn="ctr" defTabSz="672420" hangingPunct="1">
                <a:lnSpc>
                  <a:spcPct val="100000"/>
                </a:lnSpc>
                <a:buClrTx/>
                <a:buSzTx/>
                <a:defRPr/>
              </a:pPr>
              <a:endParaRPr lang="fr-FR" sz="2900">
                <a:solidFill>
                  <a:srgbClr val="000000"/>
                </a:solidFill>
                <a:latin typeface="Helvetica Neue Light" charset="0"/>
                <a:sym typeface="Helvetica Neue Light" charset="0"/>
              </a:endParaRPr>
            </a:p>
          </p:txBody>
        </p:sp>
        <p:sp>
          <p:nvSpPr>
            <p:cNvPr id="116773" name="Rectangle 15"/>
            <p:cNvSpPr>
              <a:spLocks/>
            </p:cNvSpPr>
            <p:nvPr/>
          </p:nvSpPr>
          <p:spPr bwMode="auto">
            <a:xfrm>
              <a:off x="31" y="0"/>
              <a:ext cx="1080" cy="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110166" bIns="38100" anchor="ctr"/>
            <a:lstStyle/>
            <a:p>
              <a:pPr marL="22225" algn="ctr" defTabSz="671513" hangingPunct="1">
                <a:lnSpc>
                  <a:spcPct val="100000"/>
                </a:lnSpc>
                <a:buClrTx/>
                <a:buSzTx/>
              </a:pPr>
              <a:r>
                <a:rPr lang="en-US" sz="1800">
                  <a:solidFill>
                    <a:srgbClr val="000000"/>
                  </a:solidFill>
                  <a:latin typeface="Helvetica Neue Light" charset="0"/>
                  <a:cs typeface="Helvetica Neue Light" charset="0"/>
                  <a:sym typeface="Helvetica Neue Light" charset="0"/>
                </a:rPr>
                <a:t>Update</a:t>
              </a:r>
            </a:p>
            <a:p>
              <a:pPr marL="22225" algn="ctr" defTabSz="671513" hangingPunct="1">
                <a:lnSpc>
                  <a:spcPct val="100000"/>
                </a:lnSpc>
                <a:buClrTx/>
                <a:buSzTx/>
              </a:pPr>
              <a:r>
                <a:rPr lang="en-US" sz="1800">
                  <a:solidFill>
                    <a:srgbClr val="000000"/>
                  </a:solidFill>
                  <a:latin typeface="Helvetica Neue Light" charset="0"/>
                  <a:cs typeface="Helvetica Neue Light" charset="0"/>
                  <a:sym typeface="Helvetica Neue Light" charset="0"/>
                </a:rPr>
                <a:t>Model</a:t>
              </a:r>
            </a:p>
            <a:p>
              <a:pPr marL="22225" algn="ctr" defTabSz="671513" hangingPunct="1">
                <a:lnSpc>
                  <a:spcPct val="100000"/>
                </a:lnSpc>
                <a:buClrTx/>
                <a:buSzTx/>
              </a:pPr>
              <a:r>
                <a:rPr lang="en-US" sz="1800">
                  <a:solidFill>
                    <a:srgbClr val="000000"/>
                  </a:solidFill>
                  <a:latin typeface="Helvetica Neue Light" charset="0"/>
                  <a:cs typeface="Helvetica Neue Light" charset="0"/>
                  <a:sym typeface="Helvetica Neue Light" charset="0"/>
                </a:rPr>
                <a:t>Values</a:t>
              </a:r>
            </a:p>
          </p:txBody>
        </p:sp>
      </p:grpSp>
      <p:grpSp>
        <p:nvGrpSpPr>
          <p:cNvPr id="116744" name="Group 16"/>
          <p:cNvGrpSpPr>
            <a:grpSpLocks/>
          </p:cNvGrpSpPr>
          <p:nvPr/>
        </p:nvGrpSpPr>
        <p:grpSpPr bwMode="auto">
          <a:xfrm>
            <a:off x="4875213" y="3278188"/>
            <a:ext cx="1381125" cy="758825"/>
            <a:chOff x="0" y="0"/>
            <a:chExt cx="1142" cy="680"/>
          </a:xfrm>
        </p:grpSpPr>
        <p:sp>
          <p:nvSpPr>
            <p:cNvPr id="112675" name="AutoShape 17"/>
            <p:cNvSpPr>
              <a:spLocks/>
            </p:cNvSpPr>
            <p:nvPr/>
          </p:nvSpPr>
          <p:spPr bwMode="auto">
            <a:xfrm>
              <a:off x="0" y="0"/>
              <a:ext cx="1142" cy="680"/>
            </a:xfrm>
            <a:prstGeom prst="roundRect">
              <a:avLst>
                <a:gd name="adj" fmla="val 11764"/>
              </a:avLst>
            </a:prstGeom>
            <a:gradFill rotWithShape="0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1"/>
            </a:gradFill>
            <a:ln w="9525">
              <a:solidFill>
                <a:srgbClr val="98B954"/>
              </a:solidFill>
              <a:round/>
              <a:headEnd/>
              <a:tailEnd/>
            </a:ln>
            <a:effectLst>
              <a:outerShdw blurRad="63500" dist="25399" dir="5400000" algn="ctr" rotWithShape="0">
                <a:schemeClr val="bg2">
                  <a:alpha val="37996"/>
                </a:schemeClr>
              </a:outerShdw>
            </a:effectLst>
          </p:spPr>
          <p:txBody>
            <a:bodyPr lIns="0" tIns="0" rIns="0" bIns="0"/>
            <a:lstStyle/>
            <a:p>
              <a:pPr algn="ctr" defTabSz="672420" hangingPunct="1">
                <a:lnSpc>
                  <a:spcPct val="100000"/>
                </a:lnSpc>
                <a:buClrTx/>
                <a:buSzTx/>
                <a:defRPr/>
              </a:pPr>
              <a:endParaRPr lang="fr-FR" sz="2900">
                <a:solidFill>
                  <a:srgbClr val="000000"/>
                </a:solidFill>
                <a:latin typeface="Helvetica Neue Light" charset="0"/>
                <a:sym typeface="Helvetica Neue Light" charset="0"/>
              </a:endParaRPr>
            </a:p>
          </p:txBody>
        </p:sp>
        <p:sp>
          <p:nvSpPr>
            <p:cNvPr id="116771" name="Rectangle 18"/>
            <p:cNvSpPr>
              <a:spLocks/>
            </p:cNvSpPr>
            <p:nvPr/>
          </p:nvSpPr>
          <p:spPr bwMode="auto">
            <a:xfrm>
              <a:off x="30" y="84"/>
              <a:ext cx="1080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110166" bIns="38100" anchor="ctr"/>
            <a:lstStyle/>
            <a:p>
              <a:pPr marL="22225" algn="ctr" defTabSz="671513" hangingPunct="1">
                <a:lnSpc>
                  <a:spcPct val="100000"/>
                </a:lnSpc>
                <a:buClrTx/>
                <a:buSzTx/>
              </a:pPr>
              <a:r>
                <a:rPr lang="en-US" sz="1800">
                  <a:solidFill>
                    <a:srgbClr val="000000"/>
                  </a:solidFill>
                  <a:latin typeface="Helvetica Neue Light" charset="0"/>
                  <a:cs typeface="Helvetica Neue Light" charset="0"/>
                  <a:sym typeface="Helvetica Neue Light" charset="0"/>
                </a:rPr>
                <a:t>Invoke</a:t>
              </a:r>
            </a:p>
            <a:p>
              <a:pPr marL="22225" algn="ctr" defTabSz="671513" hangingPunct="1">
                <a:lnSpc>
                  <a:spcPct val="100000"/>
                </a:lnSpc>
                <a:buClrTx/>
                <a:buSzTx/>
              </a:pPr>
              <a:r>
                <a:rPr lang="en-US" sz="1800">
                  <a:solidFill>
                    <a:srgbClr val="000000"/>
                  </a:solidFill>
                  <a:latin typeface="Helvetica Neue Light" charset="0"/>
                  <a:cs typeface="Helvetica Neue Light" charset="0"/>
                  <a:sym typeface="Helvetica Neue Light" charset="0"/>
                </a:rPr>
                <a:t>Application</a:t>
              </a:r>
            </a:p>
          </p:txBody>
        </p:sp>
      </p:grpSp>
      <p:grpSp>
        <p:nvGrpSpPr>
          <p:cNvPr id="116745" name="Group 19"/>
          <p:cNvGrpSpPr>
            <a:grpSpLocks/>
          </p:cNvGrpSpPr>
          <p:nvPr/>
        </p:nvGrpSpPr>
        <p:grpSpPr bwMode="auto">
          <a:xfrm>
            <a:off x="6877050" y="4492625"/>
            <a:ext cx="1381125" cy="758825"/>
            <a:chOff x="0" y="0"/>
            <a:chExt cx="1142" cy="680"/>
          </a:xfrm>
        </p:grpSpPr>
        <p:sp>
          <p:nvSpPr>
            <p:cNvPr id="112673" name="AutoShape 20"/>
            <p:cNvSpPr>
              <a:spLocks/>
            </p:cNvSpPr>
            <p:nvPr/>
          </p:nvSpPr>
          <p:spPr bwMode="auto">
            <a:xfrm>
              <a:off x="0" y="0"/>
              <a:ext cx="1142" cy="680"/>
            </a:xfrm>
            <a:prstGeom prst="roundRect">
              <a:avLst>
                <a:gd name="adj" fmla="val 11764"/>
              </a:avLst>
            </a:prstGeom>
            <a:gradFill rotWithShape="0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1"/>
            </a:gradFill>
            <a:ln w="9525">
              <a:solidFill>
                <a:srgbClr val="98B954"/>
              </a:solidFill>
              <a:round/>
              <a:headEnd/>
              <a:tailEnd/>
            </a:ln>
            <a:effectLst>
              <a:outerShdw blurRad="63500" dist="25399" dir="5400000" algn="ctr" rotWithShape="0">
                <a:schemeClr val="bg2">
                  <a:alpha val="37996"/>
                </a:schemeClr>
              </a:outerShdw>
            </a:effectLst>
          </p:spPr>
          <p:txBody>
            <a:bodyPr lIns="0" tIns="0" rIns="0" bIns="0"/>
            <a:lstStyle/>
            <a:p>
              <a:pPr algn="ctr" defTabSz="672420" hangingPunct="1">
                <a:lnSpc>
                  <a:spcPct val="100000"/>
                </a:lnSpc>
                <a:buClrTx/>
                <a:buSzTx/>
                <a:defRPr/>
              </a:pPr>
              <a:endParaRPr lang="fr-FR" sz="2900">
                <a:solidFill>
                  <a:srgbClr val="000000"/>
                </a:solidFill>
                <a:latin typeface="Helvetica Neue Light" charset="0"/>
                <a:sym typeface="Helvetica Neue Light" charset="0"/>
              </a:endParaRPr>
            </a:p>
          </p:txBody>
        </p:sp>
        <p:sp>
          <p:nvSpPr>
            <p:cNvPr id="116769" name="Rectangle 21"/>
            <p:cNvSpPr>
              <a:spLocks/>
            </p:cNvSpPr>
            <p:nvPr/>
          </p:nvSpPr>
          <p:spPr bwMode="auto">
            <a:xfrm>
              <a:off x="31" y="207"/>
              <a:ext cx="1080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110166" bIns="38100" anchor="ctr"/>
            <a:lstStyle/>
            <a:p>
              <a:pPr marL="22225" algn="ctr" defTabSz="671513" hangingPunct="1">
                <a:lnSpc>
                  <a:spcPct val="100000"/>
                </a:lnSpc>
                <a:buClrTx/>
                <a:buSzTx/>
              </a:pPr>
              <a:r>
                <a:rPr lang="en-US" sz="1800">
                  <a:solidFill>
                    <a:srgbClr val="000000"/>
                  </a:solidFill>
                  <a:latin typeface="Helvetica Neue Light" charset="0"/>
                  <a:cs typeface="Helvetica Neue Light" charset="0"/>
                  <a:sym typeface="Helvetica Neue Light" charset="0"/>
                </a:rPr>
                <a:t>Render</a:t>
              </a:r>
            </a:p>
          </p:txBody>
        </p:sp>
      </p:grpSp>
      <p:grpSp>
        <p:nvGrpSpPr>
          <p:cNvPr id="116746" name="Group 22"/>
          <p:cNvGrpSpPr>
            <a:grpSpLocks/>
          </p:cNvGrpSpPr>
          <p:nvPr/>
        </p:nvGrpSpPr>
        <p:grpSpPr bwMode="auto">
          <a:xfrm>
            <a:off x="2779713" y="4492625"/>
            <a:ext cx="1381125" cy="758825"/>
            <a:chOff x="0" y="0"/>
            <a:chExt cx="1142" cy="680"/>
          </a:xfrm>
        </p:grpSpPr>
        <p:sp>
          <p:nvSpPr>
            <p:cNvPr id="112671" name="AutoShape 23"/>
            <p:cNvSpPr>
              <a:spLocks/>
            </p:cNvSpPr>
            <p:nvPr/>
          </p:nvSpPr>
          <p:spPr bwMode="auto">
            <a:xfrm>
              <a:off x="0" y="0"/>
              <a:ext cx="1142" cy="680"/>
            </a:xfrm>
            <a:prstGeom prst="roundRect">
              <a:avLst>
                <a:gd name="adj" fmla="val 11764"/>
              </a:avLst>
            </a:prstGeom>
            <a:gradFill rotWithShape="0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1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63500" dist="25399" dir="5400000" algn="ctr" rotWithShape="0">
                <a:schemeClr val="bg2">
                  <a:alpha val="37996"/>
                </a:schemeClr>
              </a:outerShdw>
            </a:effectLst>
          </p:spPr>
          <p:txBody>
            <a:bodyPr lIns="0" tIns="0" rIns="0" bIns="0"/>
            <a:lstStyle/>
            <a:p>
              <a:pPr algn="ctr" defTabSz="672420" hangingPunct="1">
                <a:lnSpc>
                  <a:spcPct val="100000"/>
                </a:lnSpc>
                <a:buClrTx/>
                <a:buSzTx/>
                <a:defRPr/>
              </a:pPr>
              <a:endParaRPr lang="fr-FR" sz="2900">
                <a:solidFill>
                  <a:srgbClr val="000000"/>
                </a:solidFill>
                <a:latin typeface="Helvetica Neue Light" charset="0"/>
                <a:sym typeface="Helvetica Neue Light" charset="0"/>
              </a:endParaRPr>
            </a:p>
          </p:txBody>
        </p:sp>
        <p:sp>
          <p:nvSpPr>
            <p:cNvPr id="116767" name="Rectangle 24"/>
            <p:cNvSpPr>
              <a:spLocks/>
            </p:cNvSpPr>
            <p:nvPr/>
          </p:nvSpPr>
          <p:spPr bwMode="auto">
            <a:xfrm>
              <a:off x="30" y="92"/>
              <a:ext cx="1080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110166" bIns="38100" anchor="ctr"/>
            <a:lstStyle/>
            <a:p>
              <a:pPr marL="22225" algn="ctr" defTabSz="671513" hangingPunct="1">
                <a:lnSpc>
                  <a:spcPct val="100000"/>
                </a:lnSpc>
                <a:buClrTx/>
                <a:buSzTx/>
              </a:pPr>
              <a:r>
                <a:rPr lang="en-US" sz="1800">
                  <a:solidFill>
                    <a:srgbClr val="000000"/>
                  </a:solidFill>
                  <a:latin typeface="Helvetica Neue Light" charset="0"/>
                  <a:cs typeface="Helvetica Neue Light" charset="0"/>
                  <a:sym typeface="Helvetica Neue Light" charset="0"/>
                </a:rPr>
                <a:t>Load</a:t>
              </a:r>
            </a:p>
            <a:p>
              <a:pPr marL="22225" algn="ctr" defTabSz="671513" hangingPunct="1">
                <a:lnSpc>
                  <a:spcPct val="100000"/>
                </a:lnSpc>
                <a:buClrTx/>
                <a:buSzTx/>
              </a:pPr>
              <a:r>
                <a:rPr lang="en-US" sz="1800">
                  <a:solidFill>
                    <a:srgbClr val="000000"/>
                  </a:solidFill>
                  <a:latin typeface="Helvetica Neue Light" charset="0"/>
                  <a:cs typeface="Helvetica Neue Light" charset="0"/>
                  <a:sym typeface="Helvetica Neue Light" charset="0"/>
                </a:rPr>
                <a:t>Context</a:t>
              </a:r>
            </a:p>
          </p:txBody>
        </p:sp>
      </p:grpSp>
      <p:grpSp>
        <p:nvGrpSpPr>
          <p:cNvPr id="116747" name="Group 25"/>
          <p:cNvGrpSpPr>
            <a:grpSpLocks/>
          </p:cNvGrpSpPr>
          <p:nvPr/>
        </p:nvGrpSpPr>
        <p:grpSpPr bwMode="auto">
          <a:xfrm>
            <a:off x="2779713" y="3278188"/>
            <a:ext cx="1381125" cy="758825"/>
            <a:chOff x="0" y="0"/>
            <a:chExt cx="1142" cy="680"/>
          </a:xfrm>
        </p:grpSpPr>
        <p:sp>
          <p:nvSpPr>
            <p:cNvPr id="112669" name="AutoShape 26"/>
            <p:cNvSpPr>
              <a:spLocks/>
            </p:cNvSpPr>
            <p:nvPr/>
          </p:nvSpPr>
          <p:spPr bwMode="auto">
            <a:xfrm>
              <a:off x="0" y="0"/>
              <a:ext cx="1142" cy="680"/>
            </a:xfrm>
            <a:prstGeom prst="roundRect">
              <a:avLst>
                <a:gd name="adj" fmla="val 11764"/>
              </a:avLst>
            </a:prstGeom>
            <a:gradFill rotWithShape="0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1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63500" dist="25399" dir="5400000" algn="ctr" rotWithShape="0">
                <a:schemeClr val="bg2">
                  <a:alpha val="37996"/>
                </a:schemeClr>
              </a:outerShdw>
            </a:effectLst>
          </p:spPr>
          <p:txBody>
            <a:bodyPr lIns="0" tIns="0" rIns="0" bIns="0"/>
            <a:lstStyle/>
            <a:p>
              <a:pPr algn="ctr" defTabSz="672420" hangingPunct="1">
                <a:lnSpc>
                  <a:spcPct val="100000"/>
                </a:lnSpc>
                <a:buClrTx/>
                <a:buSzTx/>
                <a:defRPr/>
              </a:pPr>
              <a:endParaRPr lang="fr-FR" sz="2900">
                <a:solidFill>
                  <a:srgbClr val="000000"/>
                </a:solidFill>
                <a:latin typeface="Helvetica Neue Light" charset="0"/>
                <a:sym typeface="Helvetica Neue Light" charset="0"/>
              </a:endParaRPr>
            </a:p>
          </p:txBody>
        </p:sp>
        <p:sp>
          <p:nvSpPr>
            <p:cNvPr id="116765" name="Rectangle 27"/>
            <p:cNvSpPr>
              <a:spLocks/>
            </p:cNvSpPr>
            <p:nvPr/>
          </p:nvSpPr>
          <p:spPr bwMode="auto">
            <a:xfrm>
              <a:off x="30" y="84"/>
              <a:ext cx="1080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110166" bIns="38100" anchor="ctr"/>
            <a:lstStyle/>
            <a:p>
              <a:pPr marL="22225" algn="ctr" defTabSz="671513" hangingPunct="1">
                <a:lnSpc>
                  <a:spcPct val="100000"/>
                </a:lnSpc>
                <a:buClrTx/>
                <a:buSzTx/>
              </a:pPr>
              <a:r>
                <a:rPr lang="en-US" sz="1800">
                  <a:solidFill>
                    <a:srgbClr val="000000"/>
                  </a:solidFill>
                  <a:latin typeface="Helvetica Neue Light" charset="0"/>
                  <a:cs typeface="Helvetica Neue Light" charset="0"/>
                  <a:sym typeface="Helvetica Neue Light" charset="0"/>
                </a:rPr>
                <a:t>Save Context</a:t>
              </a:r>
            </a:p>
          </p:txBody>
        </p:sp>
      </p:grpSp>
      <p:grpSp>
        <p:nvGrpSpPr>
          <p:cNvPr id="116748" name="Group 28"/>
          <p:cNvGrpSpPr>
            <a:grpSpLocks/>
          </p:cNvGrpSpPr>
          <p:nvPr/>
        </p:nvGrpSpPr>
        <p:grpSpPr bwMode="auto">
          <a:xfrm>
            <a:off x="4875213" y="4492625"/>
            <a:ext cx="1381125" cy="758825"/>
            <a:chOff x="0" y="0"/>
            <a:chExt cx="1142" cy="680"/>
          </a:xfrm>
        </p:grpSpPr>
        <p:sp>
          <p:nvSpPr>
            <p:cNvPr id="112667" name="AutoShape 29"/>
            <p:cNvSpPr>
              <a:spLocks/>
            </p:cNvSpPr>
            <p:nvPr/>
          </p:nvSpPr>
          <p:spPr bwMode="auto">
            <a:xfrm>
              <a:off x="0" y="0"/>
              <a:ext cx="1142" cy="680"/>
            </a:xfrm>
            <a:prstGeom prst="roundRect">
              <a:avLst>
                <a:gd name="adj" fmla="val 11764"/>
              </a:avLst>
            </a:prstGeom>
            <a:gradFill rotWithShape="0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1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63500" dist="25399" dir="5400000" algn="ctr" rotWithShape="0">
                <a:schemeClr val="bg2">
                  <a:alpha val="37996"/>
                </a:schemeClr>
              </a:outerShdw>
            </a:effectLst>
          </p:spPr>
          <p:txBody>
            <a:bodyPr lIns="0" tIns="0" rIns="0" bIns="0"/>
            <a:lstStyle/>
            <a:p>
              <a:pPr algn="ctr" defTabSz="672420" hangingPunct="1">
                <a:lnSpc>
                  <a:spcPct val="100000"/>
                </a:lnSpc>
                <a:buClrTx/>
                <a:buSzTx/>
                <a:defRPr/>
              </a:pPr>
              <a:endParaRPr lang="fr-FR" sz="2900">
                <a:solidFill>
                  <a:srgbClr val="000000"/>
                </a:solidFill>
                <a:latin typeface="Helvetica Neue Light" charset="0"/>
                <a:sym typeface="Helvetica Neue Light" charset="0"/>
              </a:endParaRPr>
            </a:p>
          </p:txBody>
        </p:sp>
        <p:sp>
          <p:nvSpPr>
            <p:cNvPr id="116763" name="Rectangle 30"/>
            <p:cNvSpPr>
              <a:spLocks/>
            </p:cNvSpPr>
            <p:nvPr/>
          </p:nvSpPr>
          <p:spPr bwMode="auto">
            <a:xfrm>
              <a:off x="30" y="92"/>
              <a:ext cx="1080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110166" bIns="38100" anchor="ctr"/>
            <a:lstStyle/>
            <a:p>
              <a:pPr marL="22225" algn="ctr" defTabSz="671513" hangingPunct="1">
                <a:lnSpc>
                  <a:spcPct val="100000"/>
                </a:lnSpc>
                <a:buClrTx/>
                <a:buSzTx/>
              </a:pPr>
              <a:r>
                <a:rPr lang="en-US" sz="1800">
                  <a:solidFill>
                    <a:srgbClr val="000000"/>
                  </a:solidFill>
                  <a:latin typeface="Helvetica Neue Light" charset="0"/>
                  <a:cs typeface="Helvetica Neue Light" charset="0"/>
                  <a:sym typeface="Helvetica Neue Light" charset="0"/>
                </a:rPr>
                <a:t>Restore</a:t>
              </a:r>
            </a:p>
            <a:p>
              <a:pPr marL="22225" algn="ctr" defTabSz="671513" hangingPunct="1">
                <a:lnSpc>
                  <a:spcPct val="100000"/>
                </a:lnSpc>
                <a:buClrTx/>
                <a:buSzTx/>
              </a:pPr>
              <a:r>
                <a:rPr lang="en-US" sz="1800">
                  <a:solidFill>
                    <a:srgbClr val="000000"/>
                  </a:solidFill>
                  <a:latin typeface="Helvetica Neue Light" charset="0"/>
                  <a:cs typeface="Helvetica Neue Light" charset="0"/>
                  <a:sym typeface="Helvetica Neue Light" charset="0"/>
                </a:rPr>
                <a:t>View</a:t>
              </a:r>
            </a:p>
          </p:txBody>
        </p:sp>
      </p:grpSp>
      <p:cxnSp>
        <p:nvCxnSpPr>
          <p:cNvPr id="112654" name="AutoShape 31"/>
          <p:cNvCxnSpPr>
            <a:cxnSpLocks noChangeShapeType="1"/>
          </p:cNvCxnSpPr>
          <p:nvPr/>
        </p:nvCxnSpPr>
        <p:spPr bwMode="auto">
          <a:xfrm rot="10800000" flipH="1">
            <a:off x="3470275" y="2438400"/>
            <a:ext cx="2095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25399" dir="5400000" algn="ctr" rotWithShape="0">
              <a:schemeClr val="bg2">
                <a:alpha val="37996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55" name="AutoShape 32"/>
          <p:cNvCxnSpPr>
            <a:cxnSpLocks noChangeShapeType="1"/>
          </p:cNvCxnSpPr>
          <p:nvPr/>
        </p:nvCxnSpPr>
        <p:spPr bwMode="auto">
          <a:xfrm rot="10800000" flipH="1">
            <a:off x="5565775" y="2438400"/>
            <a:ext cx="200183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25399" dir="5400000" algn="ctr" rotWithShape="0">
              <a:schemeClr val="bg2">
                <a:alpha val="37996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56" name="AutoShape 33"/>
          <p:cNvCxnSpPr>
            <a:cxnSpLocks noChangeShapeType="1"/>
          </p:cNvCxnSpPr>
          <p:nvPr/>
        </p:nvCxnSpPr>
        <p:spPr bwMode="auto">
          <a:xfrm>
            <a:off x="7567613" y="2438400"/>
            <a:ext cx="0" cy="12223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25399" dir="5400000" algn="ctr" rotWithShape="0">
              <a:schemeClr val="bg2">
                <a:alpha val="37996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57" name="AutoShape 34"/>
          <p:cNvCxnSpPr>
            <a:cxnSpLocks noChangeShapeType="1"/>
          </p:cNvCxnSpPr>
          <p:nvPr/>
        </p:nvCxnSpPr>
        <p:spPr bwMode="auto">
          <a:xfrm rot="10800000">
            <a:off x="5565775" y="3660775"/>
            <a:ext cx="200183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25399" dir="5400000" algn="ctr" rotWithShape="0">
              <a:schemeClr val="bg2">
                <a:alpha val="37996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58" name="AutoShape 35"/>
          <p:cNvCxnSpPr>
            <a:cxnSpLocks noChangeShapeType="1"/>
          </p:cNvCxnSpPr>
          <p:nvPr/>
        </p:nvCxnSpPr>
        <p:spPr bwMode="auto">
          <a:xfrm rot="10800000">
            <a:off x="3470275" y="3660775"/>
            <a:ext cx="2095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25399" dir="5400000" algn="ctr" rotWithShape="0">
              <a:schemeClr val="bg2">
                <a:alpha val="37996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59" name="Line 36"/>
          <p:cNvSpPr>
            <a:spLocks noChangeShapeType="1"/>
          </p:cNvSpPr>
          <p:nvPr/>
        </p:nvSpPr>
        <p:spPr bwMode="auto">
          <a:xfrm>
            <a:off x="4160838" y="4875213"/>
            <a:ext cx="71437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25399" dir="5400000" algn="ctr" rotWithShape="0">
              <a:schemeClr val="bg2">
                <a:alpha val="37996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defTabSz="406579">
              <a:defRPr/>
            </a:pPr>
            <a:endParaRPr lang="fr-FR"/>
          </a:p>
        </p:txBody>
      </p:sp>
      <p:cxnSp>
        <p:nvCxnSpPr>
          <p:cNvPr id="112660" name="AutoShape 37"/>
          <p:cNvCxnSpPr>
            <a:cxnSpLocks noChangeShapeType="1"/>
          </p:cNvCxnSpPr>
          <p:nvPr/>
        </p:nvCxnSpPr>
        <p:spPr bwMode="auto">
          <a:xfrm rot="10800000" flipH="1">
            <a:off x="5565775" y="4875213"/>
            <a:ext cx="200183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25399" dir="5400000" algn="ctr" rotWithShape="0">
              <a:schemeClr val="bg2">
                <a:alpha val="37996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6756" name="Group 38"/>
          <p:cNvGrpSpPr>
            <a:grpSpLocks/>
          </p:cNvGrpSpPr>
          <p:nvPr/>
        </p:nvGrpSpPr>
        <p:grpSpPr bwMode="auto">
          <a:xfrm>
            <a:off x="1103313" y="2052638"/>
            <a:ext cx="1220787" cy="823912"/>
            <a:chOff x="0" y="0"/>
            <a:chExt cx="1009" cy="736"/>
          </a:xfrm>
        </p:grpSpPr>
        <p:sp>
          <p:nvSpPr>
            <p:cNvPr id="112665" name="AutoShape 39"/>
            <p:cNvSpPr>
              <a:spLocks/>
            </p:cNvSpPr>
            <p:nvPr/>
          </p:nvSpPr>
          <p:spPr bwMode="auto">
            <a:xfrm>
              <a:off x="0" y="0"/>
              <a:ext cx="1009" cy="736"/>
            </a:xfrm>
            <a:prstGeom prst="rightArrow">
              <a:avLst>
                <a:gd name="adj1" fmla="val 50000"/>
                <a:gd name="adj2" fmla="val 35206"/>
              </a:avLst>
            </a:prstGeom>
            <a:gradFill rotWithShape="0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63500" dist="25399" dir="5400000" algn="ctr" rotWithShape="0">
                <a:schemeClr val="bg2">
                  <a:alpha val="37996"/>
                </a:schemeClr>
              </a:outerShdw>
            </a:effectLst>
          </p:spPr>
          <p:txBody>
            <a:bodyPr lIns="0" tIns="0" rIns="0" bIns="0"/>
            <a:lstStyle/>
            <a:p>
              <a:pPr algn="ctr" defTabSz="672420" hangingPunct="1">
                <a:lnSpc>
                  <a:spcPct val="100000"/>
                </a:lnSpc>
                <a:buClrTx/>
                <a:buSzTx/>
                <a:defRPr/>
              </a:pPr>
              <a:endParaRPr lang="fr-FR" sz="2900">
                <a:solidFill>
                  <a:srgbClr val="000000"/>
                </a:solidFill>
                <a:latin typeface="Helvetica Neue Light" charset="0"/>
                <a:sym typeface="Helvetica Neue Light" charset="0"/>
              </a:endParaRPr>
            </a:p>
          </p:txBody>
        </p:sp>
        <p:sp>
          <p:nvSpPr>
            <p:cNvPr id="116761" name="Rectangle 40"/>
            <p:cNvSpPr>
              <a:spLocks/>
            </p:cNvSpPr>
            <p:nvPr/>
          </p:nvSpPr>
          <p:spPr bwMode="auto">
            <a:xfrm>
              <a:off x="0" y="195"/>
              <a:ext cx="83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90214" bIns="38100" anchor="b"/>
            <a:lstStyle/>
            <a:p>
              <a:pPr marL="25400" algn="ctr" defTabSz="671513" hangingPunct="1">
                <a:lnSpc>
                  <a:spcPct val="100000"/>
                </a:lnSpc>
                <a:buClrTx/>
                <a:buSzTx/>
              </a:pPr>
              <a:r>
                <a:rPr lang="en-US" sz="1800">
                  <a:solidFill>
                    <a:srgbClr val="000000"/>
                  </a:solidFill>
                  <a:latin typeface="Helvetica Neue Light" charset="0"/>
                  <a:cs typeface="Helvetica Neue Light" charset="0"/>
                  <a:sym typeface="Helvetica Neue Light" charset="0"/>
                </a:rPr>
                <a:t>Action</a:t>
              </a:r>
            </a:p>
          </p:txBody>
        </p:sp>
      </p:grpSp>
      <p:grpSp>
        <p:nvGrpSpPr>
          <p:cNvPr id="116757" name="Group 41"/>
          <p:cNvGrpSpPr>
            <a:grpSpLocks/>
          </p:cNvGrpSpPr>
          <p:nvPr/>
        </p:nvGrpSpPr>
        <p:grpSpPr bwMode="auto">
          <a:xfrm>
            <a:off x="1101725" y="4464050"/>
            <a:ext cx="1222375" cy="822325"/>
            <a:chOff x="0" y="0"/>
            <a:chExt cx="1011" cy="736"/>
          </a:xfrm>
        </p:grpSpPr>
        <p:sp>
          <p:nvSpPr>
            <p:cNvPr id="112663" name="AutoShape 42"/>
            <p:cNvSpPr>
              <a:spLocks/>
            </p:cNvSpPr>
            <p:nvPr/>
          </p:nvSpPr>
          <p:spPr bwMode="auto">
            <a:xfrm>
              <a:off x="0" y="0"/>
              <a:ext cx="1011" cy="736"/>
            </a:xfrm>
            <a:prstGeom prst="rightArrow">
              <a:avLst>
                <a:gd name="adj1" fmla="val 50000"/>
                <a:gd name="adj2" fmla="val 35244"/>
              </a:avLst>
            </a:prstGeom>
            <a:gradFill rotWithShape="0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63500" dist="25399" dir="5400000" algn="ctr" rotWithShape="0">
                <a:schemeClr val="bg2">
                  <a:alpha val="37996"/>
                </a:schemeClr>
              </a:outerShdw>
            </a:effectLst>
          </p:spPr>
          <p:txBody>
            <a:bodyPr lIns="0" tIns="0" rIns="0" bIns="0"/>
            <a:lstStyle/>
            <a:p>
              <a:pPr algn="ctr" defTabSz="672420" hangingPunct="1">
                <a:lnSpc>
                  <a:spcPct val="100000"/>
                </a:lnSpc>
                <a:buClrTx/>
                <a:buSzTx/>
                <a:defRPr/>
              </a:pPr>
              <a:endParaRPr lang="fr-FR" sz="2900">
                <a:solidFill>
                  <a:srgbClr val="000000"/>
                </a:solidFill>
                <a:latin typeface="Helvetica Neue Light" charset="0"/>
                <a:sym typeface="Helvetica Neue Light" charset="0"/>
              </a:endParaRPr>
            </a:p>
          </p:txBody>
        </p:sp>
        <p:sp>
          <p:nvSpPr>
            <p:cNvPr id="116759" name="Rectangle 43"/>
            <p:cNvSpPr>
              <a:spLocks/>
            </p:cNvSpPr>
            <p:nvPr/>
          </p:nvSpPr>
          <p:spPr bwMode="auto">
            <a:xfrm>
              <a:off x="0" y="192"/>
              <a:ext cx="83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90238" bIns="38100" anchor="b"/>
            <a:lstStyle/>
            <a:p>
              <a:pPr marL="25400" algn="ctr" defTabSz="671513" hangingPunct="1">
                <a:lnSpc>
                  <a:spcPct val="100000"/>
                </a:lnSpc>
                <a:buClrTx/>
                <a:buSzTx/>
              </a:pPr>
              <a:r>
                <a:rPr lang="en-US" sz="1800">
                  <a:solidFill>
                    <a:srgbClr val="000000"/>
                  </a:solidFill>
                  <a:latin typeface="Helvetica Neue Light" charset="0"/>
                  <a:cs typeface="Helvetica Neue Light" charset="0"/>
                  <a:sym typeface="Helvetica Neue Light" charset="0"/>
                </a:rPr>
                <a:t>Render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Gothic" charset="0"/>
                <a:cs typeface="MS Gothic" charset="0"/>
              </a:rPr>
              <a:t>JSF Bridge Features</a:t>
            </a:r>
          </a:p>
        </p:txBody>
      </p:sp>
      <p:sp>
        <p:nvSpPr>
          <p:cNvPr id="11776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79400" indent="-249238" eaLnBrk="1" hangingPunct="1">
              <a:lnSpc>
                <a:spcPct val="80000"/>
              </a:lnSpc>
              <a:spcBef>
                <a:spcPts val="438"/>
              </a:spcBef>
              <a:spcAft>
                <a:spcPts val="888"/>
              </a:spcAft>
              <a:buFont typeface="Arial" charset="0"/>
              <a:buChar char="•"/>
            </a:pPr>
            <a:r>
              <a:rPr lang="en-US" sz="2100">
                <a:latin typeface="Arial" charset="0"/>
                <a:ea typeface="MS Gothic" charset="0"/>
                <a:cs typeface="MS Gothic" charset="0"/>
              </a:rPr>
              <a:t>Clean room specification</a:t>
            </a:r>
          </a:p>
          <a:p>
            <a:pPr marL="279400" indent="-249238" eaLnBrk="1" hangingPunct="1">
              <a:lnSpc>
                <a:spcPct val="80000"/>
              </a:lnSpc>
              <a:spcBef>
                <a:spcPts val="438"/>
              </a:spcBef>
              <a:spcAft>
                <a:spcPts val="888"/>
              </a:spcAft>
              <a:buFont typeface="Arial" charset="0"/>
              <a:buChar char="•"/>
            </a:pPr>
            <a:r>
              <a:rPr lang="en-US" sz="2100">
                <a:latin typeface="Arial" charset="0"/>
                <a:ea typeface="MS Gothic" charset="0"/>
                <a:cs typeface="MS Gothic" charset="0"/>
              </a:rPr>
              <a:t>Maintain action request attributes</a:t>
            </a:r>
          </a:p>
          <a:p>
            <a:pPr marL="279400" indent="-249238" eaLnBrk="1" hangingPunct="1">
              <a:lnSpc>
                <a:spcPct val="80000"/>
              </a:lnSpc>
              <a:spcBef>
                <a:spcPts val="438"/>
              </a:spcBef>
              <a:spcAft>
                <a:spcPts val="888"/>
              </a:spcAft>
              <a:buFont typeface="Arial" charset="0"/>
              <a:buChar char="•"/>
            </a:pPr>
            <a:r>
              <a:rPr lang="en-US" sz="2100">
                <a:latin typeface="Arial" charset="0"/>
                <a:ea typeface="MS Gothic" charset="0"/>
                <a:cs typeface="MS Gothic" charset="0"/>
              </a:rPr>
              <a:t>Handle identifier namespacing</a:t>
            </a:r>
          </a:p>
          <a:p>
            <a:pPr marL="279400" indent="-249238" eaLnBrk="1" hangingPunct="1">
              <a:lnSpc>
                <a:spcPct val="80000"/>
              </a:lnSpc>
              <a:spcBef>
                <a:spcPts val="438"/>
              </a:spcBef>
              <a:spcAft>
                <a:spcPts val="888"/>
              </a:spcAft>
              <a:buFont typeface="Arial" charset="0"/>
              <a:buChar char="•"/>
            </a:pPr>
            <a:r>
              <a:rPr lang="en-US" sz="2100">
                <a:latin typeface="Arial" charset="0"/>
                <a:ea typeface="MS Gothic" charset="0"/>
                <a:cs typeface="MS Gothic" charset="0"/>
              </a:rPr>
              <a:t>Handle redirects during the render phase</a:t>
            </a:r>
          </a:p>
          <a:p>
            <a:pPr marL="279400" indent="-249238" eaLnBrk="1" hangingPunct="1">
              <a:lnSpc>
                <a:spcPct val="80000"/>
              </a:lnSpc>
              <a:spcBef>
                <a:spcPts val="438"/>
              </a:spcBef>
              <a:spcAft>
                <a:spcPts val="888"/>
              </a:spcAft>
              <a:buFont typeface="Arial" charset="0"/>
              <a:buChar char="•"/>
            </a:pPr>
            <a:r>
              <a:rPr lang="en-US" sz="2100">
                <a:latin typeface="Arial" charset="0"/>
                <a:ea typeface="MS Gothic" charset="0"/>
                <a:cs typeface="MS Gothic" charset="0"/>
              </a:rPr>
              <a:t>Supports portlet mode changes</a:t>
            </a:r>
          </a:p>
          <a:p>
            <a:pPr marL="573088" lvl="1" indent="-207963" eaLnBrk="1" hangingPunct="1">
              <a:lnSpc>
                <a:spcPct val="80000"/>
              </a:lnSpc>
              <a:spcBef>
                <a:spcPts val="438"/>
              </a:spcBef>
              <a:spcAft>
                <a:spcPts val="888"/>
              </a:spcAft>
              <a:buClr>
                <a:srgbClr val="000000"/>
              </a:buClr>
              <a:buFont typeface="Arial" charset="0"/>
              <a:buChar char="–"/>
            </a:pPr>
            <a:r>
              <a:rPr lang="en-US" sz="1900">
                <a:latin typeface="Arial" charset="0"/>
                <a:ea typeface="MS Gothic" charset="0"/>
                <a:cs typeface="MS Gothic" charset="0"/>
              </a:rPr>
              <a:t>Manage a view per mode</a:t>
            </a:r>
          </a:p>
          <a:p>
            <a:pPr marL="573088" lvl="1" indent="-207963" eaLnBrk="1" hangingPunct="1">
              <a:lnSpc>
                <a:spcPct val="80000"/>
              </a:lnSpc>
              <a:spcBef>
                <a:spcPts val="438"/>
              </a:spcBef>
              <a:spcAft>
                <a:spcPts val="888"/>
              </a:spcAft>
              <a:buClr>
                <a:srgbClr val="000000"/>
              </a:buClr>
              <a:buFont typeface="Arial" charset="0"/>
              <a:buChar char="–"/>
            </a:pPr>
            <a:r>
              <a:rPr lang="en-US" sz="1900">
                <a:latin typeface="Arial" charset="0"/>
                <a:ea typeface="MS Gothic" charset="0"/>
                <a:cs typeface="MS Gothic" charset="0"/>
              </a:rPr>
              <a:t>Navigation between modes</a:t>
            </a:r>
          </a:p>
          <a:p>
            <a:pPr marL="868363" lvl="2" indent="-165100" eaLnBrk="1" hangingPunct="1">
              <a:lnSpc>
                <a:spcPct val="80000"/>
              </a:lnSpc>
              <a:spcBef>
                <a:spcPts val="438"/>
              </a:spcBef>
              <a:spcAft>
                <a:spcPts val="888"/>
              </a:spcAft>
              <a:buFont typeface="Arial" charset="0"/>
              <a:buChar char="•"/>
            </a:pPr>
            <a:r>
              <a:rPr lang="en-US" sz="1500">
                <a:latin typeface="Courier" charset="0"/>
                <a:ea typeface="MS Gothic" charset="0"/>
                <a:cs typeface="MS Gothic" charset="0"/>
                <a:sym typeface="Courier" charset="0"/>
              </a:rPr>
              <a:t>/edit.jspx?javax.portlet.faces.PortletMode=edit</a:t>
            </a:r>
          </a:p>
          <a:p>
            <a:pPr marL="868363" lvl="2" indent="-165100" eaLnBrk="1" hangingPunct="1">
              <a:lnSpc>
                <a:spcPct val="80000"/>
              </a:lnSpc>
              <a:spcBef>
                <a:spcPts val="438"/>
              </a:spcBef>
              <a:spcAft>
                <a:spcPts val="888"/>
              </a:spcAft>
              <a:buFont typeface="Arial" charset="0"/>
              <a:buChar char="•"/>
            </a:pPr>
            <a:r>
              <a:rPr lang="en-US" sz="1500">
                <a:latin typeface="Courier" charset="0"/>
                <a:ea typeface="MS Gothic" charset="0"/>
                <a:cs typeface="MS Gothic" charset="0"/>
                <a:sym typeface="Courier" charset="0"/>
              </a:rPr>
              <a:t>#{sessionScope['javax.portlet.faces.viewIdHistory.view']}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Gothic" charset="0"/>
                <a:cs typeface="MS Gothic" charset="0"/>
              </a:rPr>
              <a:t>WSRP: Remote Portlets</a:t>
            </a:r>
          </a:p>
        </p:txBody>
      </p:sp>
      <p:pic>
        <p:nvPicPr>
          <p:cNvPr id="11878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600200"/>
            <a:ext cx="9190038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200">
                <a:solidFill>
                  <a:srgbClr val="FFA300"/>
                </a:solidFill>
              </a:rPr>
              <a:t>JBoss Portlet Bridges</a:t>
            </a: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469900" y="1031875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marL="2843" indent="0" defTabSz="407860" eaLnBrk="1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defRPr/>
            </a:pPr>
            <a:r>
              <a:rPr lang="en-US" b="1" i="1" dirty="0" err="1" smtClean="0">
                <a:solidFill>
                  <a:srgbClr val="333333"/>
                </a:solidFill>
                <a:cs typeface="+mn-cs"/>
              </a:rPr>
              <a:t>JBoss</a:t>
            </a:r>
            <a:r>
              <a:rPr lang="en-US" b="1" i="1" dirty="0" smtClean="0">
                <a:solidFill>
                  <a:srgbClr val="333333"/>
                </a:solidFill>
                <a:cs typeface="+mn-cs"/>
              </a:rPr>
              <a:t> Portlet Bridge </a:t>
            </a:r>
          </a:p>
          <a:p>
            <a:pPr defTabSz="407860" eaLnBrk="1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defRPr/>
            </a:pPr>
            <a:r>
              <a:rPr lang="en-US" b="1" i="1" dirty="0">
                <a:solidFill>
                  <a:srgbClr val="333333"/>
                </a:solidFill>
                <a:cs typeface="+mn-cs"/>
              </a:rPr>
              <a:t>I</a:t>
            </a:r>
            <a:r>
              <a:rPr lang="en-US" b="1" i="1" dirty="0" smtClean="0">
                <a:solidFill>
                  <a:srgbClr val="333333"/>
                </a:solidFill>
                <a:cs typeface="+mn-cs"/>
              </a:rPr>
              <a:t>mplementation of the JSR-329 specification which supports the JSF 1.2 runtime within a JSR 286 portlet </a:t>
            </a:r>
          </a:p>
          <a:p>
            <a:pPr defTabSz="407860" eaLnBrk="1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defRPr/>
            </a:pPr>
            <a:r>
              <a:rPr lang="en-US" b="1" i="1" dirty="0">
                <a:solidFill>
                  <a:srgbClr val="333333"/>
                </a:solidFill>
                <a:cs typeface="+mn-cs"/>
              </a:rPr>
              <a:t>S</a:t>
            </a:r>
            <a:r>
              <a:rPr lang="en-US" b="1" i="1" dirty="0" smtClean="0">
                <a:solidFill>
                  <a:srgbClr val="333333"/>
                </a:solidFill>
                <a:cs typeface="+mn-cs"/>
              </a:rPr>
              <a:t>upports JSF, Seam and </a:t>
            </a:r>
            <a:r>
              <a:rPr lang="en-US" b="1" i="1" dirty="0" err="1" smtClean="0">
                <a:solidFill>
                  <a:srgbClr val="333333"/>
                </a:solidFill>
                <a:cs typeface="+mn-cs"/>
              </a:rPr>
              <a:t>RichFaces</a:t>
            </a:r>
            <a:endParaRPr lang="en-US" b="1" i="1" dirty="0" smtClean="0">
              <a:solidFill>
                <a:srgbClr val="333333"/>
              </a:solidFill>
              <a:cs typeface="+mn-cs"/>
            </a:endParaRPr>
          </a:p>
          <a:p>
            <a:pPr defTabSz="407860" eaLnBrk="1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defRPr/>
            </a:pPr>
            <a:r>
              <a:rPr lang="en-US" b="1" i="1" dirty="0" smtClean="0">
                <a:solidFill>
                  <a:srgbClr val="333333"/>
                </a:solidFill>
                <a:cs typeface="+mn-cs"/>
              </a:rPr>
              <a:t>The developer no longer needs to worry about the underlying portlet development, portlet concepts, or the API.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Definitions</a:t>
            </a:r>
          </a:p>
        </p:txBody>
      </p:sp>
      <p:sp>
        <p:nvSpPr>
          <p:cNvPr id="60418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Char char="Ø"/>
            </a:pPr>
            <a:r>
              <a:rPr lang="en-US" sz="2100">
                <a:latin typeface="Arial" charset="0"/>
                <a:ea typeface="MS Gothic" charset="0"/>
                <a:cs typeface="MS Gothic" charset="0"/>
              </a:rPr>
              <a:t>Portlet : A portlet is an application that provides a specific piece of content (information or service) to be included as part of a portal page.</a:t>
            </a:r>
          </a:p>
          <a:p>
            <a:pPr>
              <a:lnSpc>
                <a:spcPct val="100000"/>
              </a:lnSpc>
              <a:buFont typeface="Wingdings" charset="0"/>
              <a:buChar char="Ø"/>
            </a:pPr>
            <a:r>
              <a:rPr lang="en-US" sz="2100">
                <a:latin typeface="Arial" charset="0"/>
                <a:ea typeface="MS Gothic" charset="0"/>
                <a:cs typeface="MS Gothic" charset="0"/>
              </a:rPr>
              <a:t>Portlet Container : A portlet container contains portlets and manages their lifecycle.</a:t>
            </a:r>
          </a:p>
        </p:txBody>
      </p:sp>
      <p:sp>
        <p:nvSpPr>
          <p:cNvPr id="60419" name="Rectangle 3"/>
          <p:cNvSpPr>
            <a:spLocks/>
          </p:cNvSpPr>
          <p:nvPr/>
        </p:nvSpPr>
        <p:spPr bwMode="auto">
          <a:xfrm>
            <a:off x="8067675" y="5437188"/>
            <a:ext cx="10477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Helvetica Neue Light" charset="0"/>
              </a:rPr>
              <a:t>JSR-286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200">
                <a:solidFill>
                  <a:srgbClr val="FFA300"/>
                </a:solidFill>
              </a:rPr>
              <a:t>JBoss Portlet Bridges</a:t>
            </a: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469900" y="1031875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marL="2843" indent="0" defTabSz="407860" eaLnBrk="1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defRPr/>
            </a:pPr>
            <a:r>
              <a:rPr lang="en-US" b="1" i="1" dirty="0" smtClean="0">
                <a:solidFill>
                  <a:srgbClr val="333333"/>
                </a:solidFill>
                <a:cs typeface="+mn-cs"/>
              </a:rPr>
              <a:t>Understanding how JSF works with Portal</a:t>
            </a:r>
          </a:p>
          <a:p>
            <a:pPr defTabSz="407860" eaLnBrk="1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defRPr/>
            </a:pPr>
            <a:r>
              <a:rPr lang="en-US" b="1" i="1" dirty="0" smtClean="0">
                <a:solidFill>
                  <a:srgbClr val="333333"/>
                </a:solidFill>
                <a:cs typeface="+mn-cs"/>
              </a:rPr>
              <a:t>The portlet bridge isn't a portlet. It's the mediator between the two environments and allows JSF and Portal to be completely unaware of each other. </a:t>
            </a:r>
          </a:p>
          <a:p>
            <a:pPr defTabSz="407860" eaLnBrk="1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defRPr/>
            </a:pPr>
            <a:r>
              <a:rPr lang="en-US" b="1" i="1" dirty="0" smtClean="0">
                <a:solidFill>
                  <a:srgbClr val="333333"/>
                </a:solidFill>
                <a:cs typeface="+mn-cs"/>
              </a:rPr>
              <a:t>The bridge is used to execute Faces requests on behalf of the portlet. </a:t>
            </a:r>
          </a:p>
          <a:p>
            <a:pPr defTabSz="407860" eaLnBrk="1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defRPr/>
            </a:pPr>
            <a:r>
              <a:rPr lang="en-US" b="1" i="1" dirty="0" smtClean="0">
                <a:solidFill>
                  <a:srgbClr val="333333"/>
                </a:solidFill>
                <a:cs typeface="+mn-cs"/>
              </a:rPr>
              <a:t>During each request, the Faces environment is setup and handled by the bridge. </a:t>
            </a:r>
          </a:p>
          <a:p>
            <a:pPr defTabSz="407860" eaLnBrk="1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defRPr/>
            </a:pPr>
            <a:r>
              <a:rPr lang="en-US" b="1" i="1" dirty="0" smtClean="0">
                <a:solidFill>
                  <a:srgbClr val="333333"/>
                </a:solidFill>
                <a:cs typeface="+mn-cs"/>
              </a:rPr>
              <a:t>Part of this implementation acts as a Faces controller much as the </a:t>
            </a:r>
            <a:r>
              <a:rPr lang="en-US" b="1" i="1" dirty="0" err="1" smtClean="0">
                <a:solidFill>
                  <a:srgbClr val="333333"/>
                </a:solidFill>
                <a:cs typeface="+mn-cs"/>
              </a:rPr>
              <a:t>FacesServlet</a:t>
            </a:r>
            <a:r>
              <a:rPr lang="en-US" b="1" i="1" dirty="0" smtClean="0">
                <a:solidFill>
                  <a:srgbClr val="333333"/>
                </a:solidFill>
                <a:cs typeface="+mn-cs"/>
              </a:rPr>
              <a:t> does in the direct client request world. 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200">
                <a:solidFill>
                  <a:srgbClr val="FFA300"/>
                </a:solidFill>
              </a:rPr>
              <a:t>Exercises – JBoss Portlet Bridges</a:t>
            </a:r>
          </a:p>
        </p:txBody>
      </p:sp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469900" y="1031875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spcAft>
                <a:spcPts val="1275"/>
              </a:spcAft>
              <a:buSzPct val="70000"/>
            </a:pPr>
            <a:r>
              <a:rPr lang="en-GB" sz="2500" b="1" i="1">
                <a:solidFill>
                  <a:srgbClr val="333333"/>
                </a:solidFill>
              </a:rPr>
              <a:t>Portlet Bridges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333333"/>
                </a:solidFill>
              </a:rPr>
              <a:t>There are two examples of portlet bridges</a:t>
            </a:r>
            <a:endParaRPr lang="en-GB" sz="2400" b="1" i="1">
              <a:solidFill>
                <a:srgbClr val="4C4C4C"/>
              </a:solidFill>
            </a:endParaRP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4C4C4C"/>
                </a:solidFill>
              </a:rPr>
              <a:t>Analyse, build and test these examples</a:t>
            </a:r>
          </a:p>
          <a:p>
            <a:pPr lvl="1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4C4C4C"/>
                </a:solidFill>
              </a:rPr>
              <a:t>JSF: hello user </a:t>
            </a:r>
          </a:p>
          <a:p>
            <a:pPr lvl="1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4C4C4C"/>
                </a:solidFill>
              </a:rPr>
              <a:t>Extra: Struts: jpetstore 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 i="1">
                <a:solidFill>
                  <a:srgbClr val="4C4C4C"/>
                </a:solidFill>
              </a:rPr>
              <a:t>Extra: Customize the JSF example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2400" b="1" i="1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ext Box 1"/>
          <p:cNvSpPr txBox="1">
            <a:spLocks noChangeArrowheads="1"/>
          </p:cNvSpPr>
          <p:nvPr/>
        </p:nvSpPr>
        <p:spPr bwMode="auto">
          <a:xfrm>
            <a:off x="495300" y="231775"/>
            <a:ext cx="89154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6000"/>
              </a:lnSpc>
            </a:pPr>
            <a:r>
              <a:rPr lang="en-GB" sz="4300">
                <a:solidFill>
                  <a:srgbClr val="FFFFFF"/>
                </a:solidFill>
              </a:rPr>
              <a:t>Portlets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Concepts</a:t>
            </a:r>
          </a:p>
        </p:txBody>
      </p:sp>
      <p:grpSp>
        <p:nvGrpSpPr>
          <p:cNvPr id="61442" name="Group 2"/>
          <p:cNvGrpSpPr>
            <a:grpSpLocks/>
          </p:cNvGrpSpPr>
          <p:nvPr/>
        </p:nvGrpSpPr>
        <p:grpSpPr bwMode="auto">
          <a:xfrm>
            <a:off x="2524125" y="1500188"/>
            <a:ext cx="5610225" cy="4324350"/>
            <a:chOff x="0" y="0"/>
            <a:chExt cx="4640" cy="3872"/>
          </a:xfrm>
        </p:grpSpPr>
        <p:pic>
          <p:nvPicPr>
            <p:cNvPr id="61443" name="Picture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" y="96"/>
              <a:ext cx="4384" cy="3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44" name="Picture 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40" cy="3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xmlns:p14="http://schemas.microsoft.com/office/powerpoint/2010/main"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Portlets</a:t>
            </a:r>
          </a:p>
        </p:txBody>
      </p:sp>
      <p:sp>
        <p:nvSpPr>
          <p:cNvPr id="62466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 marL="28575" indent="0">
              <a:buFont typeface="Symbol" charset="0"/>
              <a:buNone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Portlets are server components</a:t>
            </a:r>
          </a:p>
          <a:p>
            <a:pPr marL="573088" lvl="1" indent="-207963">
              <a:buClr>
                <a:srgbClr val="000000"/>
              </a:buClr>
              <a:buFont typeface="Arial" charset="0"/>
              <a:buChar char="–"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Similar to servlets</a:t>
            </a:r>
          </a:p>
          <a:p>
            <a:pPr marL="573088" lvl="1" indent="-207963">
              <a:buClr>
                <a:srgbClr val="000000"/>
              </a:buClr>
              <a:buFont typeface="Arial" charset="0"/>
              <a:buChar char="–"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Designed for aggregation and personalization</a:t>
            </a:r>
          </a:p>
          <a:p>
            <a:pPr marL="573088" lvl="1" indent="-207963">
              <a:buClr>
                <a:srgbClr val="000000"/>
              </a:buClr>
              <a:buFont typeface="Arial" charset="0"/>
              <a:buChar char="–"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Portlet 2.0 standard</a:t>
            </a:r>
          </a:p>
          <a:p>
            <a:pPr marL="573088" lvl="1" indent="-207963">
              <a:buClr>
                <a:srgbClr val="000000"/>
              </a:buClr>
              <a:buFont typeface="Arial" charset="0"/>
              <a:buChar char="–"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Designed to integrate with the  Java EE ecosystem but not part of it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Portlet</a:t>
            </a:r>
          </a:p>
        </p:txBody>
      </p:sp>
      <p:sp>
        <p:nvSpPr>
          <p:cNvPr id="63490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Char char="Ø"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JSR 168 et JSR 286</a:t>
            </a:r>
          </a:p>
          <a:p>
            <a:pPr>
              <a:buFont typeface="Wingdings" charset="0"/>
              <a:buChar char="Ø"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Based on a Web Container (Servlets/JSP)</a:t>
            </a:r>
          </a:p>
          <a:p>
            <a:pPr>
              <a:buFont typeface="Wingdings" charset="0"/>
              <a:buChar char="Ø"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Extends the class </a:t>
            </a:r>
            <a:r>
              <a:rPr lang="en-US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javax.portlet.GenericPortlet</a:t>
            </a:r>
            <a:endParaRPr lang="en-US">
              <a:latin typeface="Arial" charset="0"/>
              <a:ea typeface="MS Gothic" charset="0"/>
              <a:cs typeface="MS Gothic" charset="0"/>
            </a:endParaRPr>
          </a:p>
          <a:p>
            <a:pPr>
              <a:buFont typeface="Wingdings" charset="0"/>
              <a:buChar char="Ø"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Configuration:</a:t>
            </a:r>
          </a:p>
          <a:p>
            <a:pPr marL="287338" lvl="1" indent="0">
              <a:buFont typeface="Segoe UI" charset="0"/>
              <a:buNone/>
            </a:pPr>
            <a:r>
              <a:rPr lang="en-US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./WEB-INF/portlet.xml</a:t>
            </a:r>
            <a:endParaRPr lang="en-US"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</p:txBody>
      </p:sp>
      <p:grpSp>
        <p:nvGrpSpPr>
          <p:cNvPr id="63491" name="Group 3"/>
          <p:cNvGrpSpPr>
            <a:grpSpLocks/>
          </p:cNvGrpSpPr>
          <p:nvPr/>
        </p:nvGrpSpPr>
        <p:grpSpPr bwMode="auto">
          <a:xfrm>
            <a:off x="6184900" y="2579688"/>
            <a:ext cx="2970213" cy="3411537"/>
            <a:chOff x="0" y="0"/>
            <a:chExt cx="2456" cy="3056"/>
          </a:xfrm>
        </p:grpSpPr>
        <p:pic>
          <p:nvPicPr>
            <p:cNvPr id="63492" name="Picture 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" y="96"/>
              <a:ext cx="2197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493" name="Picture 5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456" cy="3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xmlns:p14="http://schemas.microsoft.com/office/powerpoint/2010/main"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7102475" y="6246813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33A9C16A-8394-6044-A004-27710B5C6074}" type="slidenum">
              <a:rPr lang="en-GB" sz="13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9</a:t>
            </a:fld>
            <a:endParaRPr lang="en-GB" sz="13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88950" y="4257675"/>
            <a:ext cx="89154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6000"/>
              </a:lnSpc>
            </a:pPr>
            <a:r>
              <a:rPr lang="en-GB" sz="4300">
                <a:solidFill>
                  <a:srgbClr val="FFFFFF"/>
                </a:solidFill>
                <a:cs typeface="Angsana New" charset="0"/>
              </a:rPr>
              <a:t>MVC	Phases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9_Office Theme">
  <a:themeElements>
    <a:clrScheme name="49_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9_Office Theme">
      <a:majorFont>
        <a:latin typeface="Arial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9_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9_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9_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9_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9_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9_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9_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13978</TotalTime>
  <Words>1862</Words>
  <Application>Microsoft Macintosh PowerPoint</Application>
  <PresentationFormat>Format A4 (210 x 297 mm)</PresentationFormat>
  <Paragraphs>402</Paragraphs>
  <Slides>52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19</vt:i4>
      </vt:variant>
      <vt:variant>
        <vt:lpstr>Thème</vt:lpstr>
      </vt:variant>
      <vt:variant>
        <vt:i4>7</vt:i4>
      </vt:variant>
      <vt:variant>
        <vt:lpstr>Titres des diapositives</vt:lpstr>
      </vt:variant>
      <vt:variant>
        <vt:i4>52</vt:i4>
      </vt:variant>
    </vt:vector>
  </HeadingPairs>
  <TitlesOfParts>
    <vt:vector size="78" baseType="lpstr">
      <vt:lpstr>Arial</vt:lpstr>
      <vt:lpstr>MS Gothic</vt:lpstr>
      <vt:lpstr>Symbol</vt:lpstr>
      <vt:lpstr>Wingdings</vt:lpstr>
      <vt:lpstr>Times New Roman</vt:lpstr>
      <vt:lpstr>MS PGothic</vt:lpstr>
      <vt:lpstr>ＭＳ Ｐゴシック</vt:lpstr>
      <vt:lpstr>Segoe UI</vt:lpstr>
      <vt:lpstr>Angsana New</vt:lpstr>
      <vt:lpstr>Helvetica Neue Light</vt:lpstr>
      <vt:lpstr>Courier New</vt:lpstr>
      <vt:lpstr>Calibri Bold</vt:lpstr>
      <vt:lpstr>ヒラギノ角ゴ ProN W3</vt:lpstr>
      <vt:lpstr>Helvetica Neue</vt:lpstr>
      <vt:lpstr>Courier</vt:lpstr>
      <vt:lpstr>Gill Sans</vt:lpstr>
      <vt:lpstr>Courier New Bold</vt:lpstr>
      <vt:lpstr>Lucida Grande</vt:lpstr>
      <vt:lpstr>Helvetica</vt:lpstr>
      <vt:lpstr>eXo-powerpoint-template</vt:lpstr>
      <vt:lpstr>1_Office Theme</vt:lpstr>
      <vt:lpstr>2_Office Theme</vt:lpstr>
      <vt:lpstr>3_Office Theme</vt:lpstr>
      <vt:lpstr>49_Office Theme</vt:lpstr>
      <vt:lpstr>4_Office Theme</vt:lpstr>
      <vt:lpstr>6_Office Theme</vt:lpstr>
      <vt:lpstr>Présentation PowerPoint</vt:lpstr>
      <vt:lpstr>Présentation PowerPoint</vt:lpstr>
      <vt:lpstr>Présentation PowerPoint</vt:lpstr>
      <vt:lpstr>Portlets</vt:lpstr>
      <vt:lpstr>Definitions</vt:lpstr>
      <vt:lpstr>Concepts</vt:lpstr>
      <vt:lpstr>Portlets</vt:lpstr>
      <vt:lpstr>Portlet</vt:lpstr>
      <vt:lpstr>Présentation PowerPoint</vt:lpstr>
      <vt:lpstr>The MVC paradigm</vt:lpstr>
      <vt:lpstr>Portlets lifecycle</vt:lpstr>
      <vt:lpstr>Portal http GET</vt:lpstr>
      <vt:lpstr>Portal http POST</vt:lpstr>
      <vt:lpstr>Phase sequence</vt:lpstr>
      <vt:lpstr>Présentation PowerPoint</vt:lpstr>
      <vt:lpstr>Gadgets</vt:lpstr>
      <vt:lpstr>Portlets vs Gadgets</vt:lpstr>
      <vt:lpstr>Portlets vs Gadgets</vt:lpstr>
      <vt:lpstr>Portlet vs Servlet</vt:lpstr>
      <vt:lpstr>Portlet / Servlet similarities</vt:lpstr>
      <vt:lpstr>Présentation PowerPoint</vt:lpstr>
      <vt:lpstr>Request / Response Objects</vt:lpstr>
      <vt:lpstr>Architecture</vt:lpstr>
      <vt:lpstr>Portlet application packaging</vt:lpstr>
      <vt:lpstr>Configuration</vt:lpstr>
      <vt:lpstr>Présentation PowerPoint</vt:lpstr>
      <vt:lpstr>PortletRequestDispatcher</vt:lpstr>
      <vt:lpstr>Portlets URL</vt:lpstr>
      <vt:lpstr>Portlet Taglib for JSP</vt:lpstr>
      <vt:lpstr>Présentation PowerPoint</vt:lpstr>
      <vt:lpstr>PortletPreferences</vt:lpstr>
      <vt:lpstr>PortletPreferences</vt:lpstr>
      <vt:lpstr>Save Preferences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Portlet Bridges</vt:lpstr>
      <vt:lpstr>The web framework reality check</vt:lpstr>
      <vt:lpstr>Web framework for portals</vt:lpstr>
      <vt:lpstr>Portlet Bridges</vt:lpstr>
      <vt:lpstr>JSF Bridge Specification</vt:lpstr>
      <vt:lpstr>JSF Bridge Lifecycle</vt:lpstr>
      <vt:lpstr>JSF Bridge Features</vt:lpstr>
      <vt:lpstr>WSRP: Remote Portlets</vt:lpstr>
      <vt:lpstr>Présentation PowerPoint</vt:lpstr>
      <vt:lpstr>Présentation PowerPoint</vt:lpstr>
      <vt:lpstr>Présentation PowerPoint</vt:lpstr>
      <vt:lpstr>Présentation PowerPoint</vt:lpstr>
    </vt:vector>
  </TitlesOfParts>
  <Company>LiteOS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MoZarD</dc:creator>
  <cp:lastModifiedBy>exo</cp:lastModifiedBy>
  <cp:revision>409</cp:revision>
  <cp:lastPrinted>2011-05-26T00:45:24Z</cp:lastPrinted>
  <dcterms:created xsi:type="dcterms:W3CDTF">2010-05-18T17:43:04Z</dcterms:created>
  <dcterms:modified xsi:type="dcterms:W3CDTF">2012-03-05T06:13:14Z</dcterms:modified>
</cp:coreProperties>
</file>