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CB2D-31B2-4C58-9497-D6D56EE2C4AD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35C5-EF86-4294-B624-F73DE4DF9AF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CB2D-31B2-4C58-9497-D6D56EE2C4AD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35C5-EF86-4294-B624-F73DE4DF9A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CB2D-31B2-4C58-9497-D6D56EE2C4AD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35C5-EF86-4294-B624-F73DE4DF9A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CB2D-31B2-4C58-9497-D6D56EE2C4AD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35C5-EF86-4294-B624-F73DE4DF9A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CB2D-31B2-4C58-9497-D6D56EE2C4AD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35C5-EF86-4294-B624-F73DE4DF9A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CB2D-31B2-4C58-9497-D6D56EE2C4AD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35C5-EF86-4294-B624-F73DE4DF9A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CB2D-31B2-4C58-9497-D6D56EE2C4AD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35C5-EF86-4294-B624-F73DE4DF9A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CB2D-31B2-4C58-9497-D6D56EE2C4AD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35C5-EF86-4294-B624-F73DE4DF9A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CB2D-31B2-4C58-9497-D6D56EE2C4AD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35C5-EF86-4294-B624-F73DE4DF9A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CB2D-31B2-4C58-9497-D6D56EE2C4AD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35C5-EF86-4294-B624-F73DE4DF9A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CB2D-31B2-4C58-9497-D6D56EE2C4AD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35C5-EF86-4294-B624-F73DE4DF9AF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427CB2D-31B2-4C58-9497-D6D56EE2C4AD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FF135C5-EF86-4294-B624-F73DE4DF9A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Cao Minh Duc.		Dao Ngoc Nam.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: Strike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46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About game Strike 5</a:t>
            </a:r>
          </a:p>
          <a:p>
            <a:r>
              <a:rPr lang="en-US" dirty="0" smtClean="0"/>
              <a:t>Analysis problem</a:t>
            </a:r>
          </a:p>
          <a:p>
            <a:r>
              <a:rPr lang="en-US" dirty="0" smtClean="0"/>
              <a:t>Test program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786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game Strike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Strike </a:t>
            </a:r>
            <a:r>
              <a:rPr lang="en-US" dirty="0"/>
              <a:t>5 is a computer game that will help players sharpen their brains and improve their concentration.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09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It is a two-player game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game’s location is a form containing a 15x15 grid.</a:t>
            </a:r>
          </a:p>
          <a:p>
            <a:r>
              <a:rPr lang="en-US" dirty="0"/>
              <a:t>A player can click only one cell at a time</a:t>
            </a:r>
            <a:r>
              <a:rPr lang="en-US" dirty="0" smtClean="0"/>
              <a:t>.</a:t>
            </a:r>
          </a:p>
          <a:p>
            <a:r>
              <a:rPr lang="en-US" dirty="0"/>
              <a:t>To win the game, a player needs to color five consecutive cells in the color assigned </a:t>
            </a:r>
            <a:r>
              <a:rPr lang="en-US" dirty="0" smtClean="0"/>
              <a:t>to </a:t>
            </a:r>
            <a:r>
              <a:rPr lang="en-US" dirty="0"/>
              <a:t>him or her, such that all the five cells are in the same row, column, or diagonal.</a:t>
            </a:r>
          </a:p>
        </p:txBody>
      </p:sp>
    </p:spTree>
    <p:extLst>
      <p:ext uri="{BB962C8B-B14F-4D97-AF65-F5344CB8AC3E}">
        <p14:creationId xmlns:p14="http://schemas.microsoft.com/office/powerpoint/2010/main" val="4063881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105400"/>
            <a:ext cx="6512511" cy="1143000"/>
          </a:xfrm>
        </p:spPr>
        <p:txBody>
          <a:bodyPr/>
          <a:lstStyle/>
          <a:p>
            <a:r>
              <a:rPr lang="en-US" dirty="0" smtClean="0"/>
              <a:t>Test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Interface of program 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95400"/>
            <a:ext cx="6096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88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Somethings need to continued develop 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Have sound when playing game.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Saved infomations of Player.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Display top of Players.</a:t>
            </a:r>
          </a:p>
        </p:txBody>
      </p:sp>
    </p:spTree>
    <p:extLst>
      <p:ext uri="{BB962C8B-B14F-4D97-AF65-F5344CB8AC3E}">
        <p14:creationId xmlns:p14="http://schemas.microsoft.com/office/powerpoint/2010/main" val="33555673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08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51</TotalTime>
  <Words>141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Slipstream</vt:lpstr>
      <vt:lpstr>Project : Strike 5</vt:lpstr>
      <vt:lpstr>Content</vt:lpstr>
      <vt:lpstr>About game Strike 5</vt:lpstr>
      <vt:lpstr>Analysis problem</vt:lpstr>
      <vt:lpstr>Test program</vt:lpstr>
      <vt:lpstr>Summary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CMD</dc:creator>
  <cp:lastModifiedBy>CMD</cp:lastModifiedBy>
  <cp:revision>6</cp:revision>
  <dcterms:created xsi:type="dcterms:W3CDTF">2012-02-01T01:42:03Z</dcterms:created>
  <dcterms:modified xsi:type="dcterms:W3CDTF">2012-02-01T02:33:57Z</dcterms:modified>
</cp:coreProperties>
</file>