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AA7D-51B0-477C-8A46-D55626A21E1F}" type="datetimeFigureOut">
              <a:rPr lang="vi-VN" smtClean="0"/>
              <a:pPr/>
              <a:t>12/01/2012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573A4-A54F-4F4E-9687-B4455226C7B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77328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573A4-A54F-4F4E-9687-B4455226C7BC}" type="slidenum">
              <a:rPr lang="vi-VN" smtClean="0"/>
              <a:pPr/>
              <a:t>1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vi-VN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3/28/2008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vi-VN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2195736" y="0"/>
            <a:ext cx="59766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PROJECT  ON</a:t>
            </a:r>
          </a:p>
          <a:p>
            <a:pPr algn="ctr"/>
            <a:r>
              <a:rPr lang="en-US" sz="5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Chat Link</a:t>
            </a:r>
            <a:endParaRPr lang="vi-VN" sz="5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07704" y="2276872"/>
            <a:ext cx="723629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Name: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									</a:t>
            </a:r>
            <a:endParaRPr kumimoji="0" lang="vi-VN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ĐOÀN XUÂN DŨNG</a:t>
            </a:r>
            <a:endParaRPr kumimoji="0" lang="vi-VN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    	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	BÙI VĂN TOÀN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085184"/>
            <a:ext cx="2592288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10</a:t>
            </a:fld>
            <a:endParaRPr lang="vi-VN" dirty="0"/>
          </a:p>
        </p:txBody>
      </p:sp>
      <p:pic>
        <p:nvPicPr>
          <p:cNvPr id="5" name="Picture 4" descr="E:\NIIT\Báo cáo\Giao dien\Thong tin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132856"/>
            <a:ext cx="442798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5805264"/>
            <a:ext cx="428396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Interface Design for Delete Account in Menu Account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427984" y="5785811"/>
            <a:ext cx="47160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Interface Design for Information in Menu Help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700808"/>
          </a:xfrm>
        </p:spPr>
        <p:txBody>
          <a:bodyPr>
            <a:normAutofit/>
          </a:bodyPr>
          <a:lstStyle/>
          <a:p>
            <a:pPr algn="ctr"/>
            <a:r>
              <a:rPr lang="vi-VN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 DESIGN</a:t>
            </a:r>
            <a:endParaRPr lang="vi-VN" sz="5400" dirty="0"/>
          </a:p>
        </p:txBody>
      </p:sp>
      <p:pic>
        <p:nvPicPr>
          <p:cNvPr id="2050" name="Picture 2" descr="E:\NIIT\Báo cáo\Giao dien\Xoa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856"/>
            <a:ext cx="4677222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endParaRPr lang="vi-VN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endParaRPr lang="vi-VN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12</a:t>
            </a:fld>
            <a:endParaRPr lang="vi-VN"/>
          </a:p>
        </p:txBody>
      </p:sp>
      <p:pic>
        <p:nvPicPr>
          <p:cNvPr id="2051" name="Picture 3" descr="C:\Users\dungdx\Pictures\25137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6624736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THANKS A LOT!</a:t>
            </a:r>
            <a:endParaRPr lang="vi-VN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628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/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CHAT LINK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2</a:t>
            </a:fld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7704" y="1700808"/>
            <a:ext cx="7236296" cy="51571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Chat application base on java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Can have group chat or individual chat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User can register new account</a:t>
            </a:r>
            <a:endParaRPr lang="vi-V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Work over intranet</a:t>
            </a:r>
            <a:endParaRPr lang="vi-V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700808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rgbClr val="FF0000"/>
                </a:solidFill>
              </a:rPr>
              <a:t/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ANALYSIS</a:t>
            </a:r>
            <a:r>
              <a:rPr lang="vi-VN" sz="5400" dirty="0" smtClean="0">
                <a:solidFill>
                  <a:srgbClr val="FF0000"/>
                </a:solidFill>
              </a:rPr>
              <a:t/>
            </a:r>
            <a:br>
              <a:rPr lang="vi-VN" sz="5400" dirty="0" smtClean="0">
                <a:solidFill>
                  <a:srgbClr val="FF0000"/>
                </a:solidFill>
              </a:rPr>
            </a:br>
            <a:endParaRPr lang="vi-VN" sz="5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3</a:t>
            </a:fld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5696" y="1700808"/>
            <a:ext cx="7308304" cy="51571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Using java network technology with socket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base with MS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Chat over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with multiple pc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Vietnamese interface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Implement all requirement from project</a:t>
            </a:r>
            <a:endParaRPr lang="vi-V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4</a:t>
            </a:fld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5696" y="1700808"/>
            <a:ext cx="7308304" cy="51571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Save chat history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Send file</a:t>
            </a:r>
          </a:p>
          <a:p>
            <a:pPr marL="514350" indent="-514350">
              <a:buClr>
                <a:srgbClr val="FF0000"/>
              </a:buClr>
              <a:buFont typeface="Wingdings" pitchFamily="2" charset="2"/>
              <a:buChar char="Ø"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Export history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Emoticons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628800"/>
          </a:xfrm>
        </p:spPr>
        <p:txBody>
          <a:bodyPr>
            <a:normAutofit/>
          </a:bodyPr>
          <a:lstStyle/>
          <a:p>
            <a:pPr algn="l"/>
            <a:r>
              <a:rPr lang="vi-VN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 V2</a:t>
            </a:r>
            <a:endParaRPr lang="vi-VN" sz="5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NIIT\Báo cáo\Giao dien\Server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72816"/>
            <a:ext cx="453650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331640" y="6165304"/>
            <a:ext cx="7632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Interface Design for Server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5</a:t>
            </a:fld>
            <a:endParaRPr lang="vi-V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628800"/>
          </a:xfrm>
        </p:spPr>
        <p:txBody>
          <a:bodyPr>
            <a:normAutofit/>
          </a:bodyPr>
          <a:lstStyle/>
          <a:p>
            <a:pPr algn="ctr"/>
            <a:r>
              <a:rPr lang="vi-VN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 DESIGN</a:t>
            </a:r>
            <a:endParaRPr lang="vi-VN" sz="5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475656" y="6396335"/>
            <a:ext cx="72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Interface  Design for Login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6</a:t>
            </a:fld>
            <a:endParaRPr lang="vi-VN"/>
          </a:p>
        </p:txBody>
      </p:sp>
      <p:pic>
        <p:nvPicPr>
          <p:cNvPr id="3" name="Picture 2" descr="E:\NIIT\Báo cáo\Giao dien\Dang nhap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556792"/>
            <a:ext cx="5181600" cy="4752528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700808"/>
          </a:xfrm>
        </p:spPr>
        <p:txBody>
          <a:bodyPr>
            <a:normAutofit/>
          </a:bodyPr>
          <a:lstStyle/>
          <a:p>
            <a:pPr algn="ctr"/>
            <a:r>
              <a:rPr lang="vi-VN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 DESIGN</a:t>
            </a:r>
            <a:endParaRPr lang="vi-V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691680" y="6237312"/>
            <a:ext cx="7272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Interface Design for General Chat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7</a:t>
            </a:fld>
            <a:endParaRPr lang="vi-VN"/>
          </a:p>
        </p:txBody>
      </p:sp>
      <p:pic>
        <p:nvPicPr>
          <p:cNvPr id="3" name="Picture 2" descr="E:\NIIT\Báo cáo\Giao dien\Chat chun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628800"/>
            <a:ext cx="5162550" cy="4536504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700808"/>
          </a:xfrm>
        </p:spPr>
        <p:txBody>
          <a:bodyPr>
            <a:normAutofit/>
          </a:bodyPr>
          <a:lstStyle/>
          <a:p>
            <a:pPr algn="ctr"/>
            <a:r>
              <a:rPr lang="vi-VN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 DESIGN</a:t>
            </a:r>
            <a:endParaRPr lang="vi-V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NIIT\Báo cáo\Giao dien\Chat rien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6264696" cy="366099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691680" y="6165304"/>
            <a:ext cx="6840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Interface Design for Private Chat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8</a:t>
            </a:fld>
            <a:endParaRPr lang="vi-V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628800"/>
          </a:xfrm>
        </p:spPr>
        <p:txBody>
          <a:bodyPr>
            <a:normAutofit/>
          </a:bodyPr>
          <a:lstStyle/>
          <a:p>
            <a:pPr algn="ctr"/>
            <a:r>
              <a:rPr lang="vi-VN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 DESIGN</a:t>
            </a:r>
            <a:endParaRPr lang="vi-V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vi-VN" smtClean="0"/>
              <a:pPr/>
              <a:t>9</a:t>
            </a:fld>
            <a:endParaRPr lang="vi-VN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0" y="5831686"/>
            <a:ext cx="43559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Interface Design for Update Account in Menu Account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5834389"/>
            <a:ext cx="42839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Interface Design for Registry Account in Menu Account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35696" y="0"/>
            <a:ext cx="7308304" cy="1628800"/>
          </a:xfrm>
        </p:spPr>
        <p:txBody>
          <a:bodyPr>
            <a:normAutofit/>
          </a:bodyPr>
          <a:lstStyle/>
          <a:p>
            <a:pPr algn="ctr"/>
            <a:r>
              <a:rPr lang="vi-VN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 DESIGN</a:t>
            </a:r>
            <a:endParaRPr lang="vi-VN" sz="5400" dirty="0"/>
          </a:p>
        </p:txBody>
      </p:sp>
      <p:pic>
        <p:nvPicPr>
          <p:cNvPr id="1026" name="Picture 2" descr="E:\NIIT\Báo cáo\Giao dien\Dang k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32856"/>
            <a:ext cx="4427983" cy="2808312"/>
          </a:xfrm>
          <a:prstGeom prst="rect">
            <a:avLst/>
          </a:prstGeom>
          <a:noFill/>
        </p:spPr>
      </p:pic>
      <p:pic>
        <p:nvPicPr>
          <p:cNvPr id="1027" name="Picture 3" descr="E:\NIIT\Báo cáo\Giao dien\Cap nha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132856"/>
            <a:ext cx="4716016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209</TotalTime>
  <Words>140</Words>
  <Application>Microsoft Office PowerPoint</Application>
  <PresentationFormat>On-screen Show (4:3)</PresentationFormat>
  <Paragraphs>50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</vt:lpstr>
      <vt:lpstr> </vt:lpstr>
      <vt:lpstr> CHAT LINK </vt:lpstr>
      <vt:lpstr> SYSTEM ANALYSIS </vt:lpstr>
      <vt:lpstr>FEATURES V2</vt:lpstr>
      <vt:lpstr>UI DESIGN</vt:lpstr>
      <vt:lpstr>UI DESIGN</vt:lpstr>
      <vt:lpstr>UI DESIGN</vt:lpstr>
      <vt:lpstr>UI DESIGN</vt:lpstr>
      <vt:lpstr>UI DESIGN</vt:lpstr>
      <vt:lpstr>UI DESIGN</vt:lpstr>
      <vt:lpstr>DEMO</vt:lpstr>
      <vt:lpstr>QUESTIONS</vt:lpstr>
      <vt:lpstr>THANKS A LOT!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dungdx</dc:creator>
  <cp:lastModifiedBy>dungdx</cp:lastModifiedBy>
  <cp:revision>26</cp:revision>
  <dcterms:created xsi:type="dcterms:W3CDTF">2012-01-09T04:43:47Z</dcterms:created>
  <dcterms:modified xsi:type="dcterms:W3CDTF">2012-01-12T07:56:03Z</dcterms:modified>
</cp:coreProperties>
</file>