
<file path=[Content_Types].xml><?xml version="1.0" encoding="utf-8"?>
<Types xmlns="http://schemas.openxmlformats.org/package/2006/content-types">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5">
  <p:sldMasterIdLst>
    <p:sldMasterId id="2147483663" r:id="rId1"/>
  </p:sldMasterIdLst>
  <p:notesMasterIdLst>
    <p:notesMasterId r:id="rId22"/>
  </p:notesMasterIdLst>
  <p:sldIdLst>
    <p:sldId id="256" r:id="rId2"/>
    <p:sldId id="258" r:id="rId3"/>
    <p:sldId id="260" r:id="rId4"/>
    <p:sldId id="277" r:id="rId5"/>
    <p:sldId id="261"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69" r:id="rId19"/>
    <p:sldId id="290" r:id="rId20"/>
    <p:sldId id="273" r:id="rId21"/>
  </p:sldIdLst>
  <p:sldSz cx="12192000" cy="6858000"/>
  <p:notesSz cx="6858000" cy="9144000"/>
  <p:embeddedFontLst>
    <p:embeddedFont>
      <p:font typeface="Barlow Condensed" panose="00000506000000000000" pitchFamily="2" charset="0"/>
      <p:regular r:id="rId23"/>
      <p:bold r:id="rId24"/>
      <p:italic r:id="rId25"/>
      <p:boldItalic r:id="rId26"/>
    </p:embeddedFont>
    <p:embeddedFont>
      <p:font typeface="Consolas" panose="020B0609020204030204" pitchFamily="49" charset="0"/>
      <p:regular r:id="rId27"/>
      <p:bold r:id="rId28"/>
      <p:italic r:id="rId29"/>
      <p:boldItalic r:id="rId30"/>
    </p:embeddedFont>
    <p:embeddedFont>
      <p:font typeface="Helvetica" panose="020B0604020202020204" pitchFamily="34" charset="0"/>
      <p:regular r:id="rId31"/>
      <p:bold r:id="rId32"/>
      <p:italic r:id="rId33"/>
      <p:boldItalic r:id="rId34"/>
    </p:embeddedFont>
    <p:embeddedFont>
      <p:font typeface="Open Sans" panose="020B0606030504020204" pitchFamily="34" charset="0"/>
      <p:regular r:id="rId35"/>
      <p:bold r:id="rId36"/>
      <p:italic r:id="rId37"/>
      <p:boldItalic r:id="rId38"/>
    </p:embeddedFont>
    <p:embeddedFont>
      <p:font typeface="Poppins" panose="00000500000000000000" pitchFamily="2" charset="0"/>
      <p:regular r:id="rId39"/>
      <p:bold r:id="rId40"/>
      <p:italic r:id="rId41"/>
      <p:boldItalic r:id="rId42"/>
    </p:embeddedFont>
    <p:embeddedFont>
      <p:font typeface="Poppins ExtraBold" panose="00000900000000000000" pitchFamily="2" charset="0"/>
      <p:bold r:id="rId43"/>
      <p:boldItalic r:id="rId44"/>
    </p:embeddedFont>
    <p:embeddedFont>
      <p:font typeface="Verdana" panose="020B060403050404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35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088" autoAdjust="0"/>
  </p:normalViewPr>
  <p:slideViewPr>
    <p:cSldViewPr snapToGrid="0">
      <p:cViewPr>
        <p:scale>
          <a:sx n="66" d="100"/>
          <a:sy n="66" d="100"/>
        </p:scale>
        <p:origin x="72" y="-660"/>
      </p:cViewPr>
      <p:guideLst>
        <p:guide orient="horz" pos="2160"/>
        <p:guide pos="384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font" Target="fonts/font25.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font" Target="fonts/font22.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font" Target="fonts/font26.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20" Type="http://schemas.openxmlformats.org/officeDocument/2006/relationships/slide" Target="slides/slide19.xml"/><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26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Kính chào quý thầy cô và các bạn,</a:t>
            </a:r>
            <a:endParaRPr lang="vi-VN" sz="1800" dirty="0">
              <a:effectLst/>
              <a:latin typeface="Times New Roman" panose="02020603050405020304" pitchFamily="18" charset="0"/>
              <a:ea typeface="Times New Roman" panose="02020603050405020304" pitchFamily="18" charset="0"/>
            </a:endParaRPr>
          </a:p>
          <a:p>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Hôm nay, em xin trình bày đề tài tốt nghiệp của mình: "Tìm hiểu YOLOv8 và xây dựng ứng dụng nhận diện ngọn lửa cảnh báo nguy cơ hỏa hoạn".</a:t>
            </a:r>
            <a:endParaRPr lang="vi-VN"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107950" lvl="0" indent="0" algn="just">
              <a:lnSpc>
                <a:spcPct val="150000"/>
              </a:lnSpc>
              <a:spcBef>
                <a:spcPts val="1215"/>
              </a:spcBef>
              <a:spcAft>
                <a:spcPts val="0"/>
              </a:spcAft>
              <a:buNone/>
            </a:pPr>
            <a:r>
              <a:rPr lang="vi-VN" sz="1800" dirty="0">
                <a:effectLst/>
                <a:latin typeface="Times New Roman" panose="02020603050405020304" pitchFamily="18" charset="0"/>
                <a:ea typeface="Times New Roman" panose="02020603050405020304" pitchFamily="18" charset="0"/>
              </a:rPr>
              <a:t>Output của mô hình YOLO là một véctơ sẽ bao gồm các thành phần được mô tả qua hình 2.</a:t>
            </a:r>
            <a:r>
              <a:rPr lang="en-US" sz="1800" dirty="0">
                <a:effectLst/>
                <a:latin typeface="Times New Roman" panose="02020603050405020304" pitchFamily="18" charset="0"/>
                <a:ea typeface="Times New Roman" panose="02020603050405020304" pitchFamily="18" charset="0"/>
              </a:rPr>
              <a:t>11</a:t>
            </a:r>
            <a:r>
              <a:rPr lang="vi-VN" sz="1800" dirty="0">
                <a:effectLst/>
                <a:latin typeface="Times New Roman" panose="02020603050405020304" pitchFamily="18" charset="0"/>
                <a:ea typeface="Times New Roman" panose="02020603050405020304" pitchFamily="18" charset="0"/>
              </a:rPr>
              <a:t>. dưới đây.</a:t>
            </a:r>
            <a:endParaRPr lang="vi-VN" sz="1300" dirty="0">
              <a:effectLst/>
              <a:latin typeface="Times New Roman" panose="02020603050405020304" pitchFamily="18" charset="0"/>
              <a:ea typeface="Times New Roman" panose="02020603050405020304" pitchFamily="18" charset="0"/>
            </a:endParaRPr>
          </a:p>
          <a:p>
            <a:pPr lvl="1" indent="457200" algn="just">
              <a:lnSpc>
                <a:spcPct val="150000"/>
              </a:lnSpc>
              <a:spcBef>
                <a:spcPts val="445"/>
              </a:spcBef>
            </a:pPr>
            <a:r>
              <a:rPr lang="vi-VN" sz="1800" dirty="0">
                <a:effectLst/>
                <a:latin typeface="Times New Roman" panose="02020603050405020304" pitchFamily="18" charset="0"/>
                <a:ea typeface="Times New Roman" panose="02020603050405020304" pitchFamily="18" charset="0"/>
              </a:rPr>
              <a:t>Trong đó:</a:t>
            </a:r>
            <a:endParaRPr lang="vi-VN" sz="1300" dirty="0">
              <a:effectLst/>
              <a:latin typeface="Times New Roman" panose="02020603050405020304" pitchFamily="18" charset="0"/>
              <a:ea typeface="Times New Roman" panose="02020603050405020304" pitchFamily="18" charset="0"/>
            </a:endParaRPr>
          </a:p>
          <a:p>
            <a:pPr marL="1200150" lvl="2" indent="-285750" algn="just">
              <a:lnSpc>
                <a:spcPct val="150000"/>
              </a:lnSpc>
              <a:spcBef>
                <a:spcPts val="445"/>
              </a:spcBef>
              <a:spcAft>
                <a:spcPts val="0"/>
              </a:spcAft>
              <a:buFont typeface="Times New Roman" panose="02020603050405020304" pitchFamily="18" charset="0"/>
              <a:buChar char="−"/>
            </a:pPr>
            <a:r>
              <a:rPr lang="vi-VN" sz="1800" i="1" dirty="0">
                <a:effectLst/>
                <a:latin typeface="Times New Roman" panose="02020603050405020304" pitchFamily="18" charset="0"/>
                <a:ea typeface="Times New Roman" panose="02020603050405020304" pitchFamily="18" charset="0"/>
              </a:rPr>
              <a:t>p</a:t>
            </a:r>
            <a:r>
              <a:rPr lang="vi-VN" sz="1800" baseline="-25000" dirty="0">
                <a:effectLst/>
                <a:latin typeface="Times New Roman" panose="02020603050405020304" pitchFamily="18" charset="0"/>
                <a:ea typeface="Times New Roman" panose="02020603050405020304" pitchFamily="18" charset="0"/>
              </a:rPr>
              <a:t>0</a:t>
            </a:r>
            <a:r>
              <a:rPr lang="vi-VN" sz="1800" dirty="0">
                <a:effectLst/>
                <a:latin typeface="Times New Roman" panose="02020603050405020304" pitchFamily="18" charset="0"/>
                <a:ea typeface="Times New Roman" panose="02020603050405020304" pitchFamily="18" charset="0"/>
              </a:rPr>
              <a:t> : là xác suất dự báo vật thể xuất hiện trong bounding box.</a:t>
            </a:r>
            <a:endParaRPr lang="vi-VN" sz="1300" dirty="0">
              <a:effectLst/>
              <a:latin typeface="Times New Roman" panose="02020603050405020304" pitchFamily="18" charset="0"/>
              <a:ea typeface="Times New Roman" panose="02020603050405020304" pitchFamily="18" charset="0"/>
            </a:endParaRPr>
          </a:p>
          <a:p>
            <a:pPr marL="1200150" lvl="2" indent="-285750" algn="just">
              <a:lnSpc>
                <a:spcPct val="150000"/>
              </a:lnSpc>
              <a:spcBef>
                <a:spcPts val="445"/>
              </a:spcBef>
              <a:spcAft>
                <a:spcPts val="0"/>
              </a:spcAft>
              <a:buFont typeface="Times New Roman" panose="02020603050405020304" pitchFamily="18" charset="0"/>
              <a:buChar char="−"/>
            </a:pPr>
            <a:r>
              <a:rPr lang="vi-VN" sz="1800" i="1" dirty="0">
                <a:effectLst/>
                <a:latin typeface="Times New Roman" panose="02020603050405020304" pitchFamily="18" charset="0"/>
                <a:ea typeface="Times New Roman" panose="02020603050405020304" pitchFamily="18" charset="0"/>
              </a:rPr>
              <a:t>t</a:t>
            </a:r>
            <a:r>
              <a:rPr lang="vi-VN" sz="1800" i="1" baseline="-25000" dirty="0">
                <a:effectLst/>
                <a:latin typeface="Times New Roman" panose="02020603050405020304" pitchFamily="18" charset="0"/>
                <a:ea typeface="Times New Roman" panose="02020603050405020304" pitchFamily="18" charset="0"/>
              </a:rPr>
              <a:t>x</a:t>
            </a:r>
            <a:r>
              <a:rPr lang="vi-VN" sz="1800" i="1" spc="40" dirty="0">
                <a:effectLst/>
                <a:latin typeface="Times New Roman" panose="02020603050405020304" pitchFamily="18" charset="0"/>
                <a:ea typeface="Times New Roman" panose="02020603050405020304" pitchFamily="18" charset="0"/>
              </a:rPr>
              <a:t>, t</a:t>
            </a:r>
            <a:r>
              <a:rPr lang="vi-VN" sz="1800" i="1" spc="40" baseline="-25000" dirty="0">
                <a:effectLst/>
                <a:latin typeface="Times New Roman" panose="02020603050405020304" pitchFamily="18" charset="0"/>
                <a:ea typeface="Times New Roman" panose="02020603050405020304" pitchFamily="18" charset="0"/>
              </a:rPr>
              <a:t>y</a:t>
            </a:r>
            <a:r>
              <a:rPr lang="vi-VN" sz="1800" i="1" spc="35" dirty="0">
                <a:effectLst/>
                <a:latin typeface="Times New Roman" panose="02020603050405020304" pitchFamily="18" charset="0"/>
                <a:ea typeface="Times New Roman" panose="02020603050405020304" pitchFamily="18" charset="0"/>
              </a:rPr>
              <a:t> </a:t>
            </a:r>
            <a:r>
              <a:rPr lang="vi-VN" sz="1800" i="1" spc="60" dirty="0">
                <a:effectLst/>
                <a:latin typeface="Times New Roman" panose="02020603050405020304" pitchFamily="18" charset="0"/>
                <a:ea typeface="Times New Roman" panose="02020603050405020304" pitchFamily="18" charset="0"/>
              </a:rPr>
              <a:t>,t</a:t>
            </a:r>
            <a:r>
              <a:rPr lang="vi-VN" sz="1800" i="1" spc="60" baseline="-25000" dirty="0">
                <a:effectLst/>
                <a:latin typeface="Times New Roman" panose="02020603050405020304" pitchFamily="18" charset="0"/>
                <a:ea typeface="Times New Roman" panose="02020603050405020304" pitchFamily="18" charset="0"/>
              </a:rPr>
              <a:t>w</a:t>
            </a:r>
            <a:r>
              <a:rPr lang="vi-VN" sz="1800" i="1" spc="25" dirty="0">
                <a:effectLst/>
                <a:latin typeface="Times New Roman" panose="02020603050405020304" pitchFamily="18" charset="0"/>
                <a:ea typeface="Times New Roman" panose="02020603050405020304" pitchFamily="18" charset="0"/>
              </a:rPr>
              <a:t> </a:t>
            </a:r>
            <a:r>
              <a:rPr lang="vi-VN" sz="1800" i="1" dirty="0">
                <a:effectLst/>
                <a:latin typeface="Times New Roman" panose="02020603050405020304" pitchFamily="18" charset="0"/>
                <a:ea typeface="Times New Roman" panose="02020603050405020304" pitchFamily="18" charset="0"/>
              </a:rPr>
              <a:t>,</a:t>
            </a:r>
            <a:r>
              <a:rPr lang="vi-VN" sz="1800" i="1" spc="-150" dirty="0">
                <a:effectLst/>
                <a:latin typeface="Times New Roman" panose="02020603050405020304" pitchFamily="18" charset="0"/>
                <a:ea typeface="Times New Roman" panose="02020603050405020304" pitchFamily="18" charset="0"/>
              </a:rPr>
              <a:t> </a:t>
            </a:r>
            <a:r>
              <a:rPr lang="vi-VN" sz="1800" i="1" spc="20" dirty="0">
                <a:effectLst/>
                <a:latin typeface="Times New Roman" panose="02020603050405020304" pitchFamily="18" charset="0"/>
                <a:ea typeface="Times New Roman" panose="02020603050405020304" pitchFamily="18" charset="0"/>
              </a:rPr>
              <a:t>t</a:t>
            </a:r>
            <a:r>
              <a:rPr lang="vi-VN" sz="1800" i="1" spc="20" baseline="-25000" dirty="0">
                <a:effectLst/>
                <a:latin typeface="Times New Roman" panose="02020603050405020304" pitchFamily="18" charset="0"/>
                <a:ea typeface="Times New Roman" panose="02020603050405020304" pitchFamily="18" charset="0"/>
              </a:rPr>
              <a:t>h</a:t>
            </a:r>
            <a:r>
              <a:rPr lang="vi-VN" sz="1800" i="1" spc="-85" dirty="0">
                <a:effectLst/>
                <a:latin typeface="Times New Roman" panose="02020603050405020304" pitchFamily="18" charset="0"/>
                <a:ea typeface="Times New Roman" panose="02020603050405020304" pitchFamily="18" charset="0"/>
              </a:rPr>
              <a:t> </a:t>
            </a:r>
            <a:r>
              <a:rPr lang="vi-VN" sz="1800" i="1" spc="20" dirty="0">
                <a:effectLst/>
                <a:latin typeface="Times New Roman" panose="02020603050405020304" pitchFamily="18" charset="0"/>
                <a:ea typeface="Times New Roman" panose="02020603050405020304" pitchFamily="18" charset="0"/>
              </a:rPr>
              <a:t>:</a:t>
            </a:r>
            <a:r>
              <a:rPr lang="vi-VN" sz="1800" spc="4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giúp xác</a:t>
            </a:r>
            <a:r>
              <a:rPr lang="vi-VN" sz="1800" spc="1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định bounding box.</a:t>
            </a:r>
            <a:r>
              <a:rPr lang="vi-VN" sz="1800" spc="1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Trong</a:t>
            </a:r>
            <a:r>
              <a:rPr lang="vi-VN" sz="1800" spc="1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đó,</a:t>
            </a:r>
            <a:r>
              <a:rPr lang="vi-VN" sz="1800" spc="30" dirty="0">
                <a:effectLst/>
                <a:latin typeface="Times New Roman" panose="02020603050405020304" pitchFamily="18" charset="0"/>
                <a:ea typeface="Times New Roman" panose="02020603050405020304" pitchFamily="18" charset="0"/>
              </a:rPr>
              <a:t> </a:t>
            </a:r>
            <a:r>
              <a:rPr lang="vi-VN" sz="1800" i="1" dirty="0">
                <a:effectLst/>
                <a:latin typeface="Times New Roman" panose="02020603050405020304" pitchFamily="18" charset="0"/>
                <a:ea typeface="Times New Roman" panose="02020603050405020304" pitchFamily="18" charset="0"/>
              </a:rPr>
              <a:t>t</a:t>
            </a:r>
            <a:r>
              <a:rPr lang="vi-VN" sz="1800" i="1" baseline="-25000" dirty="0">
                <a:effectLst/>
                <a:latin typeface="Times New Roman" panose="02020603050405020304" pitchFamily="18" charset="0"/>
                <a:ea typeface="Times New Roman" panose="02020603050405020304" pitchFamily="18" charset="0"/>
              </a:rPr>
              <a:t>x</a:t>
            </a:r>
            <a:r>
              <a:rPr lang="vi-VN" sz="1800" i="1" spc="35" dirty="0">
                <a:effectLst/>
                <a:latin typeface="Times New Roman" panose="02020603050405020304" pitchFamily="18" charset="0"/>
                <a:ea typeface="Times New Roman" panose="02020603050405020304" pitchFamily="18" charset="0"/>
              </a:rPr>
              <a:t> ,t</a:t>
            </a:r>
            <a:r>
              <a:rPr lang="vi-VN" sz="1800" i="1" spc="35" baseline="-25000" dirty="0">
                <a:effectLst/>
                <a:latin typeface="Times New Roman" panose="02020603050405020304" pitchFamily="18" charset="0"/>
                <a:ea typeface="Times New Roman" panose="02020603050405020304" pitchFamily="18" charset="0"/>
              </a:rPr>
              <a:t>y</a:t>
            </a:r>
            <a:r>
              <a:rPr lang="vi-VN" sz="1800" i="1"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là</a:t>
            </a:r>
            <a:r>
              <a:rPr lang="vi-VN" sz="1800" spc="1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tọa</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độ tâm</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còn</a:t>
            </a:r>
            <a:r>
              <a:rPr lang="vi-VN" sz="1800" spc="25" dirty="0">
                <a:effectLst/>
                <a:latin typeface="Times New Roman" panose="02020603050405020304" pitchFamily="18" charset="0"/>
                <a:ea typeface="Times New Roman" panose="02020603050405020304" pitchFamily="18" charset="0"/>
              </a:rPr>
              <a:t> </a:t>
            </a:r>
            <a:r>
              <a:rPr lang="vi-VN" sz="1800" i="1" spc="55" dirty="0">
                <a:effectLst/>
                <a:latin typeface="Times New Roman" panose="02020603050405020304" pitchFamily="18" charset="0"/>
                <a:ea typeface="Times New Roman" panose="02020603050405020304" pitchFamily="18" charset="0"/>
              </a:rPr>
              <a:t>t</a:t>
            </a:r>
            <a:r>
              <a:rPr lang="vi-VN" sz="1800" i="1" spc="55" baseline="-25000" dirty="0">
                <a:effectLst/>
                <a:latin typeface="Times New Roman" panose="02020603050405020304" pitchFamily="18" charset="0"/>
                <a:ea typeface="Times New Roman" panose="02020603050405020304" pitchFamily="18" charset="0"/>
              </a:rPr>
              <a:t>w</a:t>
            </a:r>
            <a:r>
              <a:rPr lang="vi-VN" sz="1800" i="1" spc="20" dirty="0">
                <a:effectLst/>
                <a:latin typeface="Times New Roman" panose="02020603050405020304" pitchFamily="18" charset="0"/>
                <a:ea typeface="Times New Roman" panose="02020603050405020304" pitchFamily="18" charset="0"/>
              </a:rPr>
              <a:t> </a:t>
            </a:r>
            <a:r>
              <a:rPr lang="vi-VN" sz="1800" i="1" spc="35" dirty="0">
                <a:effectLst/>
                <a:latin typeface="Times New Roman" panose="02020603050405020304" pitchFamily="18" charset="0"/>
                <a:ea typeface="Times New Roman" panose="02020603050405020304" pitchFamily="18" charset="0"/>
              </a:rPr>
              <a:t>,t</a:t>
            </a:r>
            <a:r>
              <a:rPr lang="vi-VN" sz="1800" i="1" spc="-185" dirty="0">
                <a:effectLst/>
                <a:latin typeface="Times New Roman" panose="02020603050405020304" pitchFamily="18" charset="0"/>
                <a:ea typeface="Times New Roman" panose="02020603050405020304" pitchFamily="18" charset="0"/>
              </a:rPr>
              <a:t> </a:t>
            </a:r>
            <a:r>
              <a:rPr lang="vi-VN" sz="1800" i="1" baseline="-25000" dirty="0">
                <a:effectLst/>
                <a:latin typeface="Times New Roman" panose="02020603050405020304" pitchFamily="18" charset="0"/>
                <a:ea typeface="Times New Roman" panose="02020603050405020304" pitchFamily="18" charset="0"/>
              </a:rPr>
              <a:t>h: </a:t>
            </a:r>
            <a:r>
              <a:rPr lang="vi-VN" sz="1800" dirty="0">
                <a:effectLst/>
                <a:latin typeface="Times New Roman" panose="02020603050405020304" pitchFamily="18" charset="0"/>
                <a:ea typeface="Times New Roman" panose="02020603050405020304" pitchFamily="18" charset="0"/>
              </a:rPr>
              <a:t>là độ rộng và chiều cao của bounding box.</a:t>
            </a:r>
            <a:endParaRPr lang="vi-VN" sz="1300" dirty="0">
              <a:effectLst/>
              <a:latin typeface="Times New Roman" panose="02020603050405020304" pitchFamily="18" charset="0"/>
              <a:ea typeface="Times New Roman" panose="02020603050405020304" pitchFamily="18" charset="0"/>
            </a:endParaRPr>
          </a:p>
          <a:p>
            <a:pPr marL="1200150" lvl="2" indent="-285750" algn="just">
              <a:lnSpc>
                <a:spcPct val="150000"/>
              </a:lnSpc>
              <a:spcBef>
                <a:spcPts val="445"/>
              </a:spcBef>
              <a:spcAft>
                <a:spcPts val="0"/>
              </a:spcAft>
              <a:buFont typeface="Times New Roman" panose="02020603050405020304" pitchFamily="18" charset="0"/>
              <a:buChar char="−"/>
            </a:pPr>
            <a:r>
              <a:rPr lang="vi-VN" sz="1800" i="1" dirty="0">
                <a:effectLst/>
                <a:latin typeface="Times New Roman" panose="02020603050405020304" pitchFamily="18" charset="0"/>
                <a:ea typeface="Times New Roman" panose="02020603050405020304" pitchFamily="18" charset="0"/>
              </a:rPr>
              <a:t>p</a:t>
            </a:r>
            <a:r>
              <a:rPr lang="vi-VN" sz="1800" i="1" baseline="-25000" dirty="0">
                <a:effectLst/>
                <a:latin typeface="Times New Roman" panose="02020603050405020304" pitchFamily="18" charset="0"/>
                <a:ea typeface="Times New Roman" panose="02020603050405020304" pitchFamily="18" charset="0"/>
              </a:rPr>
              <a:t>1</a:t>
            </a:r>
            <a:r>
              <a:rPr lang="vi-VN" sz="1800" dirty="0">
                <a:effectLst/>
                <a:latin typeface="Times New Roman" panose="02020603050405020304" pitchFamily="18" charset="0"/>
                <a:ea typeface="Times New Roman" panose="02020603050405020304" pitchFamily="18" charset="0"/>
              </a:rPr>
              <a:t> </a:t>
            </a:r>
            <a:r>
              <a:rPr lang="vi-VN" sz="1800" i="1" dirty="0">
                <a:effectLst/>
                <a:latin typeface="Times New Roman" panose="02020603050405020304" pitchFamily="18" charset="0"/>
                <a:ea typeface="Times New Roman" panose="02020603050405020304" pitchFamily="18" charset="0"/>
              </a:rPr>
              <a:t>, p</a:t>
            </a:r>
            <a:r>
              <a:rPr lang="vi-VN" sz="1800" i="1" baseline="-25000" dirty="0">
                <a:effectLst/>
                <a:latin typeface="Times New Roman" panose="02020603050405020304" pitchFamily="18" charset="0"/>
                <a:ea typeface="Times New Roman" panose="02020603050405020304" pitchFamily="18" charset="0"/>
              </a:rPr>
              <a:t>2</a:t>
            </a:r>
            <a:r>
              <a:rPr lang="vi-VN" sz="1800" dirty="0">
                <a:effectLst/>
                <a:latin typeface="Times New Roman" panose="02020603050405020304" pitchFamily="18" charset="0"/>
                <a:ea typeface="Times New Roman" panose="02020603050405020304" pitchFamily="18" charset="0"/>
              </a:rPr>
              <a:t> </a:t>
            </a:r>
            <a:r>
              <a:rPr lang="vi-VN" sz="1800" i="1" spc="95" dirty="0">
                <a:effectLst/>
                <a:latin typeface="Times New Roman" panose="02020603050405020304" pitchFamily="18" charset="0"/>
                <a:ea typeface="Times New Roman" panose="02020603050405020304" pitchFamily="18" charset="0"/>
              </a:rPr>
              <a:t>,…, </a:t>
            </a:r>
            <a:r>
              <a:rPr lang="vi-VN" sz="1800" i="1" spc="30" dirty="0">
                <a:effectLst/>
                <a:latin typeface="Times New Roman" panose="02020603050405020304" pitchFamily="18" charset="0"/>
                <a:ea typeface="Times New Roman" panose="02020603050405020304" pitchFamily="18" charset="0"/>
              </a:rPr>
              <a:t>p</a:t>
            </a:r>
            <a:r>
              <a:rPr lang="vi-VN" sz="1800" i="1" spc="30" baseline="-25000" dirty="0">
                <a:effectLst/>
                <a:latin typeface="Times New Roman" panose="02020603050405020304" pitchFamily="18" charset="0"/>
                <a:ea typeface="Times New Roman" panose="02020603050405020304" pitchFamily="18" charset="0"/>
              </a:rPr>
              <a:t>n</a:t>
            </a:r>
            <a:r>
              <a:rPr lang="vi-VN" sz="1800" spc="30" dirty="0">
                <a:effectLst/>
                <a:latin typeface="Times New Roman" panose="02020603050405020304" pitchFamily="18" charset="0"/>
                <a:ea typeface="Times New Roman" panose="02020603050405020304" pitchFamily="18" charset="0"/>
              </a:rPr>
              <a:t>:là </a:t>
            </a:r>
            <a:r>
              <a:rPr lang="vi-VN" sz="1800" dirty="0">
                <a:effectLst/>
                <a:latin typeface="Times New Roman" panose="02020603050405020304" pitchFamily="18" charset="0"/>
                <a:ea typeface="Times New Roman" panose="02020603050405020304" pitchFamily="18" charset="0"/>
              </a:rPr>
              <a:t>véc tơ phân phối xác suất dự báo của n classes.</a:t>
            </a:r>
            <a:endParaRPr lang="vi-VN" sz="13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vi-VN" dirty="0"/>
          </a:p>
          <a:p>
            <a:pPr indent="457200" algn="just">
              <a:lnSpc>
                <a:spcPct val="107000"/>
              </a:lnSpc>
              <a:spcAft>
                <a:spcPts val="800"/>
              </a:spcAft>
            </a:pPr>
            <a:r>
              <a:rPr lang="vi-VN" sz="1800" b="1" kern="100" dirty="0">
                <a:effectLst/>
                <a:latin typeface="Times New Roman" panose="02020603050405020304" pitchFamily="18" charset="0"/>
                <a:ea typeface="Arial" panose="020B0604020202020204" pitchFamily="34" charset="0"/>
                <a:cs typeface="Times New Roman" panose="02020603050405020304" pitchFamily="18" charset="0"/>
              </a:rPr>
              <a:t>Anchor box</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vi-VN" sz="1800" dirty="0">
                <a:effectLst/>
                <a:latin typeface="Times New Roman" panose="02020603050405020304" pitchFamily="18" charset="0"/>
                <a:ea typeface="Arial" panose="020B0604020202020204" pitchFamily="34" charset="0"/>
              </a:rPr>
              <a:t>Để tìm được bounding box cho vật thể, YOLO sẽ cần các anchor box làm cơ sở ước lượng. Những anchor box này sẽ được xác định trước và sẽ bao quanh vật thể một cách tương đối chính xác. Sau này thuật toán regression bounding box sẽ tinh chỉnh lại anchor box để tạo ra bounding box dự đoán cho vật thể</a:t>
            </a:r>
          </a:p>
          <a:p>
            <a:pPr marL="342900" lvl="0" indent="-342900">
              <a:spcAft>
                <a:spcPts val="750"/>
              </a:spcAft>
              <a:buSzPts val="1000"/>
              <a:buFont typeface="Symbol" panose="05050102010706020507" pitchFamily="18" charset="2"/>
              <a:buChar char=""/>
              <a:tabLst>
                <a:tab pos="457200" algn="l"/>
              </a:tabLst>
            </a:pPr>
            <a:endPar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spcAft>
                <a:spcPts val="750"/>
              </a:spcAft>
              <a:buSzPts val="1000"/>
              <a:buFont typeface="Symbol" panose="05050102010706020507" pitchFamily="18" charset="2"/>
              <a:buChar char=""/>
              <a:tabLst>
                <a:tab pos="457200" algn="l"/>
              </a:tabLst>
            </a:pPr>
            <a:endPar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0" lvl="0" indent="0">
              <a:spcAft>
                <a:spcPts val="750"/>
              </a:spcAft>
              <a:buSzPts val="1000"/>
              <a:buFont typeface="Symbol" panose="05050102010706020507" pitchFamily="18" charset="2"/>
              <a:buNone/>
              <a:tabLst>
                <a:tab pos="457200" algn="l"/>
              </a:tabLst>
            </a:pP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ở </a:t>
            </a:r>
            <a:r>
              <a:rPr lang="vi-V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Hình </a:t>
            </a:r>
            <a:r>
              <a:rPr lang="en-US" sz="1800" b="1"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trên</a:t>
            </a:r>
            <a:r>
              <a:rPr lang="vi-V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Xác định anchor box cho một vật thể. Từ </a:t>
            </a:r>
            <a:r>
              <a:rPr lang="vi-VN" sz="1800" dirty="0">
                <a:solidFill>
                  <a:srgbClr val="000000"/>
                </a:solidFill>
                <a:effectLst/>
                <a:latin typeface="Consolas" panose="020B0609020204030204" pitchFamily="49" charset="0"/>
                <a:ea typeface="Times New Roman" panose="02020603050405020304" pitchFamily="18" charset="0"/>
              </a:rPr>
              <a:t>Cell i</a:t>
            </a:r>
            <a:r>
              <a:rPr lang="vi-V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ta xác định được 3 anchor boxes viền xanh như trong hình. Cả 3 anchor boxes này đều giao nhau với bounding box của vật thể. Tuy nhiên chỉ anchor box có đường viền dày nhất màu xanh được lựa chọn làm anchor box cho vật thể bởi nó có IoU so với ground truth bounding box là cao nhất.</a:t>
            </a:r>
            <a:endParaRPr lang="vi-VN" sz="1800" dirty="0">
              <a:effectLst/>
              <a:latin typeface="Times New Roman" panose="02020603050405020304" pitchFamily="18" charset="0"/>
              <a:ea typeface="Times New Roman" panose="02020603050405020304" pitchFamily="18" charset="0"/>
            </a:endParaRPr>
          </a:p>
          <a:p>
            <a:pPr marL="615950" lvl="1" indent="0">
              <a:buNone/>
            </a:pPr>
            <a:endParaRPr lang="vi-VN" sz="1800" dirty="0">
              <a:effectLst/>
              <a:latin typeface="Times New Roman" panose="02020603050405020304" pitchFamily="18" charset="0"/>
              <a:ea typeface="Arial" panose="020B0604020202020204" pitchFamily="34" charset="0"/>
            </a:endParaRPr>
          </a:p>
        </p:txBody>
      </p:sp>
    </p:spTree>
    <p:extLst>
      <p:ext uri="{BB962C8B-B14F-4D97-AF65-F5344CB8AC3E}">
        <p14:creationId xmlns:p14="http://schemas.microsoft.com/office/powerpoint/2010/main" val="2682967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a:lnSpc>
                <a:spcPct val="107000"/>
              </a:lnSpc>
              <a:spcBef>
                <a:spcPts val="1800"/>
              </a:spcBef>
              <a:spcAft>
                <a:spcPts val="720"/>
              </a:spcAft>
            </a:pPr>
            <a:r>
              <a:rPr lang="vi-VN" sz="1800" b="1" kern="1800" dirty="0">
                <a:solidFill>
                  <a:srgbClr val="1B1B1B"/>
                </a:solidFill>
                <a:effectLst/>
                <a:latin typeface="Open Sans" panose="020B0606030504020204" pitchFamily="34" charset="0"/>
                <a:ea typeface="Times New Roman" panose="02020603050405020304" pitchFamily="18" charset="0"/>
                <a:cs typeface="Times New Roman" panose="02020603050405020304" pitchFamily="18" charset="0"/>
              </a:rPr>
              <a:t>Loss Function</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457200" indent="0" algn="just">
              <a:lnSpc>
                <a:spcPct val="107000"/>
              </a:lnSpc>
              <a:spcAft>
                <a:spcPts val="800"/>
              </a:spcAft>
              <a:buNone/>
            </a:pP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H</a:t>
            </a: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àm lỗi trong YOLO được tính trên việc dự đoán và nhãn mô hình để tính. Cụ thể hơn nó là tổng độ lôĩ của 3 thành phần con sau :</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800100" lvl="1" indent="-342900" algn="just">
              <a:lnSpc>
                <a:spcPct val="107000"/>
              </a:lnSpc>
              <a:spcAft>
                <a:spcPts val="800"/>
              </a:spcAft>
              <a:buSzPts val="1000"/>
              <a:buFont typeface="Symbol" panose="05050102010706020507" pitchFamily="18" charset="2"/>
              <a:buChar char=""/>
              <a:tabLst>
                <a:tab pos="457200" algn="l"/>
              </a:tabLst>
            </a:pP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Độ lỗi của việc dự đoán loại nhãn của object - Classifycation loss</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800100" lvl="1" indent="-342900" algn="just">
              <a:lnSpc>
                <a:spcPct val="107000"/>
              </a:lnSpc>
              <a:spcAft>
                <a:spcPts val="800"/>
              </a:spcAft>
              <a:buSzPts val="1000"/>
              <a:buFont typeface="Symbol" panose="05050102010706020507" pitchFamily="18" charset="2"/>
              <a:buChar char=""/>
              <a:tabLst>
                <a:tab pos="457200" algn="l"/>
              </a:tabLst>
            </a:pP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Độ lỗi của dự đoán tọa độ tâm, chiều dài, rộng của boundary box (x, y ,w, h) - Localization loss</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800100" lvl="1" indent="-342900" algn="just">
              <a:lnSpc>
                <a:spcPct val="107000"/>
              </a:lnSpc>
              <a:spcAft>
                <a:spcPts val="800"/>
              </a:spcAft>
              <a:buSzPts val="1000"/>
              <a:buFont typeface="Symbol" panose="05050102010706020507" pitchFamily="18" charset="2"/>
              <a:buChar char=""/>
              <a:tabLst>
                <a:tab pos="457200" algn="l"/>
              </a:tabLst>
            </a:pP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Độ lỗi của việc dự đoán bounding box đó chứa object so với nhãn thực tế tại ô vuông đó - Confidence loss</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0" lvl="0" indent="0" algn="l" rtl="0">
              <a:spcBef>
                <a:spcPts val="0"/>
              </a:spcBef>
              <a:spcAft>
                <a:spcPts val="0"/>
              </a:spcAft>
              <a:buNone/>
            </a:pPr>
            <a:endParaRPr lang="vi-VN" dirty="0"/>
          </a:p>
        </p:txBody>
      </p:sp>
    </p:spTree>
    <p:extLst>
      <p:ext uri="{BB962C8B-B14F-4D97-AF65-F5344CB8AC3E}">
        <p14:creationId xmlns:p14="http://schemas.microsoft.com/office/powerpoint/2010/main" val="2498145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65a5c374d8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65a5c374d8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57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err="1">
                <a:effectLst/>
                <a:latin typeface="Times New Roman" panose="02020603050405020304" pitchFamily="18" charset="0"/>
                <a:ea typeface="MS Mincho" panose="02020609040205080304" pitchFamily="49" charset="-128"/>
              </a:rPr>
              <a:t>Bộ</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dữ</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liệu</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em</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tham</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khảo</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từ</a:t>
            </a:r>
            <a:r>
              <a:rPr lang="en-US" sz="1800" dirty="0">
                <a:effectLst/>
                <a:latin typeface="Times New Roman" panose="02020603050405020304" pitchFamily="18" charset="0"/>
                <a:ea typeface="MS Mincho" panose="02020609040205080304" pitchFamily="49" charset="-128"/>
              </a:rPr>
              <a:t> Roboflow.com </a:t>
            </a:r>
            <a:r>
              <a:rPr lang="en-US" sz="1800" dirty="0" err="1">
                <a:effectLst/>
                <a:latin typeface="Times New Roman" panose="02020603050405020304" pitchFamily="18" charset="0"/>
                <a:ea typeface="MS Mincho" panose="02020609040205080304" pitchFamily="49" charset="-128"/>
              </a:rPr>
              <a:t>cung</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cấp</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một</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loạt</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các</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bộ</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dữ</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liệu</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đa</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dạng</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và</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phong</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phú</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bộ</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dữ</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liệu</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về</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hình</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ảnh</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ngọn</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lửa</a:t>
            </a:r>
            <a:r>
              <a:rPr lang="en-US" sz="1800" dirty="0">
                <a:effectLst/>
                <a:latin typeface="Times New Roman" panose="02020603050405020304" pitchFamily="18" charset="0"/>
                <a:ea typeface="MS Mincho" panose="02020609040205080304" pitchFamily="49" charset="-128"/>
              </a:rPr>
              <a:t>. </a:t>
            </a:r>
            <a:b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b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Tập dữ liệu được sử dụng để huấn luyện mô hình bao gồm 1919 ảnh có kích thước 416x416</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Trong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đó</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bao </a:t>
            </a: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gồm có 1710 ảnh có lửa, 209 ảnh không có ngọn lửa</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Bộ dữ liệu được phân chia 80% cho tập huấn luyện và 20% cho tập xác minh (validate)</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0" lvl="0" indent="0" algn="l" rtl="0">
              <a:spcBef>
                <a:spcPts val="0"/>
              </a:spcBef>
              <a:spcAft>
                <a:spcPts val="0"/>
              </a:spcAft>
              <a:buNone/>
            </a:pPr>
            <a:endParaRPr lang="vi-VN" dirty="0"/>
          </a:p>
        </p:txBody>
      </p:sp>
    </p:spTree>
    <p:extLst>
      <p:ext uri="{BB962C8B-B14F-4D97-AF65-F5344CB8AC3E}">
        <p14:creationId xmlns:p14="http://schemas.microsoft.com/office/powerpoint/2010/main" val="2634769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vi-VN" dirty="0"/>
          </a:p>
        </p:txBody>
      </p:sp>
    </p:spTree>
    <p:extLst>
      <p:ext uri="{BB962C8B-B14F-4D97-AF65-F5344CB8AC3E}">
        <p14:creationId xmlns:p14="http://schemas.microsoft.com/office/powerpoint/2010/main" val="793197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Tên tham số	Giá trị tham số 	Ý nghĩa tham số</a:t>
            </a:r>
          </a:p>
          <a:p>
            <a:pPr marL="0" lvl="0" indent="0" algn="l" rtl="0">
              <a:spcBef>
                <a:spcPts val="0"/>
              </a:spcBef>
              <a:spcAft>
                <a:spcPts val="0"/>
              </a:spcAft>
              <a:buNone/>
            </a:pPr>
            <a:r>
              <a:rPr lang="vi-VN" dirty="0"/>
              <a:t>epochs	150	Số lượng epoch (chu kỳ huấn luyện), nghĩa là số lần mô hình sẽ học qua toàn bộ dữ liệu huấn luyện.</a:t>
            </a:r>
          </a:p>
          <a:p>
            <a:pPr marL="0" lvl="0" indent="0" algn="l" rtl="0">
              <a:spcBef>
                <a:spcPts val="0"/>
              </a:spcBef>
              <a:spcAft>
                <a:spcPts val="0"/>
              </a:spcAft>
              <a:buNone/>
            </a:pPr>
            <a:r>
              <a:rPr lang="vi-VN" dirty="0"/>
              <a:t>imgsz	416	Kích thước ảnh đầu vào được sử dụng để huấn luyện (chiều rộng và chiều cao của ảnh).</a:t>
            </a:r>
          </a:p>
          <a:p>
            <a:pPr marL="0" lvl="0" indent="0" algn="l" rtl="0">
              <a:spcBef>
                <a:spcPts val="0"/>
              </a:spcBef>
              <a:spcAft>
                <a:spcPts val="0"/>
              </a:spcAft>
              <a:buNone/>
            </a:pPr>
            <a:r>
              <a:rPr lang="vi-VN" dirty="0"/>
              <a:t>batch	32	Kích thước batch, số lượng mẫu dữ liệu xử lý cùng lúc trong một lần forward/backward pass.</a:t>
            </a:r>
          </a:p>
          <a:p>
            <a:pPr marL="0" lvl="0" indent="0" algn="l" rtl="0">
              <a:spcBef>
                <a:spcPts val="0"/>
              </a:spcBef>
              <a:spcAft>
                <a:spcPts val="0"/>
              </a:spcAft>
              <a:buNone/>
            </a:pPr>
            <a:r>
              <a:rPr lang="vi-VN" dirty="0"/>
              <a:t>device	0	Thiết bị tính toán được sử dụng, chọn GPU (ID 0) nếu có, ngược lại dùng CPU.</a:t>
            </a:r>
          </a:p>
          <a:p>
            <a:pPr marL="0" lvl="0" indent="0" algn="l" rtl="0">
              <a:spcBef>
                <a:spcPts val="0"/>
              </a:spcBef>
              <a:spcAft>
                <a:spcPts val="0"/>
              </a:spcAft>
              <a:buNone/>
            </a:pPr>
            <a:r>
              <a:rPr lang="vi-VN" dirty="0"/>
              <a:t>workers	8	Số lượng workers để load dữ liệu song song, tăng tốc quá trình load dữ liệu khi huấn luyện</a:t>
            </a:r>
          </a:p>
          <a:p>
            <a:pPr marL="0" lvl="0" indent="0" algn="l" rtl="0">
              <a:spcBef>
                <a:spcPts val="0"/>
              </a:spcBef>
              <a:spcAft>
                <a:spcPts val="0"/>
              </a:spcAft>
              <a:buNone/>
            </a:pPr>
            <a:r>
              <a:rPr lang="vi-VN" dirty="0"/>
              <a:t>patience	30	Số lượng epoch không cải thiện trước khi dừng huấn luyện sớm (early stopping).</a:t>
            </a:r>
          </a:p>
          <a:p>
            <a:pPr marL="0" lvl="0" indent="0" algn="l" rtl="0">
              <a:spcBef>
                <a:spcPts val="0"/>
              </a:spcBef>
              <a:spcAft>
                <a:spcPts val="0"/>
              </a:spcAft>
              <a:buNone/>
            </a:pPr>
            <a:r>
              <a:rPr lang="vi-VN" dirty="0"/>
              <a:t>cos_lr	True	Sử dụng chiến lược giảm tốc độ học cosine (cosine learning rate scheduler).</a:t>
            </a:r>
          </a:p>
          <a:p>
            <a:pPr marL="0" lvl="0" indent="0" algn="l" rtl="0">
              <a:spcBef>
                <a:spcPts val="0"/>
              </a:spcBef>
              <a:spcAft>
                <a:spcPts val="0"/>
              </a:spcAft>
              <a:buNone/>
            </a:pPr>
            <a:r>
              <a:rPr lang="vi-VN" dirty="0"/>
              <a:t>mixup	0.3	Hệ số kỹ thuật MixUp (trộn dữ liệu) để tăng khả năng tổng quát hóa của mô hình.</a:t>
            </a:r>
          </a:p>
          <a:p>
            <a:pPr marL="0" lvl="0" indent="0" algn="l" rtl="0">
              <a:spcBef>
                <a:spcPts val="0"/>
              </a:spcBef>
              <a:spcAft>
                <a:spcPts val="0"/>
              </a:spcAft>
              <a:buNone/>
            </a:pPr>
            <a:r>
              <a:rPr lang="vi-VN" dirty="0"/>
              <a:t>mosaic	0.7	Tỉ lệ kỹ thuật Mosaic, giúp mô hình thấy nhiều biến thể của dữ liệu bằng cách ghép nhiều ảnh.</a:t>
            </a:r>
          </a:p>
          <a:p>
            <a:pPr marL="0" lvl="0" indent="0" algn="l" rtl="0">
              <a:spcBef>
                <a:spcPts val="0"/>
              </a:spcBef>
              <a:spcAft>
                <a:spcPts val="0"/>
              </a:spcAft>
              <a:buNone/>
            </a:pPr>
            <a:r>
              <a:rPr lang="vi-VN" dirty="0"/>
              <a:t>hsv_h	0.015	Biến đổi sắc độ (hue) của ảnh để tăng tính đa dạng của dữ liệu.</a:t>
            </a:r>
          </a:p>
          <a:p>
            <a:pPr marL="0" lvl="0" indent="0" algn="l" rtl="0">
              <a:spcBef>
                <a:spcPts val="0"/>
              </a:spcBef>
              <a:spcAft>
                <a:spcPts val="0"/>
              </a:spcAft>
              <a:buNone/>
            </a:pPr>
            <a:r>
              <a:rPr lang="vi-VN" dirty="0"/>
              <a:t>hsv_s	0.7	Biến đổi độ bão hòa (saturation) của ảnh.</a:t>
            </a:r>
          </a:p>
          <a:p>
            <a:pPr marL="0" lvl="0" indent="0" algn="l" rtl="0">
              <a:spcBef>
                <a:spcPts val="0"/>
              </a:spcBef>
              <a:spcAft>
                <a:spcPts val="0"/>
              </a:spcAft>
              <a:buNone/>
            </a:pPr>
            <a:r>
              <a:rPr lang="vi-VN" dirty="0"/>
              <a:t>hsv_v	0.4	Biến đổi độ sáng (value) của ảnh.</a:t>
            </a:r>
          </a:p>
          <a:p>
            <a:pPr marL="0" lvl="0" indent="0" algn="l" rtl="0">
              <a:spcBef>
                <a:spcPts val="0"/>
              </a:spcBef>
              <a:spcAft>
                <a:spcPts val="0"/>
              </a:spcAft>
              <a:buNone/>
            </a:pPr>
            <a:r>
              <a:rPr lang="vi-VN" dirty="0"/>
              <a:t>degrees	20	Góc quay tối đa (theo độ) của ảnh để tạo biến đổi khi huấn luyện.</a:t>
            </a:r>
          </a:p>
        </p:txBody>
      </p:sp>
    </p:spTree>
    <p:extLst>
      <p:ext uri="{BB962C8B-B14F-4D97-AF65-F5344CB8AC3E}">
        <p14:creationId xmlns:p14="http://schemas.microsoft.com/office/powerpoint/2010/main" val="3764516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07000"/>
              </a:lnSpc>
              <a:spcAft>
                <a:spcPts val="800"/>
              </a:spcAft>
            </a:pP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Mô</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hình</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nhận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diện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ngọn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lửa</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800100" lvl="1" indent="-342900">
              <a:lnSpc>
                <a:spcPct val="107000"/>
              </a:lnSpc>
              <a:buFont typeface="Arial" panose="020B0604020202020204" pitchFamily="34" charset="0"/>
              <a:buChar char="•"/>
            </a:pP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Độ</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chính</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xác</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đạt</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90%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trên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tập</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dữ</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liệu</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kiểm</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thử</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800100" lvl="1" indent="-342900">
              <a:lnSpc>
                <a:spcPct val="107000"/>
              </a:lnSpc>
              <a:buFont typeface="Arial" panose="020B0604020202020204" pitchFamily="34" charset="0"/>
              <a:buChar char="•"/>
            </a:pP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Khả</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năng</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phát</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hiện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ngọn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lửa</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nhiều</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điều</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kiện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ánh</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sáng</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môi</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trường</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khác</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nhau</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800100" lvl="1" indent="-342900">
              <a:lnSpc>
                <a:spcPct val="107000"/>
              </a:lnSpc>
              <a:spcAft>
                <a:spcPts val="800"/>
              </a:spcAft>
              <a:buFont typeface="Arial" panose="020B0604020202020204" pitchFamily="34" charset="0"/>
              <a:buChar char="•"/>
            </a:pP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Tốc</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độ</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xử</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lý</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nhanh</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đáp</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ứng</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yêu</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cầu</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thời</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gian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thực</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0" lvl="0" indent="0" algn="l" rtl="0">
              <a:spcBef>
                <a:spcPts val="0"/>
              </a:spcBef>
              <a:spcAft>
                <a:spcPts val="0"/>
              </a:spcAft>
              <a:buNone/>
            </a:pPr>
            <a:endParaRPr lang="vi-VN" dirty="0"/>
          </a:p>
        </p:txBody>
      </p:sp>
    </p:spTree>
    <p:extLst>
      <p:ext uri="{BB962C8B-B14F-4D97-AF65-F5344CB8AC3E}">
        <p14:creationId xmlns:p14="http://schemas.microsoft.com/office/powerpoint/2010/main" val="2597924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07000"/>
              </a:lnSpc>
              <a:spcAft>
                <a:spcPts val="800"/>
              </a:spcAft>
            </a:pP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Ứng</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web:</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800100" lvl="1" indent="-342900">
              <a:lnSpc>
                <a:spcPct val="107000"/>
              </a:lnSpc>
              <a:buFont typeface="Arial" panose="020B0604020202020204" pitchFamily="34" charset="0"/>
              <a:buChar char="•"/>
            </a:pP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Phát</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triển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website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Flask framework.</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800100" lvl="1" indent="-342900">
              <a:lnSpc>
                <a:spcPct val="107000"/>
              </a:lnSpc>
              <a:buFont typeface="Arial" panose="020B0604020202020204" pitchFamily="34" charset="0"/>
              <a:buChar char="•"/>
            </a:pP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Giao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diện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người</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dùng</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thân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thiện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dễ</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800100" lvl="1" indent="-342900">
              <a:lnSpc>
                <a:spcPct val="107000"/>
              </a:lnSpc>
              <a:buFont typeface="Arial" panose="020B0604020202020204" pitchFamily="34" charset="0"/>
              <a:buChar char="•"/>
            </a:pP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Tích</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hợp</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mô</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hình</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YOLOv8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để</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nhận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diện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ngọn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lửa</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từ</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video upload.</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800100" lvl="1" indent="-342900">
              <a:lnSpc>
                <a:spcPct val="107000"/>
              </a:lnSpc>
              <a:spcAft>
                <a:spcPts val="800"/>
              </a:spcAft>
              <a:buFont typeface="Arial" panose="020B0604020202020204" pitchFamily="34" charset="0"/>
              <a:buChar char="•"/>
            </a:pP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Khả</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năng</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cảnh</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báo</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ngay</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lập</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tức</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khi</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phát</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hiện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ngọn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lửa</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76860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65a5c374d8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65a5c374d8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a:lnSpc>
                <a:spcPct val="107000"/>
              </a:lnSpc>
              <a:spcAft>
                <a:spcPts val="800"/>
              </a:spcAft>
            </a:pP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Qua quá trình thực hiện đề tài, em đã đạt được những mục tiêu đề ra:</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800100" lvl="1" indent="-342900">
              <a:lnSpc>
                <a:spcPct val="107000"/>
              </a:lnSpc>
              <a:spcAft>
                <a:spcPts val="800"/>
              </a:spcAft>
              <a:tabLst>
                <a:tab pos="457200" algn="l"/>
              </a:tabLst>
            </a:pP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Tìm hiểu sâu về thuật toán YOLOv8 và ứng dụng trong bài toán nhận diện đối tượng.</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800100" lvl="1" indent="-342900">
              <a:lnSpc>
                <a:spcPct val="107000"/>
              </a:lnSpc>
              <a:spcAft>
                <a:spcPts val="800"/>
              </a:spcAft>
              <a:tabLst>
                <a:tab pos="457200" algn="l"/>
              </a:tabLst>
            </a:pP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Xây dựng thành công mô hình nhận diện ngọn lửa với độ chính xác cao.</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800100" lvl="1" indent="-342900">
              <a:lnSpc>
                <a:spcPct val="107000"/>
              </a:lnSpc>
              <a:spcAft>
                <a:spcPts val="800"/>
              </a:spcAft>
              <a:tabLst>
                <a:tab pos="457200" algn="l"/>
              </a:tabLst>
            </a:pP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Phát triển ứng dụng web tích hợp mô hình, tạo ra công cụ hữu ích trong việc cảnh báo nguy cơ hỏa hoạn.</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vi-VN" sz="1800" kern="100" dirty="0">
                <a:effectLst/>
                <a:latin typeface="Arial" panose="020B0604020202020204" pitchFamily="34" charset="0"/>
                <a:ea typeface="Arial" panose="020B0604020202020204" pitchFamily="34" charset="0"/>
                <a:cs typeface="Times New Roman" panose="02020603050405020304" pitchFamily="18" charset="0"/>
              </a:rPr>
              <a:t>Mặc dù đã đạt được một số kết quả khả quan, hệ thống của em vẫn còn nhiều hạn chế cần khắc phục</a:t>
            </a:r>
          </a:p>
          <a:p>
            <a:pPr>
              <a:lnSpc>
                <a:spcPct val="107000"/>
              </a:lnSpc>
              <a:spcAft>
                <a:spcPts val="800"/>
              </a:spcAft>
            </a:pPr>
            <a:r>
              <a:rPr lang="vi-VN" sz="1800" kern="100" dirty="0">
                <a:effectLst/>
                <a:latin typeface="Arial" panose="020B0604020202020204" pitchFamily="34" charset="0"/>
                <a:ea typeface="Arial" panose="020B0604020202020204" pitchFamily="34" charset="0"/>
                <a:cs typeface="Times New Roman" panose="02020603050405020304" pitchFamily="18" charset="0"/>
              </a:rPr>
              <a:t>Trong tương lai, em dự định sẽ tiếp tục cải thiện hệ thống này. Em sẽ tập trung vào việc tối ưu hóa thuật toán để có thể hoạt động hiệub suất cao.</a:t>
            </a:r>
          </a:p>
          <a:p>
            <a:pPr>
              <a:lnSpc>
                <a:spcPct val="107000"/>
              </a:lnSpc>
              <a:spcAft>
                <a:spcPts val="800"/>
              </a:spcAft>
            </a:pP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158750" indent="0">
              <a:lnSpc>
                <a:spcPct val="107000"/>
              </a:lnSpc>
              <a:spcAft>
                <a:spcPts val="800"/>
              </a:spcAft>
              <a:buNone/>
            </a:pPr>
            <a:r>
              <a:rPr lang="vi-VN" sz="1800" dirty="0">
                <a:effectLst/>
                <a:latin typeface="Times New Roman" panose="02020603050405020304" pitchFamily="18" charset="0"/>
                <a:ea typeface="Times New Roman" panose="02020603050405020304" pitchFamily="18" charset="0"/>
              </a:rPr>
              <a:t>Em xin chân thành cảm ơn sự lắng nghe của quý thầy cô và các bạn. Em rất mong nhận được những góp ý quý báu để có thể tiếp tục phát triển và hoàn thiện đề tài này.</a:t>
            </a:r>
          </a:p>
          <a:p>
            <a:pPr marL="158750" indent="0">
              <a:buNone/>
            </a:pPr>
            <a:r>
              <a:rPr lang="vi-VN" sz="1800" dirty="0">
                <a:effectLst/>
                <a:latin typeface="Times New Roman" panose="02020603050405020304" pitchFamily="18" charset="0"/>
                <a:ea typeface="Times New Roman" panose="02020603050405020304" pitchFamily="18" charset="0"/>
              </a:rPr>
              <a:t>Xin cảm ơn!</a:t>
            </a:r>
          </a:p>
          <a:p>
            <a:pPr marL="0" lvl="0" indent="0" algn="l" rtl="0">
              <a:spcBef>
                <a:spcPts val="0"/>
              </a:spcBef>
              <a:spcAft>
                <a:spcPts val="0"/>
              </a:spcAft>
              <a:buNone/>
            </a:pPr>
            <a:endParaRPr lang="vi-VN" dirty="0"/>
          </a:p>
        </p:txBody>
      </p:sp>
    </p:spTree>
    <p:extLst>
      <p:ext uri="{BB962C8B-B14F-4D97-AF65-F5344CB8AC3E}">
        <p14:creationId xmlns:p14="http://schemas.microsoft.com/office/powerpoint/2010/main" val="2100526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5a5c374d8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5a5c374d8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65a5c374d8_0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65a5c374d8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50000"/>
              </a:lnSpc>
              <a:spcAft>
                <a:spcPts val="800"/>
              </a:spcAft>
            </a:pP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Trong thời đại công nghiệp hóa hiện nay, nguy cơ hỏa hoạn luôn tiềm ẩn và có thể gây ra những thiệt hại nghiêm trọng về người và tài sản. Việc phát hiện sớm và cảnh báo kịp thời về nguy cơ hỏa hoạn đóng vai trò quan trọng trong việc giảm thiểu thiệt hại. Chính vì vậy, đề tài của em tập trung vào việc phát triển một hệ thống tự động nhận diện ngọn lửa</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đồng</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thời</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gửi</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cảnh</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báo</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nguy</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cơ</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xảy</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ra</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hỏa</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hoạn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đến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người</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dùng</a:t>
            </a: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 góp phần nâng cao hiệu quả trong công tác phòng cháy chữa cháy.</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50000"/>
              </a:lnSpc>
              <a:spcAft>
                <a:spcPts val="800"/>
              </a:spcAft>
            </a:pP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YOLO (You Only Look Once) là một thuật toán phát hiện đối tượng trong thời gian thực, được thiết kế đặc biệt để xử lý dữ liệu dạng lưới, chẳng hạn như hình ảnh và video. YOLO đã chứng tỏ hiệu quả vượt trội trong nhiều ứng dụng nhận dạng, bao gồm nhận dạng khuôn mặt, nhận dạng vật thể, nhận dạng chữ viết, và cả nhận dạng ngọn lửa trong các ứng dụng cảnh báo hỏa hoạn.</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29573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65a5c374d8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65a5c374d8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Để</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giải</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quyết</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bài</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toán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này</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em</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đã</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YOLOv8 -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những</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thuật</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toán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hiện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đại</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hiệu</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quả</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nhất</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lĩnh</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vực</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nhận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diện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đối</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tượng</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YOLOv8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là</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phiên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bản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cải</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tiến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mới</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của</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họ</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thuật</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toán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YOLO (You Only Look Once),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biết</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đến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với</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khả</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năng</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xử</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lý</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nhanh</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chính</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xác</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cao</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07000"/>
              </a:lnSpc>
              <a:spcAft>
                <a:spcPts val="800"/>
              </a:spcAft>
            </a:pP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Trước</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khi</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đi</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sâu</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vào</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YOLO,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em</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xin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phép</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giới</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thiệu</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qua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số</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điểm</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về</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CNN (Convolutional Neural Network):</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lnSpc>
                <a:spcPct val="107000"/>
              </a:lnSpc>
              <a:spcAft>
                <a:spcPts val="800"/>
              </a:spcAft>
            </a:pP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Mạng nơ-ron tích chập là một trong những mô hình Deep Learning tiên tiến. Nó giúp cho chúng ta xây dựng được những hệ thống thông minh với độ chính xác cao như hiện nay.</a:t>
            </a:r>
            <a:r>
              <a:rPr lang="vi-VN" sz="1800" kern="100" dirty="0">
                <a:solidFill>
                  <a:srgbClr val="222222"/>
                </a:solidFill>
                <a:effectLst/>
                <a:latin typeface="Verdana" panose="020B0604030504040204" pitchFamily="34" charset="0"/>
                <a:ea typeface="Arial" panose="020B0604020202020204" pitchFamily="34" charset="0"/>
                <a:cs typeface="Times New Roman" panose="02020603050405020304" pitchFamily="18" charset="0"/>
              </a:rPr>
              <a:t> </a:t>
            </a: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CNN được sử dụng nhiều trong các bài toán nhận dạng các object trong ảnh.</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95968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just">
              <a:lnSpc>
                <a:spcPct val="107000"/>
              </a:lnSpc>
              <a:spcAft>
                <a:spcPts val="800"/>
              </a:spcAft>
              <a:buNone/>
            </a:pPr>
            <a:r>
              <a:rPr lang="vi-VN" sz="2800" b="1" kern="100" dirty="0">
                <a:effectLst/>
                <a:latin typeface="Times New Roman" panose="02020603050405020304" pitchFamily="18" charset="0"/>
                <a:ea typeface="Arial" panose="020B0604020202020204" pitchFamily="34" charset="0"/>
                <a:cs typeface="Times New Roman" panose="02020603050405020304" pitchFamily="18" charset="0"/>
              </a:rPr>
              <a:t>Mạng CNN có kiến trúc được cấu tạo bởi một số loại layer bao gồm: </a:t>
            </a:r>
            <a:endParaRPr lang="vi-VN" sz="2800" kern="100" dirty="0">
              <a:effectLst/>
              <a:latin typeface="Arial" panose="020B0604020202020204" pitchFamily="34" charset="0"/>
              <a:ea typeface="Arial" panose="020B0604020202020204" pitchFamily="34" charset="0"/>
              <a:cs typeface="Times New Roman" panose="02020603050405020304" pitchFamily="18" charset="0"/>
            </a:endParaRPr>
          </a:p>
          <a:p>
            <a:pPr marL="0" lvl="0" indent="0" algn="just">
              <a:lnSpc>
                <a:spcPct val="107000"/>
              </a:lnSpc>
              <a:buFont typeface="Times New Roman" panose="02020603050405020304" pitchFamily="18" charset="0"/>
              <a:buNone/>
            </a:pPr>
            <a:r>
              <a:rPr lang="vi-V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Lớp tích chập (Convolutional Layer)</a:t>
            </a:r>
            <a:r>
              <a:rPr lang="vi-V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Lớp tích chập là thành phần cốt lõi của CNN, đóng vai trò trích xuất các đặc trưng từ dữ liệu đầu vào.</a:t>
            </a:r>
            <a:endParaRPr lang="vi-VN" sz="1800" kern="1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indent="-228600" algn="just">
              <a:lnSpc>
                <a:spcPct val="107000"/>
              </a:lnSpc>
            </a:pPr>
            <a:r>
              <a:rPr lang="vi-VN" sz="1800" b="1" kern="100" dirty="0">
                <a:effectLst/>
                <a:latin typeface="Times New Roman" panose="02020603050405020304" pitchFamily="18" charset="0"/>
                <a:ea typeface="Arial" panose="020B0604020202020204" pitchFamily="34" charset="0"/>
                <a:cs typeface="Times New Roman" panose="02020603050405020304" pitchFamily="18" charset="0"/>
              </a:rPr>
              <a:t>Cách hoạt động:</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800100" lvl="1" indent="-342900" algn="just">
              <a:lnSpc>
                <a:spcPct val="107000"/>
              </a:lnSpc>
              <a:buFont typeface="Arial" panose="020B0604020202020204" pitchFamily="34" charset="0"/>
              <a:buChar char="•"/>
            </a:pP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s</a:t>
            </a: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ử dụng các bộ lọc (filters) để quét qua dữ liệu đầu vào. </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800100" lvl="1" indent="-342900" algn="just">
              <a:lnSpc>
                <a:spcPct val="107000"/>
              </a:lnSpc>
              <a:buFont typeface="Arial" panose="020B0604020202020204" pitchFamily="34" charset="0"/>
              <a:buChar char="•"/>
            </a:pP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Mỗi bộ lọc thực hiện phép tích chập với một vùng nhỏ của dữ liệu đầu vào. </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800100" lvl="1" indent="-342900" algn="just">
              <a:lnSpc>
                <a:spcPct val="107000"/>
              </a:lnSpc>
              <a:spcAft>
                <a:spcPts val="800"/>
              </a:spcAft>
              <a:buFont typeface="Arial" panose="020B0604020202020204" pitchFamily="34" charset="0"/>
              <a:buChar char="•"/>
            </a:pP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Kết quả của mỗi phép tích chập được ghi vào một bản đồ đặc trưng (feature map).</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
            </a:pPr>
            <a:r>
              <a:rPr lang="vi-VN" sz="1800" b="1" kern="100" dirty="0">
                <a:effectLst/>
                <a:latin typeface="Times New Roman" panose="02020603050405020304" pitchFamily="18" charset="0"/>
                <a:ea typeface="Arial" panose="020B0604020202020204" pitchFamily="34" charset="0"/>
                <a:cs typeface="Times New Roman" panose="02020603050405020304" pitchFamily="18" charset="0"/>
              </a:rPr>
              <a:t>Ý nghĩa:</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Mỗi bộ lọc học cách phát hiện một đặc trưng cụ thể (ví dụ: cạnh, góc, kết cấu).</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Các lớp tích chập sâu hơn có thể học các đặc trưng phức tạp hơn.</a:t>
            </a:r>
            <a:endParaRPr lang="en-US" sz="1800" kern="100" dirty="0">
              <a:effectLst/>
              <a:latin typeface="Arial" panose="020B0604020202020204" pitchFamily="34" charset="0"/>
              <a:ea typeface="Arial" panose="020B0604020202020204" pitchFamily="34" charset="0"/>
              <a:cs typeface="Times New Roman" panose="02020603050405020304" pitchFamily="18" charset="0"/>
            </a:endParaRPr>
          </a:p>
          <a:p>
            <a:pPr marL="457200" lvl="1" indent="0">
              <a:lnSpc>
                <a:spcPct val="107000"/>
              </a:lnSpc>
              <a:spcAft>
                <a:spcPts val="800"/>
              </a:spcAft>
              <a:buSzPts val="1000"/>
              <a:buFont typeface="Symbol" panose="05050102010706020507" pitchFamily="18" charset="2"/>
              <a:buNone/>
              <a:tabLst>
                <a:tab pos="457200" algn="l"/>
              </a:tabLst>
            </a:pP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p>
          <a:p>
            <a:pPr marL="457200" lvl="1" indent="0">
              <a:lnSpc>
                <a:spcPct val="107000"/>
              </a:lnSpc>
              <a:spcAft>
                <a:spcPts val="800"/>
              </a:spcAft>
              <a:buSzPts val="1000"/>
              <a:buFont typeface="Symbol" panose="05050102010706020507" pitchFamily="18" charset="2"/>
              <a:buNone/>
              <a:tabLst>
                <a:tab pos="457200" algn="l"/>
              </a:tabLst>
            </a:pP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gn="just">
              <a:lnSpc>
                <a:spcPct val="107000"/>
              </a:lnSpc>
              <a:buFont typeface="Times New Roman" panose="02020603050405020304" pitchFamily="18" charset="0"/>
              <a:buChar char="−"/>
            </a:pPr>
            <a:r>
              <a:rPr lang="vi-V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Lớp gộp (Pooling Layer)</a:t>
            </a:r>
            <a:r>
              <a:rPr lang="vi-V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Lớp gộp giúp giảm kích thước không gian của bản đồ đặc trưng, giảm số lượng tham số và tính toán trong mạng.</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800100" lvl="1" indent="-342900" algn="just">
              <a:lnSpc>
                <a:spcPct val="107000"/>
              </a:lnSpc>
              <a:buFont typeface="Courier New" panose="02070309020205020404" pitchFamily="49" charset="0"/>
              <a:buChar char="+"/>
            </a:pPr>
            <a:r>
              <a:rPr lang="en-US" sz="1800" b="1" kern="1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b="1"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b="1" kern="100" dirty="0" err="1">
                <a:effectLst/>
                <a:latin typeface="Times New Roman" panose="02020603050405020304" pitchFamily="18" charset="0"/>
                <a:ea typeface="Arial" panose="020B0604020202020204" pitchFamily="34" charset="0"/>
                <a:cs typeface="Times New Roman" panose="02020603050405020304" pitchFamily="18" charset="0"/>
              </a:rPr>
              <a:t>loại</a:t>
            </a:r>
            <a:r>
              <a:rPr lang="en-US" sz="1800" b="1"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b="1" kern="100" dirty="0" err="1">
                <a:effectLst/>
                <a:latin typeface="Times New Roman" panose="02020603050405020304" pitchFamily="18" charset="0"/>
                <a:ea typeface="Arial" panose="020B0604020202020204" pitchFamily="34" charset="0"/>
                <a:cs typeface="Times New Roman" panose="02020603050405020304" pitchFamily="18" charset="0"/>
              </a:rPr>
              <a:t>phổ</a:t>
            </a:r>
            <a:r>
              <a:rPr lang="en-US" sz="1800" b="1"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b="1" kern="100" dirty="0" err="1">
                <a:effectLst/>
                <a:latin typeface="Times New Roman" panose="02020603050405020304" pitchFamily="18" charset="0"/>
                <a:ea typeface="Arial" panose="020B0604020202020204" pitchFamily="34" charset="0"/>
                <a:cs typeface="Times New Roman" panose="02020603050405020304" pitchFamily="18" charset="0"/>
              </a:rPr>
              <a:t>biến</a:t>
            </a:r>
            <a:r>
              <a:rPr lang="en-US" sz="1800" b="1" kern="100" dirty="0">
                <a:effectLst/>
                <a:latin typeface="Times New Roman" panose="02020603050405020304" pitchFamily="18" charset="0"/>
                <a:ea typeface="Arial" panose="020B0604020202020204" pitchFamily="34" charset="0"/>
                <a:cs typeface="Times New Roman" panose="02020603050405020304" pitchFamily="18" charset="0"/>
              </a:rPr>
              <a:t>:</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1257300" lvl="2" indent="-342900" algn="just">
              <a:lnSpc>
                <a:spcPct val="107000"/>
              </a:lnSpc>
              <a:buFont typeface="Arial" panose="020B0604020202020204" pitchFamily="34" charset="0"/>
              <a:buChar char="•"/>
            </a:pP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Max Pooling: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Lấy</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giá</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trị</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lớn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nhất</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vùng</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xem</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xét</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1257300" lvl="2" indent="-342900" algn="just">
              <a:lnSpc>
                <a:spcPct val="107000"/>
              </a:lnSpc>
              <a:buFont typeface="Arial" panose="020B0604020202020204" pitchFamily="34" charset="0"/>
              <a:buChar char="•"/>
            </a:pP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Average Pooling: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Lấy</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giá</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trị</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trung</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bình</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của</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vùng</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xem</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xét</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800100" lvl="1" indent="-342900" algn="just">
              <a:lnSpc>
                <a:spcPct val="107000"/>
              </a:lnSpc>
              <a:buFont typeface="Courier New" panose="02070309020205020404" pitchFamily="49" charset="0"/>
              <a:buChar char="+"/>
            </a:pPr>
            <a:r>
              <a:rPr lang="vi-VN" sz="1800" b="1" kern="100" dirty="0">
                <a:effectLst/>
                <a:latin typeface="Times New Roman" panose="02020603050405020304" pitchFamily="18" charset="0"/>
                <a:ea typeface="Arial" panose="020B0604020202020204" pitchFamily="34" charset="0"/>
                <a:cs typeface="Times New Roman" panose="02020603050405020304" pitchFamily="18" charset="0"/>
              </a:rPr>
              <a:t>Cách hoạt động:</a:t>
            </a:r>
            <a:endParaRPr lang="vi-VN" sz="1800" b="1" kern="100" dirty="0">
              <a:effectLst/>
              <a:latin typeface="Arial" panose="020B0604020202020204" pitchFamily="34" charset="0"/>
              <a:ea typeface="Arial" panose="020B0604020202020204" pitchFamily="34" charset="0"/>
              <a:cs typeface="Times New Roman" panose="02020603050405020304" pitchFamily="18" charset="0"/>
            </a:endParaRPr>
          </a:p>
          <a:p>
            <a:pPr marL="1257300" lvl="2" indent="-342900" algn="just">
              <a:lnSpc>
                <a:spcPct val="107000"/>
              </a:lnSpc>
              <a:buFont typeface="Arial" panose="020B0604020202020204" pitchFamily="34" charset="0"/>
              <a:buChar char="•"/>
            </a:pP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Áp</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cửa</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sổ</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thường</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là</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2x2)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lên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bản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đồ</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đặc</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trưng</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1257300" lvl="2" indent="-342900" algn="just">
              <a:lnSpc>
                <a:spcPct val="107000"/>
              </a:lnSpc>
              <a:buFont typeface="Arial" panose="020B0604020202020204" pitchFamily="34" charset="0"/>
              <a:buChar char="•"/>
            </a:pP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Di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chuyển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cửa</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sổ</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với</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stride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nhất</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định</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thường</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là</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2).</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1257300" lvl="2" indent="-342900" algn="just">
              <a:lnSpc>
                <a:spcPct val="107000"/>
              </a:lnSpc>
              <a:spcAft>
                <a:spcPts val="800"/>
              </a:spcAft>
              <a:buFont typeface="Arial" panose="020B0604020202020204" pitchFamily="34" charset="0"/>
              <a:buChar char="•"/>
            </a:pP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Áp</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phép</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toán</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(max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hoặc</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average)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mỗi</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vùng</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800100" lvl="1" indent="-342900" algn="just">
              <a:lnSpc>
                <a:spcPct val="107000"/>
              </a:lnSpc>
              <a:spcAft>
                <a:spcPts val="800"/>
              </a:spcAft>
              <a:buFont typeface="Courier New" panose="02070309020205020404" pitchFamily="49" charset="0"/>
              <a:buChar char="+"/>
            </a:pPr>
            <a:r>
              <a:rPr lang="vi-VN" sz="1800" b="1" kern="100" dirty="0">
                <a:effectLst/>
                <a:latin typeface="Times New Roman" panose="02020603050405020304" pitchFamily="18" charset="0"/>
                <a:ea typeface="Arial" panose="020B0604020202020204" pitchFamily="34" charset="0"/>
                <a:cs typeface="Times New Roman" panose="02020603050405020304" pitchFamily="18" charset="0"/>
              </a:rPr>
              <a:t>Ý nghĩa:</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1257300" lvl="2" indent="-342900" algn="just">
              <a:lnSpc>
                <a:spcPct val="107000"/>
              </a:lnSpc>
              <a:spcAft>
                <a:spcPts val="800"/>
              </a:spcAft>
              <a:buSzPts val="1000"/>
              <a:buFont typeface="Symbol" panose="05050102010706020507" pitchFamily="18" charset="2"/>
              <a:buChar char=""/>
              <a:tabLst>
                <a:tab pos="457200" algn="l"/>
                <a:tab pos="1038860" algn="l"/>
              </a:tabLst>
            </a:pP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Giảm kích thước dữ liệu, giúp giảm tính toán.</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1257300" lvl="2" indent="-342900" algn="just">
              <a:lnSpc>
                <a:spcPct val="107000"/>
              </a:lnSpc>
              <a:spcAft>
                <a:spcPts val="800"/>
              </a:spcAft>
              <a:buSzPts val="1000"/>
              <a:buFont typeface="Symbol" panose="05050102010706020507" pitchFamily="18" charset="2"/>
              <a:buChar char=""/>
              <a:tabLst>
                <a:tab pos="457200" algn="l"/>
                <a:tab pos="1038860" algn="l"/>
              </a:tabLst>
            </a:pP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Tăng tính bất biến với các phép biến đổi nhỏ trong dữ liệu đầu vào.</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1257300" lvl="2" indent="-342900" algn="just">
              <a:lnSpc>
                <a:spcPct val="107000"/>
              </a:lnSpc>
              <a:spcAft>
                <a:spcPts val="800"/>
              </a:spcAft>
              <a:buSzPts val="1000"/>
              <a:buFont typeface="Symbol" panose="05050102010706020507" pitchFamily="18" charset="2"/>
              <a:buChar char=""/>
              <a:tabLst>
                <a:tab pos="457200" algn="l"/>
                <a:tab pos="1038860" algn="l"/>
              </a:tabLst>
            </a:pP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Giúp mô hình tập trung vào các đặc trưng quan trọng nhất.</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158750" indent="0" algn="just">
              <a:lnSpc>
                <a:spcPct val="107000"/>
              </a:lnSpc>
              <a:spcAft>
                <a:spcPts val="800"/>
              </a:spcAft>
              <a:buNone/>
            </a:pP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gn="just">
              <a:lnSpc>
                <a:spcPct val="107000"/>
              </a:lnSpc>
              <a:buFont typeface="Times New Roman" panose="02020603050405020304" pitchFamily="18" charset="0"/>
              <a:buChar char="−"/>
            </a:pPr>
            <a:r>
              <a:rPr lang="vi-V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Lớp kết nối đầy đủ (Fully Connected Layer)</a:t>
            </a:r>
            <a:r>
              <a:rPr lang="vi-V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Lớp kết nối đầy đủ thường được sử dụng ở cuối CNN để thực hiện phân loại dựa trên các đặc trưng đã được trích xuất.</a:t>
            </a:r>
            <a:endParaRPr lang="vi-VN" sz="1800" kern="100" dirty="0">
              <a:effectLst/>
              <a:latin typeface="Arial" panose="020B0604020202020204" pitchFamily="34" charset="0"/>
              <a:ea typeface="Times New Roman" panose="02020603050405020304" pitchFamily="18" charset="0"/>
              <a:cs typeface="Times New Roman" panose="02020603050405020304" pitchFamily="18" charset="0"/>
            </a:endParaRPr>
          </a:p>
          <a:p>
            <a:pPr marL="914400" lvl="1" indent="-228600" algn="just">
              <a:lnSpc>
                <a:spcPct val="107000"/>
              </a:lnSpc>
              <a:spcAft>
                <a:spcPts val="800"/>
              </a:spcAft>
            </a:pPr>
            <a:r>
              <a:rPr lang="vi-VN" sz="1800" b="1" kern="100" dirty="0">
                <a:effectLst/>
                <a:latin typeface="Times New Roman" panose="02020603050405020304" pitchFamily="18" charset="0"/>
                <a:ea typeface="Arial" panose="020B0604020202020204" pitchFamily="34" charset="0"/>
                <a:cs typeface="Times New Roman" panose="02020603050405020304" pitchFamily="18" charset="0"/>
              </a:rPr>
              <a:t>Cách hoạt động:</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1257300" lvl="2" indent="-342900" algn="just">
              <a:lnSpc>
                <a:spcPct val="107000"/>
              </a:lnSpc>
              <a:spcAft>
                <a:spcPts val="800"/>
              </a:spcAft>
              <a:buSzPts val="1000"/>
              <a:buFont typeface="Symbol" panose="05050102010706020507" pitchFamily="18" charset="2"/>
              <a:buChar char=""/>
              <a:tabLst>
                <a:tab pos="457200" algn="l"/>
                <a:tab pos="1129030" algn="l"/>
              </a:tabLst>
            </a:pP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Mỗi nơ-ron trong lớp này được kết nối với tất cả các nơ-ron ở lớp trước đó.</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1257300" lvl="2" indent="-342900" algn="just">
              <a:lnSpc>
                <a:spcPct val="107000"/>
              </a:lnSpc>
              <a:spcAft>
                <a:spcPts val="800"/>
              </a:spcAft>
              <a:buSzPts val="1000"/>
              <a:buFont typeface="Symbol" panose="05050102010706020507" pitchFamily="18" charset="2"/>
              <a:buChar char=""/>
              <a:tabLst>
                <a:tab pos="457200" algn="l"/>
                <a:tab pos="1129030" algn="l"/>
              </a:tabLst>
            </a:pP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Thực hiện phép nhân ma trận và áp dụng hàm kích hoạt (ví dụ: ReLU, sigmoid).</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914400" lvl="1" indent="-228600" algn="just">
              <a:lnSpc>
                <a:spcPct val="107000"/>
              </a:lnSpc>
              <a:spcAft>
                <a:spcPts val="800"/>
              </a:spcAft>
            </a:pPr>
            <a:r>
              <a:rPr lang="vi-VN" sz="1800" b="1" kern="100" dirty="0">
                <a:effectLst/>
                <a:latin typeface="Times New Roman" panose="02020603050405020304" pitchFamily="18" charset="0"/>
                <a:ea typeface="Arial" panose="020B0604020202020204" pitchFamily="34" charset="0"/>
                <a:cs typeface="Times New Roman" panose="02020603050405020304" pitchFamily="18" charset="0"/>
              </a:rPr>
              <a:t>Ý nghĩa:</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1586230" lvl="1" indent="-228600" algn="just">
              <a:lnSpc>
                <a:spcPct val="107000"/>
              </a:lnSpc>
              <a:spcAft>
                <a:spcPts val="800"/>
              </a:spcAft>
              <a:tabLst>
                <a:tab pos="457200" algn="l"/>
                <a:tab pos="1129030" algn="l"/>
              </a:tabLst>
            </a:pP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Kết hợp các đặc trưng đã học được từ các lớp trước để đưa ra quyết định cuối cùng.</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61093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Yolo là một mô hình mạng CNN cho việc phát hiện, nhận dạng, phân loại đối tượng. Yolo được tạo ra từ việc kết hợp giữa các convolutional layers và connected layers.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Trong đó :</a:t>
            </a:r>
          </a:p>
          <a:p>
            <a:pPr marL="742950" marR="0" lvl="1"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các convolutional layers sẽ trích xuất ra các feature của ảnh,</a:t>
            </a:r>
          </a:p>
          <a:p>
            <a:pPr marL="742950" marR="0" lvl="1"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full-connected layers sẽ dự đoán ra xác suất đó và tọa độ của đối tượng.</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0" lvl="0" indent="0" algn="l" rtl="0">
              <a:spcBef>
                <a:spcPts val="0"/>
              </a:spcBef>
              <a:spcAft>
                <a:spcPts val="0"/>
              </a:spcAft>
              <a:buNone/>
            </a:pPr>
            <a:endParaRPr lang="vi-VN" dirty="0"/>
          </a:p>
        </p:txBody>
      </p:sp>
    </p:spTree>
    <p:extLst>
      <p:ext uri="{BB962C8B-B14F-4D97-AF65-F5344CB8AC3E}">
        <p14:creationId xmlns:p14="http://schemas.microsoft.com/office/powerpoint/2010/main" val="3704759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lnSpc>
                <a:spcPct val="107000"/>
              </a:lnSpc>
              <a:spcAft>
                <a:spcPts val="800"/>
              </a:spcAft>
            </a:pPr>
            <a:r>
              <a:rPr lang="vi-VN" sz="1800" b="1" kern="100" dirty="0">
                <a:effectLst/>
                <a:latin typeface="Times New Roman" panose="02020603050405020304" pitchFamily="18" charset="0"/>
                <a:ea typeface="Arial" panose="020B0604020202020204" pitchFamily="34" charset="0"/>
                <a:cs typeface="Times New Roman" panose="02020603050405020304" pitchFamily="18" charset="0"/>
              </a:rPr>
              <a:t>Kiến trúc mạng YOLO</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07000"/>
              </a:lnSpc>
              <a:spcAft>
                <a:spcPts val="800"/>
              </a:spcAft>
            </a:pP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kiến trúc YOLO bao gồm: </a:t>
            </a:r>
          </a:p>
          <a:p>
            <a:pPr lvl="1" algn="just">
              <a:lnSpc>
                <a:spcPct val="107000"/>
              </a:lnSpc>
              <a:spcAft>
                <a:spcPts val="800"/>
              </a:spcAft>
            </a:pP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base network là các mạng convolution làm nhiệm vụ trích xuất đặc trưng. </a:t>
            </a:r>
          </a:p>
          <a:p>
            <a:pPr lvl="1" algn="just">
              <a:lnSpc>
                <a:spcPct val="107000"/>
              </a:lnSpc>
              <a:spcAft>
                <a:spcPts val="800"/>
              </a:spcAft>
            </a:pP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Phần phía sau là những Extra Layers được áp dụng để phát hiện vật thể trên feature map của base network.</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lvl="1" algn="just">
              <a:lnSpc>
                <a:spcPct val="107000"/>
              </a:lnSpc>
              <a:spcAft>
                <a:spcPts val="800"/>
              </a:spcAft>
            </a:pP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base network của YOLO sử dụng chủ yếu là các convolutional layer và các fully conntected layer. Các kiến trúc YOLO cũng khá đa dạng và có thể tùy biến thành các version cho nhiều input shape khác nhau.</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algn="just">
              <a:lnSpc>
                <a:spcPct val="107000"/>
              </a:lnSpc>
              <a:spcAft>
                <a:spcPts val="800"/>
              </a:spcAft>
            </a:pPr>
            <a:r>
              <a:rPr lang="vi-VN" sz="1800" b="1" kern="100" dirty="0">
                <a:effectLst/>
                <a:latin typeface="Times New Roman" panose="02020603050405020304" pitchFamily="18" charset="0"/>
                <a:ea typeface="Arial" panose="020B0604020202020204" pitchFamily="34" charset="0"/>
                <a:cs typeface="Times New Roman" panose="02020603050405020304" pitchFamily="18" charset="0"/>
              </a:rPr>
              <a:t>Hình trên:</a:t>
            </a: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 Sơ đồ kiến trúc mạng YOLO. Thành phần Darknet Architechture được gọi là base network có tác dụng trích suất đặc trưng. Output của base network là một feature map có kích thước 7x7x1024 sẽ được sử dụng làm input cho các Extra layers có tác dụng dự đoán nhãn và tọa độ bounding box của vật thể.</a:t>
            </a:r>
            <a:endParaRPr lang="vi-VN" sz="1800" kern="100" dirty="0">
              <a:effectLst/>
              <a:latin typeface="Arial" panose="020B0604020202020204" pitchFamily="34" charset="0"/>
              <a:ea typeface="Arial" panose="020B0604020202020204" pitchFamily="34" charset="0"/>
              <a:cs typeface="Times New Roman" panose="02020603050405020304" pitchFamily="18" charset="0"/>
            </a:endParaRPr>
          </a:p>
          <a:p>
            <a:pPr marL="0" lvl="0" indent="0" algn="l" rtl="0">
              <a:spcBef>
                <a:spcPts val="0"/>
              </a:spcBef>
              <a:spcAft>
                <a:spcPts val="0"/>
              </a:spcAft>
              <a:buNone/>
            </a:pPr>
            <a:endParaRPr lang="vi-VN" dirty="0"/>
          </a:p>
        </p:txBody>
      </p:sp>
    </p:spTree>
    <p:extLst>
      <p:ext uri="{BB962C8B-B14F-4D97-AF65-F5344CB8AC3E}">
        <p14:creationId xmlns:p14="http://schemas.microsoft.com/office/powerpoint/2010/main" val="758774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20127" y="264411"/>
            <a:ext cx="3418933" cy="3504263"/>
          </a:xfrm>
          <a:custGeom>
            <a:avLst/>
            <a:gdLst/>
            <a:ahLst/>
            <a:cxnLst/>
            <a:rect l="l" t="t" r="r" b="b"/>
            <a:pathLst>
              <a:path w="3418933" h="3504263" extrusionOk="0">
                <a:moveTo>
                  <a:pt x="3393703" y="3457931"/>
                </a:moveTo>
                <a:cubicBezTo>
                  <a:pt x="3406497" y="3457931"/>
                  <a:pt x="3416869" y="3468303"/>
                  <a:pt x="3416869" y="3481097"/>
                </a:cubicBezTo>
                <a:cubicBezTo>
                  <a:pt x="3416869" y="3493891"/>
                  <a:pt x="3406497" y="3504263"/>
                  <a:pt x="3393703" y="3504263"/>
                </a:cubicBezTo>
                <a:cubicBezTo>
                  <a:pt x="3380909" y="3504263"/>
                  <a:pt x="3370537" y="3493891"/>
                  <a:pt x="3370537" y="3481097"/>
                </a:cubicBezTo>
                <a:cubicBezTo>
                  <a:pt x="3370537" y="3468303"/>
                  <a:pt x="3380909" y="3457931"/>
                  <a:pt x="3393703" y="3457931"/>
                </a:cubicBezTo>
                <a:close/>
                <a:moveTo>
                  <a:pt x="3216608" y="3457931"/>
                </a:moveTo>
                <a:cubicBezTo>
                  <a:pt x="3229402" y="3457931"/>
                  <a:pt x="3239774" y="3468303"/>
                  <a:pt x="3239774" y="3481097"/>
                </a:cubicBezTo>
                <a:cubicBezTo>
                  <a:pt x="3239774" y="3493891"/>
                  <a:pt x="3229402" y="3504263"/>
                  <a:pt x="3216608" y="3504263"/>
                </a:cubicBezTo>
                <a:cubicBezTo>
                  <a:pt x="3203814" y="3504263"/>
                  <a:pt x="3193442" y="3493891"/>
                  <a:pt x="3193442" y="3481097"/>
                </a:cubicBezTo>
                <a:cubicBezTo>
                  <a:pt x="3193442" y="3468303"/>
                  <a:pt x="3203814" y="3457931"/>
                  <a:pt x="3216608" y="3457931"/>
                </a:cubicBezTo>
                <a:close/>
                <a:moveTo>
                  <a:pt x="3039509" y="3457931"/>
                </a:moveTo>
                <a:cubicBezTo>
                  <a:pt x="3052303" y="3457931"/>
                  <a:pt x="3062675" y="3468303"/>
                  <a:pt x="3062675" y="3481097"/>
                </a:cubicBezTo>
                <a:cubicBezTo>
                  <a:pt x="3062675" y="3493891"/>
                  <a:pt x="3052303" y="3504263"/>
                  <a:pt x="3039509" y="3504263"/>
                </a:cubicBezTo>
                <a:cubicBezTo>
                  <a:pt x="3026715" y="3504263"/>
                  <a:pt x="3016343" y="3493891"/>
                  <a:pt x="3016343" y="3481097"/>
                </a:cubicBezTo>
                <a:cubicBezTo>
                  <a:pt x="3016343" y="3468303"/>
                  <a:pt x="3026715" y="3457931"/>
                  <a:pt x="3039509" y="3457931"/>
                </a:cubicBezTo>
                <a:close/>
                <a:moveTo>
                  <a:pt x="2862410" y="3457931"/>
                </a:moveTo>
                <a:cubicBezTo>
                  <a:pt x="2875204" y="3457931"/>
                  <a:pt x="2885576" y="3468303"/>
                  <a:pt x="2885576" y="3481097"/>
                </a:cubicBezTo>
                <a:cubicBezTo>
                  <a:pt x="2885576" y="3493891"/>
                  <a:pt x="2875204" y="3504263"/>
                  <a:pt x="2862410" y="3504263"/>
                </a:cubicBezTo>
                <a:cubicBezTo>
                  <a:pt x="2849616" y="3504263"/>
                  <a:pt x="2839244" y="3493891"/>
                  <a:pt x="2839244" y="3481097"/>
                </a:cubicBezTo>
                <a:cubicBezTo>
                  <a:pt x="2839244" y="3468303"/>
                  <a:pt x="2849616" y="3457931"/>
                  <a:pt x="2862410" y="3457931"/>
                </a:cubicBezTo>
                <a:close/>
                <a:moveTo>
                  <a:pt x="2685311" y="3457931"/>
                </a:moveTo>
                <a:cubicBezTo>
                  <a:pt x="2698105" y="3457931"/>
                  <a:pt x="2708477" y="3468303"/>
                  <a:pt x="2708477" y="3481097"/>
                </a:cubicBezTo>
                <a:cubicBezTo>
                  <a:pt x="2708477" y="3493891"/>
                  <a:pt x="2698105" y="3504263"/>
                  <a:pt x="2685311" y="3504263"/>
                </a:cubicBezTo>
                <a:cubicBezTo>
                  <a:pt x="2672517" y="3504263"/>
                  <a:pt x="2662145" y="3493891"/>
                  <a:pt x="2662145" y="3481097"/>
                </a:cubicBezTo>
                <a:cubicBezTo>
                  <a:pt x="2662145" y="3468303"/>
                  <a:pt x="2672517" y="3457931"/>
                  <a:pt x="2685311" y="3457931"/>
                </a:cubicBezTo>
                <a:close/>
                <a:moveTo>
                  <a:pt x="2508212" y="3457931"/>
                </a:moveTo>
                <a:cubicBezTo>
                  <a:pt x="2521006" y="3457931"/>
                  <a:pt x="2531378" y="3468303"/>
                  <a:pt x="2531378" y="3481097"/>
                </a:cubicBezTo>
                <a:cubicBezTo>
                  <a:pt x="2531378" y="3493891"/>
                  <a:pt x="2521006" y="3504263"/>
                  <a:pt x="2508212" y="3504263"/>
                </a:cubicBezTo>
                <a:cubicBezTo>
                  <a:pt x="2495418" y="3504263"/>
                  <a:pt x="2485046" y="3493891"/>
                  <a:pt x="2485046" y="3481097"/>
                </a:cubicBezTo>
                <a:cubicBezTo>
                  <a:pt x="2485046" y="3468303"/>
                  <a:pt x="2495418" y="3457931"/>
                  <a:pt x="2508212" y="3457931"/>
                </a:cubicBezTo>
                <a:close/>
                <a:moveTo>
                  <a:pt x="2331113" y="3457931"/>
                </a:moveTo>
                <a:cubicBezTo>
                  <a:pt x="2343907" y="3457931"/>
                  <a:pt x="2354279" y="3468303"/>
                  <a:pt x="2354279" y="3481097"/>
                </a:cubicBezTo>
                <a:cubicBezTo>
                  <a:pt x="2354279" y="3493891"/>
                  <a:pt x="2343907" y="3504263"/>
                  <a:pt x="2331113" y="3504263"/>
                </a:cubicBezTo>
                <a:cubicBezTo>
                  <a:pt x="2318319" y="3504263"/>
                  <a:pt x="2307947" y="3493891"/>
                  <a:pt x="2307947" y="3481097"/>
                </a:cubicBezTo>
                <a:cubicBezTo>
                  <a:pt x="2307947" y="3468303"/>
                  <a:pt x="2318319" y="3457931"/>
                  <a:pt x="2331113" y="3457931"/>
                </a:cubicBezTo>
                <a:close/>
                <a:moveTo>
                  <a:pt x="2154014" y="3457931"/>
                </a:moveTo>
                <a:cubicBezTo>
                  <a:pt x="2166808" y="3457931"/>
                  <a:pt x="2177180" y="3468303"/>
                  <a:pt x="2177180" y="3481097"/>
                </a:cubicBezTo>
                <a:cubicBezTo>
                  <a:pt x="2177180" y="3493891"/>
                  <a:pt x="2166808" y="3504263"/>
                  <a:pt x="2154014" y="3504263"/>
                </a:cubicBezTo>
                <a:cubicBezTo>
                  <a:pt x="2141220" y="3504263"/>
                  <a:pt x="2130848" y="3493891"/>
                  <a:pt x="2130848" y="3481097"/>
                </a:cubicBezTo>
                <a:cubicBezTo>
                  <a:pt x="2130848" y="3468303"/>
                  <a:pt x="2141220" y="3457931"/>
                  <a:pt x="2154014" y="3457931"/>
                </a:cubicBezTo>
                <a:close/>
                <a:moveTo>
                  <a:pt x="1976916" y="3457931"/>
                </a:moveTo>
                <a:cubicBezTo>
                  <a:pt x="1989710" y="3457931"/>
                  <a:pt x="2000082" y="3468303"/>
                  <a:pt x="2000082" y="3481097"/>
                </a:cubicBezTo>
                <a:cubicBezTo>
                  <a:pt x="2000082" y="3493891"/>
                  <a:pt x="1989710" y="3504263"/>
                  <a:pt x="1976916" y="3504263"/>
                </a:cubicBezTo>
                <a:cubicBezTo>
                  <a:pt x="1964122" y="3504263"/>
                  <a:pt x="1953750" y="3493891"/>
                  <a:pt x="1953750" y="3481097"/>
                </a:cubicBezTo>
                <a:cubicBezTo>
                  <a:pt x="1953750" y="3468303"/>
                  <a:pt x="1964122" y="3457931"/>
                  <a:pt x="1976916" y="3457931"/>
                </a:cubicBezTo>
                <a:close/>
                <a:moveTo>
                  <a:pt x="1799817" y="3457931"/>
                </a:moveTo>
                <a:cubicBezTo>
                  <a:pt x="1812611" y="3457931"/>
                  <a:pt x="1822983" y="3468303"/>
                  <a:pt x="1822983" y="3481097"/>
                </a:cubicBezTo>
                <a:cubicBezTo>
                  <a:pt x="1822983" y="3493891"/>
                  <a:pt x="1812611" y="3504263"/>
                  <a:pt x="1799817" y="3504263"/>
                </a:cubicBezTo>
                <a:cubicBezTo>
                  <a:pt x="1787023" y="3504263"/>
                  <a:pt x="1776651" y="3493891"/>
                  <a:pt x="1776651" y="3481097"/>
                </a:cubicBezTo>
                <a:cubicBezTo>
                  <a:pt x="1776651" y="3468303"/>
                  <a:pt x="1787023" y="3457931"/>
                  <a:pt x="1799817" y="3457931"/>
                </a:cubicBezTo>
                <a:close/>
                <a:moveTo>
                  <a:pt x="1625306" y="3457931"/>
                </a:moveTo>
                <a:cubicBezTo>
                  <a:pt x="1638100" y="3457931"/>
                  <a:pt x="1648473" y="3468303"/>
                  <a:pt x="1648473" y="3481097"/>
                </a:cubicBezTo>
                <a:cubicBezTo>
                  <a:pt x="1648473" y="3493891"/>
                  <a:pt x="1638100" y="3504263"/>
                  <a:pt x="1625306" y="3504263"/>
                </a:cubicBezTo>
                <a:cubicBezTo>
                  <a:pt x="1612511" y="3504263"/>
                  <a:pt x="1602138" y="3493891"/>
                  <a:pt x="1602138" y="3481097"/>
                </a:cubicBezTo>
                <a:cubicBezTo>
                  <a:pt x="1602138" y="3468303"/>
                  <a:pt x="1612511" y="3457931"/>
                  <a:pt x="1625306" y="3457931"/>
                </a:cubicBezTo>
                <a:close/>
                <a:moveTo>
                  <a:pt x="1448212" y="3457931"/>
                </a:moveTo>
                <a:cubicBezTo>
                  <a:pt x="1461006" y="3457931"/>
                  <a:pt x="1471378" y="3468303"/>
                  <a:pt x="1471378" y="3481097"/>
                </a:cubicBezTo>
                <a:cubicBezTo>
                  <a:pt x="1471378" y="3493891"/>
                  <a:pt x="1461006" y="3504263"/>
                  <a:pt x="1448212" y="3504263"/>
                </a:cubicBezTo>
                <a:cubicBezTo>
                  <a:pt x="1435419" y="3504263"/>
                  <a:pt x="1425046" y="3493891"/>
                  <a:pt x="1425046" y="3481097"/>
                </a:cubicBezTo>
                <a:cubicBezTo>
                  <a:pt x="1425046" y="3468303"/>
                  <a:pt x="1435419" y="3457931"/>
                  <a:pt x="1448212" y="3457931"/>
                </a:cubicBezTo>
                <a:close/>
                <a:moveTo>
                  <a:pt x="1271113" y="3457931"/>
                </a:moveTo>
                <a:cubicBezTo>
                  <a:pt x="1283907" y="3457931"/>
                  <a:pt x="1294280" y="3468303"/>
                  <a:pt x="1294280" y="3481097"/>
                </a:cubicBezTo>
                <a:cubicBezTo>
                  <a:pt x="1294280" y="3493891"/>
                  <a:pt x="1283907" y="3504263"/>
                  <a:pt x="1271113" y="3504263"/>
                </a:cubicBezTo>
                <a:cubicBezTo>
                  <a:pt x="1258320" y="3504263"/>
                  <a:pt x="1247948" y="3493891"/>
                  <a:pt x="1247948" y="3481097"/>
                </a:cubicBezTo>
                <a:cubicBezTo>
                  <a:pt x="1247948" y="3468303"/>
                  <a:pt x="1258320" y="3457931"/>
                  <a:pt x="1271113" y="3457931"/>
                </a:cubicBezTo>
                <a:close/>
                <a:moveTo>
                  <a:pt x="1094017" y="3457931"/>
                </a:moveTo>
                <a:cubicBezTo>
                  <a:pt x="1106812" y="3457931"/>
                  <a:pt x="1117183" y="3468303"/>
                  <a:pt x="1117183" y="3481097"/>
                </a:cubicBezTo>
                <a:cubicBezTo>
                  <a:pt x="1117183" y="3493891"/>
                  <a:pt x="1106812" y="3504263"/>
                  <a:pt x="1094017" y="3504263"/>
                </a:cubicBezTo>
                <a:cubicBezTo>
                  <a:pt x="1081222" y="3504263"/>
                  <a:pt x="1070849" y="3493891"/>
                  <a:pt x="1070849" y="3481097"/>
                </a:cubicBezTo>
                <a:cubicBezTo>
                  <a:pt x="1070849" y="3468303"/>
                  <a:pt x="1081222" y="3457931"/>
                  <a:pt x="1094017" y="3457931"/>
                </a:cubicBezTo>
                <a:close/>
                <a:moveTo>
                  <a:pt x="916917" y="3457931"/>
                </a:moveTo>
                <a:cubicBezTo>
                  <a:pt x="929711" y="3457931"/>
                  <a:pt x="940082" y="3468303"/>
                  <a:pt x="940082" y="3481097"/>
                </a:cubicBezTo>
                <a:cubicBezTo>
                  <a:pt x="940082" y="3493891"/>
                  <a:pt x="929711" y="3504263"/>
                  <a:pt x="916917" y="3504263"/>
                </a:cubicBezTo>
                <a:cubicBezTo>
                  <a:pt x="904120" y="3504263"/>
                  <a:pt x="893750" y="3493891"/>
                  <a:pt x="893750" y="3481097"/>
                </a:cubicBezTo>
                <a:cubicBezTo>
                  <a:pt x="893750" y="3468303"/>
                  <a:pt x="904120" y="3457931"/>
                  <a:pt x="916917" y="3457931"/>
                </a:cubicBezTo>
                <a:close/>
                <a:moveTo>
                  <a:pt x="739818" y="3457931"/>
                </a:moveTo>
                <a:cubicBezTo>
                  <a:pt x="752612" y="3457931"/>
                  <a:pt x="762984" y="3468303"/>
                  <a:pt x="762984" y="3481097"/>
                </a:cubicBezTo>
                <a:cubicBezTo>
                  <a:pt x="762984" y="3493891"/>
                  <a:pt x="752612" y="3504263"/>
                  <a:pt x="739818" y="3504263"/>
                </a:cubicBezTo>
                <a:cubicBezTo>
                  <a:pt x="727024" y="3504263"/>
                  <a:pt x="716652" y="3493891"/>
                  <a:pt x="716652" y="3481097"/>
                </a:cubicBezTo>
                <a:cubicBezTo>
                  <a:pt x="716652" y="3468303"/>
                  <a:pt x="727024" y="3457931"/>
                  <a:pt x="739818" y="3457931"/>
                </a:cubicBezTo>
                <a:close/>
                <a:moveTo>
                  <a:pt x="562718" y="3457931"/>
                </a:moveTo>
                <a:cubicBezTo>
                  <a:pt x="575512" y="3457931"/>
                  <a:pt x="585884" y="3468303"/>
                  <a:pt x="585884" y="3481097"/>
                </a:cubicBezTo>
                <a:cubicBezTo>
                  <a:pt x="585884" y="3493891"/>
                  <a:pt x="575512" y="3504263"/>
                  <a:pt x="562718" y="3504263"/>
                </a:cubicBezTo>
                <a:cubicBezTo>
                  <a:pt x="549924" y="3504263"/>
                  <a:pt x="539552" y="3493891"/>
                  <a:pt x="539552" y="3481097"/>
                </a:cubicBezTo>
                <a:cubicBezTo>
                  <a:pt x="539552" y="3468303"/>
                  <a:pt x="549924" y="3457931"/>
                  <a:pt x="562718" y="3457931"/>
                </a:cubicBezTo>
                <a:close/>
                <a:moveTo>
                  <a:pt x="385620" y="3457931"/>
                </a:moveTo>
                <a:cubicBezTo>
                  <a:pt x="398414" y="3457931"/>
                  <a:pt x="408785" y="3468303"/>
                  <a:pt x="408785" y="3481097"/>
                </a:cubicBezTo>
                <a:cubicBezTo>
                  <a:pt x="408785" y="3493891"/>
                  <a:pt x="398414" y="3504263"/>
                  <a:pt x="385620" y="3504263"/>
                </a:cubicBezTo>
                <a:cubicBezTo>
                  <a:pt x="372826" y="3504263"/>
                  <a:pt x="362454" y="3493891"/>
                  <a:pt x="362454" y="3481097"/>
                </a:cubicBezTo>
                <a:cubicBezTo>
                  <a:pt x="362454" y="3468303"/>
                  <a:pt x="372826" y="3457931"/>
                  <a:pt x="385620" y="3457931"/>
                </a:cubicBezTo>
                <a:close/>
                <a:moveTo>
                  <a:pt x="208521" y="3457931"/>
                </a:moveTo>
                <a:cubicBezTo>
                  <a:pt x="221315" y="3457931"/>
                  <a:pt x="231687" y="3468303"/>
                  <a:pt x="231687" y="3481097"/>
                </a:cubicBezTo>
                <a:cubicBezTo>
                  <a:pt x="231687" y="3493891"/>
                  <a:pt x="221315" y="3504263"/>
                  <a:pt x="208521" y="3504263"/>
                </a:cubicBezTo>
                <a:cubicBezTo>
                  <a:pt x="195727" y="3504263"/>
                  <a:pt x="185355" y="3493891"/>
                  <a:pt x="185355" y="3481097"/>
                </a:cubicBezTo>
                <a:cubicBezTo>
                  <a:pt x="185355" y="3468303"/>
                  <a:pt x="195727" y="3457931"/>
                  <a:pt x="208521" y="3457931"/>
                </a:cubicBezTo>
                <a:close/>
                <a:moveTo>
                  <a:pt x="31422" y="3457931"/>
                </a:moveTo>
                <a:cubicBezTo>
                  <a:pt x="44216" y="3457931"/>
                  <a:pt x="54588" y="3468303"/>
                  <a:pt x="54588" y="3481097"/>
                </a:cubicBezTo>
                <a:cubicBezTo>
                  <a:pt x="54588" y="3493891"/>
                  <a:pt x="44216" y="3504263"/>
                  <a:pt x="31422" y="3504263"/>
                </a:cubicBezTo>
                <a:cubicBezTo>
                  <a:pt x="18628" y="3504263"/>
                  <a:pt x="8256" y="3493891"/>
                  <a:pt x="8256" y="3481097"/>
                </a:cubicBezTo>
                <a:cubicBezTo>
                  <a:pt x="8256" y="3468303"/>
                  <a:pt x="18628" y="3457931"/>
                  <a:pt x="31422" y="3457931"/>
                </a:cubicBezTo>
                <a:close/>
                <a:moveTo>
                  <a:pt x="3395767" y="3286567"/>
                </a:moveTo>
                <a:cubicBezTo>
                  <a:pt x="3408561" y="3286567"/>
                  <a:pt x="3418933" y="3296939"/>
                  <a:pt x="3418933" y="3309733"/>
                </a:cubicBezTo>
                <a:cubicBezTo>
                  <a:pt x="3418933" y="3322527"/>
                  <a:pt x="3408561" y="3332899"/>
                  <a:pt x="3395767" y="3332899"/>
                </a:cubicBezTo>
                <a:cubicBezTo>
                  <a:pt x="3382973" y="3332899"/>
                  <a:pt x="3372601" y="3322527"/>
                  <a:pt x="3372601" y="3309733"/>
                </a:cubicBezTo>
                <a:cubicBezTo>
                  <a:pt x="3372601" y="3296939"/>
                  <a:pt x="3382973" y="3286567"/>
                  <a:pt x="3395767" y="3286567"/>
                </a:cubicBezTo>
                <a:close/>
                <a:moveTo>
                  <a:pt x="3218672" y="3286567"/>
                </a:moveTo>
                <a:cubicBezTo>
                  <a:pt x="3231466" y="3286567"/>
                  <a:pt x="3241838" y="3296939"/>
                  <a:pt x="3241838" y="3309733"/>
                </a:cubicBezTo>
                <a:cubicBezTo>
                  <a:pt x="3241838" y="3322527"/>
                  <a:pt x="3231466" y="3332899"/>
                  <a:pt x="3218672" y="3332899"/>
                </a:cubicBezTo>
                <a:cubicBezTo>
                  <a:pt x="3205878" y="3332899"/>
                  <a:pt x="3195506" y="3322527"/>
                  <a:pt x="3195506" y="3309733"/>
                </a:cubicBezTo>
                <a:cubicBezTo>
                  <a:pt x="3195506" y="3296939"/>
                  <a:pt x="3205878" y="3286567"/>
                  <a:pt x="3218672" y="3286567"/>
                </a:cubicBezTo>
                <a:close/>
                <a:moveTo>
                  <a:pt x="3041573" y="3286567"/>
                </a:moveTo>
                <a:cubicBezTo>
                  <a:pt x="3054367" y="3286567"/>
                  <a:pt x="3064739" y="3296939"/>
                  <a:pt x="3064739" y="3309733"/>
                </a:cubicBezTo>
                <a:cubicBezTo>
                  <a:pt x="3064739" y="3322527"/>
                  <a:pt x="3054367" y="3332899"/>
                  <a:pt x="3041573" y="3332899"/>
                </a:cubicBezTo>
                <a:cubicBezTo>
                  <a:pt x="3028779" y="3332899"/>
                  <a:pt x="3018407" y="3322527"/>
                  <a:pt x="3018407" y="3309733"/>
                </a:cubicBezTo>
                <a:cubicBezTo>
                  <a:pt x="3018407" y="3296939"/>
                  <a:pt x="3028779" y="3286567"/>
                  <a:pt x="3041573" y="3286567"/>
                </a:cubicBezTo>
                <a:close/>
                <a:moveTo>
                  <a:pt x="2864474" y="3286567"/>
                </a:moveTo>
                <a:cubicBezTo>
                  <a:pt x="2877268" y="3286567"/>
                  <a:pt x="2887640" y="3296939"/>
                  <a:pt x="2887640" y="3309733"/>
                </a:cubicBezTo>
                <a:cubicBezTo>
                  <a:pt x="2887640" y="3322527"/>
                  <a:pt x="2877268" y="3332899"/>
                  <a:pt x="2864474" y="3332899"/>
                </a:cubicBezTo>
                <a:cubicBezTo>
                  <a:pt x="2851680" y="3332899"/>
                  <a:pt x="2841308" y="3322527"/>
                  <a:pt x="2841308" y="3309733"/>
                </a:cubicBezTo>
                <a:cubicBezTo>
                  <a:pt x="2841308" y="3296939"/>
                  <a:pt x="2851680" y="3286567"/>
                  <a:pt x="2864474" y="3286567"/>
                </a:cubicBezTo>
                <a:close/>
                <a:moveTo>
                  <a:pt x="2687375" y="3286567"/>
                </a:moveTo>
                <a:cubicBezTo>
                  <a:pt x="2700169" y="3286567"/>
                  <a:pt x="2710541" y="3296939"/>
                  <a:pt x="2710541" y="3309733"/>
                </a:cubicBezTo>
                <a:cubicBezTo>
                  <a:pt x="2710541" y="3322527"/>
                  <a:pt x="2700169" y="3332899"/>
                  <a:pt x="2687375" y="3332899"/>
                </a:cubicBezTo>
                <a:cubicBezTo>
                  <a:pt x="2674581" y="3332899"/>
                  <a:pt x="2664209" y="3322527"/>
                  <a:pt x="2664209" y="3309733"/>
                </a:cubicBezTo>
                <a:cubicBezTo>
                  <a:pt x="2664209" y="3296939"/>
                  <a:pt x="2674581" y="3286567"/>
                  <a:pt x="2687375" y="3286567"/>
                </a:cubicBezTo>
                <a:close/>
                <a:moveTo>
                  <a:pt x="2510277" y="3286567"/>
                </a:moveTo>
                <a:cubicBezTo>
                  <a:pt x="2523071" y="3286567"/>
                  <a:pt x="2533443" y="3296939"/>
                  <a:pt x="2533443" y="3309733"/>
                </a:cubicBezTo>
                <a:cubicBezTo>
                  <a:pt x="2533443" y="3322527"/>
                  <a:pt x="2523071" y="3332899"/>
                  <a:pt x="2510277" y="3332899"/>
                </a:cubicBezTo>
                <a:cubicBezTo>
                  <a:pt x="2497483" y="3332899"/>
                  <a:pt x="2487111" y="3322527"/>
                  <a:pt x="2487111" y="3309733"/>
                </a:cubicBezTo>
                <a:cubicBezTo>
                  <a:pt x="2487111" y="3296939"/>
                  <a:pt x="2497483" y="3286567"/>
                  <a:pt x="2510277" y="3286567"/>
                </a:cubicBezTo>
                <a:close/>
                <a:moveTo>
                  <a:pt x="2333178" y="3286567"/>
                </a:moveTo>
                <a:cubicBezTo>
                  <a:pt x="2345972" y="3286567"/>
                  <a:pt x="2356344" y="3296939"/>
                  <a:pt x="2356344" y="3309733"/>
                </a:cubicBezTo>
                <a:cubicBezTo>
                  <a:pt x="2356344" y="3322527"/>
                  <a:pt x="2345972" y="3332899"/>
                  <a:pt x="2333178" y="3332899"/>
                </a:cubicBezTo>
                <a:cubicBezTo>
                  <a:pt x="2320384" y="3332899"/>
                  <a:pt x="2310012" y="3322527"/>
                  <a:pt x="2310012" y="3309733"/>
                </a:cubicBezTo>
                <a:cubicBezTo>
                  <a:pt x="2310012" y="3296939"/>
                  <a:pt x="2320384" y="3286567"/>
                  <a:pt x="2333178" y="3286567"/>
                </a:cubicBezTo>
                <a:close/>
                <a:moveTo>
                  <a:pt x="2156079" y="3286567"/>
                </a:moveTo>
                <a:cubicBezTo>
                  <a:pt x="2168873" y="3286567"/>
                  <a:pt x="2179245" y="3296939"/>
                  <a:pt x="2179245" y="3309733"/>
                </a:cubicBezTo>
                <a:cubicBezTo>
                  <a:pt x="2179245" y="3322527"/>
                  <a:pt x="2168873" y="3332899"/>
                  <a:pt x="2156079" y="3332899"/>
                </a:cubicBezTo>
                <a:cubicBezTo>
                  <a:pt x="2143285" y="3332899"/>
                  <a:pt x="2132913" y="3322527"/>
                  <a:pt x="2132913" y="3309733"/>
                </a:cubicBezTo>
                <a:cubicBezTo>
                  <a:pt x="2132913" y="3296939"/>
                  <a:pt x="2143285" y="3286567"/>
                  <a:pt x="2156079" y="3286567"/>
                </a:cubicBezTo>
                <a:close/>
                <a:moveTo>
                  <a:pt x="1978980" y="3286567"/>
                </a:moveTo>
                <a:cubicBezTo>
                  <a:pt x="1991774" y="3286567"/>
                  <a:pt x="2002146" y="3296939"/>
                  <a:pt x="2002146" y="3309733"/>
                </a:cubicBezTo>
                <a:cubicBezTo>
                  <a:pt x="2002146" y="3322527"/>
                  <a:pt x="1991774" y="3332899"/>
                  <a:pt x="1978980" y="3332899"/>
                </a:cubicBezTo>
                <a:cubicBezTo>
                  <a:pt x="1966186" y="3332899"/>
                  <a:pt x="1955814" y="3322527"/>
                  <a:pt x="1955814" y="3309733"/>
                </a:cubicBezTo>
                <a:cubicBezTo>
                  <a:pt x="1955814" y="3296939"/>
                  <a:pt x="1966186" y="3286567"/>
                  <a:pt x="1978980" y="3286567"/>
                </a:cubicBezTo>
                <a:close/>
                <a:moveTo>
                  <a:pt x="1801881" y="3286567"/>
                </a:moveTo>
                <a:cubicBezTo>
                  <a:pt x="1814675" y="3286567"/>
                  <a:pt x="1825047" y="3296939"/>
                  <a:pt x="1825047" y="3309733"/>
                </a:cubicBezTo>
                <a:cubicBezTo>
                  <a:pt x="1825047" y="3322527"/>
                  <a:pt x="1814675" y="3332899"/>
                  <a:pt x="1801881" y="3332899"/>
                </a:cubicBezTo>
                <a:cubicBezTo>
                  <a:pt x="1789087" y="3332899"/>
                  <a:pt x="1778715" y="3322527"/>
                  <a:pt x="1778715" y="3309733"/>
                </a:cubicBezTo>
                <a:cubicBezTo>
                  <a:pt x="1778715" y="3296939"/>
                  <a:pt x="1789087" y="3286567"/>
                  <a:pt x="1801881" y="3286567"/>
                </a:cubicBezTo>
                <a:close/>
                <a:moveTo>
                  <a:pt x="1627371" y="3286567"/>
                </a:moveTo>
                <a:cubicBezTo>
                  <a:pt x="1640166" y="3286567"/>
                  <a:pt x="1650538" y="3296939"/>
                  <a:pt x="1650538" y="3309733"/>
                </a:cubicBezTo>
                <a:cubicBezTo>
                  <a:pt x="1650538" y="3322527"/>
                  <a:pt x="1640166" y="3332899"/>
                  <a:pt x="1627371" y="3332899"/>
                </a:cubicBezTo>
                <a:cubicBezTo>
                  <a:pt x="1614575" y="3332899"/>
                  <a:pt x="1604203" y="3322527"/>
                  <a:pt x="1604203" y="3309733"/>
                </a:cubicBezTo>
                <a:cubicBezTo>
                  <a:pt x="1604203" y="3296939"/>
                  <a:pt x="1614575" y="3286567"/>
                  <a:pt x="1627371" y="3286567"/>
                </a:cubicBezTo>
                <a:close/>
                <a:moveTo>
                  <a:pt x="1450277" y="3286567"/>
                </a:moveTo>
                <a:cubicBezTo>
                  <a:pt x="1463071" y="3286567"/>
                  <a:pt x="1473442" y="3296939"/>
                  <a:pt x="1473442" y="3309733"/>
                </a:cubicBezTo>
                <a:cubicBezTo>
                  <a:pt x="1473442" y="3322527"/>
                  <a:pt x="1463071" y="3332899"/>
                  <a:pt x="1450277" y="3332899"/>
                </a:cubicBezTo>
                <a:cubicBezTo>
                  <a:pt x="1437483" y="3332899"/>
                  <a:pt x="1427111" y="3322527"/>
                  <a:pt x="1427111" y="3309733"/>
                </a:cubicBezTo>
                <a:cubicBezTo>
                  <a:pt x="1427111" y="3296939"/>
                  <a:pt x="1437483" y="3286567"/>
                  <a:pt x="1450277" y="3286567"/>
                </a:cubicBezTo>
                <a:close/>
                <a:moveTo>
                  <a:pt x="1273178" y="3286567"/>
                </a:moveTo>
                <a:cubicBezTo>
                  <a:pt x="1285972" y="3286567"/>
                  <a:pt x="1296345" y="3296939"/>
                  <a:pt x="1296345" y="3309733"/>
                </a:cubicBezTo>
                <a:cubicBezTo>
                  <a:pt x="1296345" y="3322527"/>
                  <a:pt x="1285972" y="3332899"/>
                  <a:pt x="1273178" y="3332899"/>
                </a:cubicBezTo>
                <a:cubicBezTo>
                  <a:pt x="1260384" y="3332899"/>
                  <a:pt x="1250012" y="3322527"/>
                  <a:pt x="1250012" y="3309733"/>
                </a:cubicBezTo>
                <a:cubicBezTo>
                  <a:pt x="1250012" y="3296939"/>
                  <a:pt x="1260384" y="3286567"/>
                  <a:pt x="1273178" y="3286567"/>
                </a:cubicBezTo>
                <a:close/>
                <a:moveTo>
                  <a:pt x="1096081" y="3286567"/>
                </a:moveTo>
                <a:cubicBezTo>
                  <a:pt x="1108877" y="3286567"/>
                  <a:pt x="1119247" y="3296939"/>
                  <a:pt x="1119247" y="3309733"/>
                </a:cubicBezTo>
                <a:cubicBezTo>
                  <a:pt x="1119247" y="3322527"/>
                  <a:pt x="1108877" y="3332899"/>
                  <a:pt x="1096081" y="3332899"/>
                </a:cubicBezTo>
                <a:cubicBezTo>
                  <a:pt x="1083286" y="3332899"/>
                  <a:pt x="1072914" y="3322527"/>
                  <a:pt x="1072914" y="3309733"/>
                </a:cubicBezTo>
                <a:cubicBezTo>
                  <a:pt x="1072914" y="3296939"/>
                  <a:pt x="1083286" y="3286567"/>
                  <a:pt x="1096081" y="3286567"/>
                </a:cubicBezTo>
                <a:close/>
                <a:moveTo>
                  <a:pt x="918981" y="3286567"/>
                </a:moveTo>
                <a:cubicBezTo>
                  <a:pt x="931774" y="3286567"/>
                  <a:pt x="942147" y="3296939"/>
                  <a:pt x="942147" y="3309733"/>
                </a:cubicBezTo>
                <a:cubicBezTo>
                  <a:pt x="942147" y="3322527"/>
                  <a:pt x="931774" y="3332899"/>
                  <a:pt x="918981" y="3332899"/>
                </a:cubicBezTo>
                <a:cubicBezTo>
                  <a:pt x="906186" y="3332899"/>
                  <a:pt x="895815" y="3322527"/>
                  <a:pt x="895815" y="3309733"/>
                </a:cubicBezTo>
                <a:cubicBezTo>
                  <a:pt x="895815" y="3296939"/>
                  <a:pt x="906186" y="3286567"/>
                  <a:pt x="918981" y="3286567"/>
                </a:cubicBezTo>
                <a:close/>
                <a:moveTo>
                  <a:pt x="741884" y="3286567"/>
                </a:moveTo>
                <a:cubicBezTo>
                  <a:pt x="754678" y="3286567"/>
                  <a:pt x="765050" y="3296939"/>
                  <a:pt x="765050" y="3309733"/>
                </a:cubicBezTo>
                <a:cubicBezTo>
                  <a:pt x="765050" y="3322527"/>
                  <a:pt x="754678" y="3332899"/>
                  <a:pt x="741884" y="3332899"/>
                </a:cubicBezTo>
                <a:cubicBezTo>
                  <a:pt x="729090" y="3332899"/>
                  <a:pt x="718718" y="3322527"/>
                  <a:pt x="718718" y="3309733"/>
                </a:cubicBezTo>
                <a:cubicBezTo>
                  <a:pt x="718718" y="3296939"/>
                  <a:pt x="729090" y="3286567"/>
                  <a:pt x="741884" y="3286567"/>
                </a:cubicBezTo>
                <a:close/>
                <a:moveTo>
                  <a:pt x="564784" y="3286567"/>
                </a:moveTo>
                <a:cubicBezTo>
                  <a:pt x="577578" y="3286567"/>
                  <a:pt x="587950" y="3296939"/>
                  <a:pt x="587950" y="3309733"/>
                </a:cubicBezTo>
                <a:cubicBezTo>
                  <a:pt x="587950" y="3322527"/>
                  <a:pt x="577578" y="3332899"/>
                  <a:pt x="564784" y="3332899"/>
                </a:cubicBezTo>
                <a:cubicBezTo>
                  <a:pt x="551990" y="3332899"/>
                  <a:pt x="541618" y="3322527"/>
                  <a:pt x="541618" y="3309733"/>
                </a:cubicBezTo>
                <a:cubicBezTo>
                  <a:pt x="541618" y="3296939"/>
                  <a:pt x="551990" y="3286567"/>
                  <a:pt x="564784" y="3286567"/>
                </a:cubicBezTo>
                <a:close/>
                <a:moveTo>
                  <a:pt x="387686" y="3286567"/>
                </a:moveTo>
                <a:cubicBezTo>
                  <a:pt x="400479" y="3286567"/>
                  <a:pt x="410851" y="3296939"/>
                  <a:pt x="410851" y="3309733"/>
                </a:cubicBezTo>
                <a:cubicBezTo>
                  <a:pt x="410851" y="3322527"/>
                  <a:pt x="400479" y="3332899"/>
                  <a:pt x="387686" y="3332899"/>
                </a:cubicBezTo>
                <a:cubicBezTo>
                  <a:pt x="374891" y="3332899"/>
                  <a:pt x="364519" y="3322527"/>
                  <a:pt x="364519" y="3309733"/>
                </a:cubicBezTo>
                <a:cubicBezTo>
                  <a:pt x="364519" y="3296939"/>
                  <a:pt x="374891" y="3286567"/>
                  <a:pt x="387686" y="3286567"/>
                </a:cubicBezTo>
                <a:close/>
                <a:moveTo>
                  <a:pt x="210585" y="3286567"/>
                </a:moveTo>
                <a:cubicBezTo>
                  <a:pt x="223379" y="3286567"/>
                  <a:pt x="233751" y="3296939"/>
                  <a:pt x="233751" y="3309733"/>
                </a:cubicBezTo>
                <a:cubicBezTo>
                  <a:pt x="233751" y="3322527"/>
                  <a:pt x="223379" y="3332899"/>
                  <a:pt x="210585" y="3332899"/>
                </a:cubicBezTo>
                <a:cubicBezTo>
                  <a:pt x="197791" y="3332899"/>
                  <a:pt x="187419" y="3322527"/>
                  <a:pt x="187419" y="3309733"/>
                </a:cubicBezTo>
                <a:cubicBezTo>
                  <a:pt x="187419" y="3296939"/>
                  <a:pt x="197791" y="3286567"/>
                  <a:pt x="210585" y="3286567"/>
                </a:cubicBezTo>
                <a:close/>
                <a:moveTo>
                  <a:pt x="33487" y="3286567"/>
                </a:moveTo>
                <a:cubicBezTo>
                  <a:pt x="46281" y="3286567"/>
                  <a:pt x="56653" y="3296939"/>
                  <a:pt x="56653" y="3309733"/>
                </a:cubicBezTo>
                <a:cubicBezTo>
                  <a:pt x="56653" y="3322527"/>
                  <a:pt x="46281" y="3332899"/>
                  <a:pt x="33487" y="3332899"/>
                </a:cubicBezTo>
                <a:cubicBezTo>
                  <a:pt x="20693" y="3332899"/>
                  <a:pt x="10321" y="3322527"/>
                  <a:pt x="10321" y="3309733"/>
                </a:cubicBezTo>
                <a:cubicBezTo>
                  <a:pt x="10321" y="3296939"/>
                  <a:pt x="20693" y="3286567"/>
                  <a:pt x="33487" y="3286567"/>
                </a:cubicBezTo>
                <a:close/>
                <a:moveTo>
                  <a:pt x="3389573" y="3094558"/>
                </a:moveTo>
                <a:cubicBezTo>
                  <a:pt x="3402367" y="3094558"/>
                  <a:pt x="3412739" y="3104930"/>
                  <a:pt x="3412739" y="3117724"/>
                </a:cubicBezTo>
                <a:cubicBezTo>
                  <a:pt x="3412739" y="3130518"/>
                  <a:pt x="3402367" y="3140890"/>
                  <a:pt x="3389573" y="3140890"/>
                </a:cubicBezTo>
                <a:cubicBezTo>
                  <a:pt x="3376779" y="3140890"/>
                  <a:pt x="3366407" y="3130518"/>
                  <a:pt x="3366407" y="3117724"/>
                </a:cubicBezTo>
                <a:cubicBezTo>
                  <a:pt x="3366407" y="3104930"/>
                  <a:pt x="3376779" y="3094558"/>
                  <a:pt x="3389573" y="3094558"/>
                </a:cubicBezTo>
                <a:close/>
                <a:moveTo>
                  <a:pt x="3212478" y="3094558"/>
                </a:moveTo>
                <a:cubicBezTo>
                  <a:pt x="3225272" y="3094558"/>
                  <a:pt x="3235644" y="3104930"/>
                  <a:pt x="3235644" y="3117724"/>
                </a:cubicBezTo>
                <a:cubicBezTo>
                  <a:pt x="3235644" y="3130518"/>
                  <a:pt x="3225272" y="3140890"/>
                  <a:pt x="3212478" y="3140890"/>
                </a:cubicBezTo>
                <a:cubicBezTo>
                  <a:pt x="3199684" y="3140890"/>
                  <a:pt x="3189312" y="3130518"/>
                  <a:pt x="3189312" y="3117724"/>
                </a:cubicBezTo>
                <a:cubicBezTo>
                  <a:pt x="3189312" y="3104930"/>
                  <a:pt x="3199684" y="3094558"/>
                  <a:pt x="3212478" y="3094558"/>
                </a:cubicBezTo>
                <a:close/>
                <a:moveTo>
                  <a:pt x="3035379" y="3094558"/>
                </a:moveTo>
                <a:cubicBezTo>
                  <a:pt x="3048173" y="3094558"/>
                  <a:pt x="3058545" y="3104930"/>
                  <a:pt x="3058545" y="3117724"/>
                </a:cubicBezTo>
                <a:cubicBezTo>
                  <a:pt x="3058545" y="3130518"/>
                  <a:pt x="3048173" y="3140890"/>
                  <a:pt x="3035379" y="3140890"/>
                </a:cubicBezTo>
                <a:cubicBezTo>
                  <a:pt x="3022585" y="3140890"/>
                  <a:pt x="3012213" y="3130518"/>
                  <a:pt x="3012213" y="3117724"/>
                </a:cubicBezTo>
                <a:cubicBezTo>
                  <a:pt x="3012213" y="3104930"/>
                  <a:pt x="3022585" y="3094558"/>
                  <a:pt x="3035379" y="3094558"/>
                </a:cubicBezTo>
                <a:close/>
                <a:moveTo>
                  <a:pt x="2858280" y="3094558"/>
                </a:moveTo>
                <a:cubicBezTo>
                  <a:pt x="2871074" y="3094558"/>
                  <a:pt x="2881446" y="3104930"/>
                  <a:pt x="2881446" y="3117724"/>
                </a:cubicBezTo>
                <a:cubicBezTo>
                  <a:pt x="2881446" y="3130518"/>
                  <a:pt x="2871074" y="3140890"/>
                  <a:pt x="2858280" y="3140890"/>
                </a:cubicBezTo>
                <a:cubicBezTo>
                  <a:pt x="2845486" y="3140890"/>
                  <a:pt x="2835114" y="3130518"/>
                  <a:pt x="2835114" y="3117724"/>
                </a:cubicBezTo>
                <a:cubicBezTo>
                  <a:pt x="2835114" y="3104930"/>
                  <a:pt x="2845486" y="3094558"/>
                  <a:pt x="2858280" y="3094558"/>
                </a:cubicBezTo>
                <a:close/>
                <a:moveTo>
                  <a:pt x="2681181" y="3094558"/>
                </a:moveTo>
                <a:cubicBezTo>
                  <a:pt x="2693975" y="3094558"/>
                  <a:pt x="2704347" y="3104930"/>
                  <a:pt x="2704347" y="3117724"/>
                </a:cubicBezTo>
                <a:cubicBezTo>
                  <a:pt x="2704347" y="3130518"/>
                  <a:pt x="2693975" y="3140890"/>
                  <a:pt x="2681181" y="3140890"/>
                </a:cubicBezTo>
                <a:cubicBezTo>
                  <a:pt x="2668387" y="3140890"/>
                  <a:pt x="2658015" y="3130518"/>
                  <a:pt x="2658015" y="3117724"/>
                </a:cubicBezTo>
                <a:cubicBezTo>
                  <a:pt x="2658015" y="3104930"/>
                  <a:pt x="2668387" y="3094558"/>
                  <a:pt x="2681181" y="3094558"/>
                </a:cubicBezTo>
                <a:close/>
                <a:moveTo>
                  <a:pt x="2504082" y="3094558"/>
                </a:moveTo>
                <a:cubicBezTo>
                  <a:pt x="2516876" y="3094558"/>
                  <a:pt x="2527248" y="3104930"/>
                  <a:pt x="2527248" y="3117724"/>
                </a:cubicBezTo>
                <a:cubicBezTo>
                  <a:pt x="2527248" y="3130518"/>
                  <a:pt x="2516876" y="3140890"/>
                  <a:pt x="2504082" y="3140890"/>
                </a:cubicBezTo>
                <a:cubicBezTo>
                  <a:pt x="2491288" y="3140890"/>
                  <a:pt x="2480916" y="3130518"/>
                  <a:pt x="2480916" y="3117724"/>
                </a:cubicBezTo>
                <a:cubicBezTo>
                  <a:pt x="2480916" y="3104930"/>
                  <a:pt x="2491288" y="3094558"/>
                  <a:pt x="2504082" y="3094558"/>
                </a:cubicBezTo>
                <a:close/>
                <a:moveTo>
                  <a:pt x="2326983" y="3094558"/>
                </a:moveTo>
                <a:cubicBezTo>
                  <a:pt x="2339777" y="3094558"/>
                  <a:pt x="2350149" y="3104930"/>
                  <a:pt x="2350149" y="3117724"/>
                </a:cubicBezTo>
                <a:cubicBezTo>
                  <a:pt x="2350149" y="3130518"/>
                  <a:pt x="2339777" y="3140890"/>
                  <a:pt x="2326983" y="3140890"/>
                </a:cubicBezTo>
                <a:cubicBezTo>
                  <a:pt x="2314189" y="3140890"/>
                  <a:pt x="2303817" y="3130518"/>
                  <a:pt x="2303817" y="3117724"/>
                </a:cubicBezTo>
                <a:cubicBezTo>
                  <a:pt x="2303817" y="3104930"/>
                  <a:pt x="2314189" y="3094558"/>
                  <a:pt x="2326983" y="3094558"/>
                </a:cubicBezTo>
                <a:close/>
                <a:moveTo>
                  <a:pt x="2149884" y="3094558"/>
                </a:moveTo>
                <a:cubicBezTo>
                  <a:pt x="2162678" y="3094558"/>
                  <a:pt x="2173050" y="3104930"/>
                  <a:pt x="2173050" y="3117724"/>
                </a:cubicBezTo>
                <a:cubicBezTo>
                  <a:pt x="2173050" y="3130518"/>
                  <a:pt x="2162678" y="3140890"/>
                  <a:pt x="2149884" y="3140890"/>
                </a:cubicBezTo>
                <a:cubicBezTo>
                  <a:pt x="2137090" y="3140890"/>
                  <a:pt x="2126718" y="3130518"/>
                  <a:pt x="2126718" y="3117724"/>
                </a:cubicBezTo>
                <a:cubicBezTo>
                  <a:pt x="2126718" y="3104930"/>
                  <a:pt x="2137090" y="3094558"/>
                  <a:pt x="2149884" y="3094558"/>
                </a:cubicBezTo>
                <a:close/>
                <a:moveTo>
                  <a:pt x="1972786" y="3094558"/>
                </a:moveTo>
                <a:cubicBezTo>
                  <a:pt x="1985580" y="3094558"/>
                  <a:pt x="1995952" y="3104930"/>
                  <a:pt x="1995952" y="3117724"/>
                </a:cubicBezTo>
                <a:cubicBezTo>
                  <a:pt x="1995952" y="3130518"/>
                  <a:pt x="1985580" y="3140890"/>
                  <a:pt x="1972786" y="3140890"/>
                </a:cubicBezTo>
                <a:cubicBezTo>
                  <a:pt x="1959992" y="3140890"/>
                  <a:pt x="1949620" y="3130518"/>
                  <a:pt x="1949620" y="3117724"/>
                </a:cubicBezTo>
                <a:cubicBezTo>
                  <a:pt x="1949620" y="3104930"/>
                  <a:pt x="1959992" y="3094558"/>
                  <a:pt x="1972786" y="3094558"/>
                </a:cubicBezTo>
                <a:close/>
                <a:moveTo>
                  <a:pt x="1795687" y="3094558"/>
                </a:moveTo>
                <a:cubicBezTo>
                  <a:pt x="1808481" y="3094558"/>
                  <a:pt x="1818853" y="3104930"/>
                  <a:pt x="1818853" y="3117724"/>
                </a:cubicBezTo>
                <a:cubicBezTo>
                  <a:pt x="1818853" y="3130518"/>
                  <a:pt x="1808481" y="3140890"/>
                  <a:pt x="1795687" y="3140890"/>
                </a:cubicBezTo>
                <a:cubicBezTo>
                  <a:pt x="1782893" y="3140890"/>
                  <a:pt x="1772521" y="3130518"/>
                  <a:pt x="1772521" y="3117724"/>
                </a:cubicBezTo>
                <a:cubicBezTo>
                  <a:pt x="1772521" y="3104930"/>
                  <a:pt x="1782893" y="3094558"/>
                  <a:pt x="1795687" y="3094558"/>
                </a:cubicBezTo>
                <a:close/>
                <a:moveTo>
                  <a:pt x="1621175" y="3094558"/>
                </a:moveTo>
                <a:cubicBezTo>
                  <a:pt x="1633971" y="3094558"/>
                  <a:pt x="1644344" y="3104930"/>
                  <a:pt x="1644344" y="3117724"/>
                </a:cubicBezTo>
                <a:cubicBezTo>
                  <a:pt x="1644344" y="3130518"/>
                  <a:pt x="1633971" y="3140890"/>
                  <a:pt x="1621175" y="3140890"/>
                </a:cubicBezTo>
                <a:cubicBezTo>
                  <a:pt x="1608381" y="3140890"/>
                  <a:pt x="1598008" y="3130518"/>
                  <a:pt x="1598008" y="3117724"/>
                </a:cubicBezTo>
                <a:cubicBezTo>
                  <a:pt x="1598008" y="3104930"/>
                  <a:pt x="1608381" y="3094558"/>
                  <a:pt x="1621175" y="3094558"/>
                </a:cubicBezTo>
                <a:close/>
                <a:moveTo>
                  <a:pt x="1444083" y="3094558"/>
                </a:moveTo>
                <a:cubicBezTo>
                  <a:pt x="1456878" y="3094558"/>
                  <a:pt x="1467248" y="3104930"/>
                  <a:pt x="1467248" y="3117724"/>
                </a:cubicBezTo>
                <a:cubicBezTo>
                  <a:pt x="1467248" y="3130518"/>
                  <a:pt x="1456878" y="3140890"/>
                  <a:pt x="1444083" y="3140890"/>
                </a:cubicBezTo>
                <a:cubicBezTo>
                  <a:pt x="1431289" y="3140890"/>
                  <a:pt x="1420918" y="3130518"/>
                  <a:pt x="1420918" y="3117724"/>
                </a:cubicBezTo>
                <a:cubicBezTo>
                  <a:pt x="1420918" y="3104930"/>
                  <a:pt x="1431289" y="3094558"/>
                  <a:pt x="1444083" y="3094558"/>
                </a:cubicBezTo>
                <a:close/>
                <a:moveTo>
                  <a:pt x="1266985" y="3094558"/>
                </a:moveTo>
                <a:cubicBezTo>
                  <a:pt x="1279778" y="3094558"/>
                  <a:pt x="1290151" y="3104930"/>
                  <a:pt x="1290151" y="3117724"/>
                </a:cubicBezTo>
                <a:cubicBezTo>
                  <a:pt x="1290151" y="3130518"/>
                  <a:pt x="1279778" y="3140890"/>
                  <a:pt x="1266985" y="3140890"/>
                </a:cubicBezTo>
                <a:cubicBezTo>
                  <a:pt x="1254190" y="3140890"/>
                  <a:pt x="1243819" y="3130518"/>
                  <a:pt x="1243819" y="3117724"/>
                </a:cubicBezTo>
                <a:cubicBezTo>
                  <a:pt x="1243819" y="3104930"/>
                  <a:pt x="1254190" y="3094558"/>
                  <a:pt x="1266985" y="3094558"/>
                </a:cubicBezTo>
                <a:close/>
                <a:moveTo>
                  <a:pt x="1089888" y="3094558"/>
                </a:moveTo>
                <a:cubicBezTo>
                  <a:pt x="1102682" y="3094558"/>
                  <a:pt x="1113055" y="3104930"/>
                  <a:pt x="1113055" y="3117724"/>
                </a:cubicBezTo>
                <a:cubicBezTo>
                  <a:pt x="1113055" y="3130518"/>
                  <a:pt x="1102682" y="3140890"/>
                  <a:pt x="1089888" y="3140890"/>
                </a:cubicBezTo>
                <a:cubicBezTo>
                  <a:pt x="1077093" y="3140890"/>
                  <a:pt x="1066720" y="3130518"/>
                  <a:pt x="1066720" y="3117724"/>
                </a:cubicBezTo>
                <a:cubicBezTo>
                  <a:pt x="1066720" y="3104930"/>
                  <a:pt x="1077093" y="3094558"/>
                  <a:pt x="1089888" y="3094558"/>
                </a:cubicBezTo>
                <a:close/>
                <a:moveTo>
                  <a:pt x="912787" y="3094558"/>
                </a:moveTo>
                <a:cubicBezTo>
                  <a:pt x="925582" y="3094558"/>
                  <a:pt x="935953" y="3104930"/>
                  <a:pt x="935953" y="3117724"/>
                </a:cubicBezTo>
                <a:cubicBezTo>
                  <a:pt x="935953" y="3130518"/>
                  <a:pt x="925582" y="3140890"/>
                  <a:pt x="912787" y="3140890"/>
                </a:cubicBezTo>
                <a:cubicBezTo>
                  <a:pt x="899993" y="3140890"/>
                  <a:pt x="889622" y="3130518"/>
                  <a:pt x="889622" y="3117724"/>
                </a:cubicBezTo>
                <a:cubicBezTo>
                  <a:pt x="889622" y="3104930"/>
                  <a:pt x="899993" y="3094558"/>
                  <a:pt x="912787" y="3094558"/>
                </a:cubicBezTo>
                <a:close/>
                <a:moveTo>
                  <a:pt x="735690" y="3094558"/>
                </a:moveTo>
                <a:cubicBezTo>
                  <a:pt x="748484" y="3094558"/>
                  <a:pt x="758856" y="3104930"/>
                  <a:pt x="758856" y="3117724"/>
                </a:cubicBezTo>
                <a:cubicBezTo>
                  <a:pt x="758856" y="3130518"/>
                  <a:pt x="748484" y="3140890"/>
                  <a:pt x="735690" y="3140890"/>
                </a:cubicBezTo>
                <a:cubicBezTo>
                  <a:pt x="722896" y="3140890"/>
                  <a:pt x="712523" y="3130518"/>
                  <a:pt x="712523" y="3117724"/>
                </a:cubicBezTo>
                <a:cubicBezTo>
                  <a:pt x="712523" y="3104930"/>
                  <a:pt x="722896" y="3094558"/>
                  <a:pt x="735690" y="3094558"/>
                </a:cubicBezTo>
                <a:close/>
                <a:moveTo>
                  <a:pt x="558589" y="3094558"/>
                </a:moveTo>
                <a:cubicBezTo>
                  <a:pt x="571383" y="3094558"/>
                  <a:pt x="581755" y="3104930"/>
                  <a:pt x="581755" y="3117724"/>
                </a:cubicBezTo>
                <a:cubicBezTo>
                  <a:pt x="581755" y="3130518"/>
                  <a:pt x="571383" y="3140890"/>
                  <a:pt x="558589" y="3140890"/>
                </a:cubicBezTo>
                <a:cubicBezTo>
                  <a:pt x="545795" y="3140890"/>
                  <a:pt x="535424" y="3130518"/>
                  <a:pt x="535424" y="3117724"/>
                </a:cubicBezTo>
                <a:cubicBezTo>
                  <a:pt x="535424" y="3104930"/>
                  <a:pt x="545795" y="3094558"/>
                  <a:pt x="558589" y="3094558"/>
                </a:cubicBezTo>
                <a:close/>
                <a:moveTo>
                  <a:pt x="381491" y="3094558"/>
                </a:moveTo>
                <a:cubicBezTo>
                  <a:pt x="394286" y="3094558"/>
                  <a:pt x="404657" y="3104930"/>
                  <a:pt x="404657" y="3117724"/>
                </a:cubicBezTo>
                <a:cubicBezTo>
                  <a:pt x="404657" y="3130518"/>
                  <a:pt x="394286" y="3140890"/>
                  <a:pt x="381491" y="3140890"/>
                </a:cubicBezTo>
                <a:cubicBezTo>
                  <a:pt x="368697" y="3140890"/>
                  <a:pt x="358325" y="3130518"/>
                  <a:pt x="358325" y="3117724"/>
                </a:cubicBezTo>
                <a:cubicBezTo>
                  <a:pt x="358325" y="3104930"/>
                  <a:pt x="368697" y="3094558"/>
                  <a:pt x="381491" y="3094558"/>
                </a:cubicBezTo>
                <a:close/>
                <a:moveTo>
                  <a:pt x="204392" y="3094558"/>
                </a:moveTo>
                <a:cubicBezTo>
                  <a:pt x="217186" y="3094558"/>
                  <a:pt x="227558" y="3104930"/>
                  <a:pt x="227558" y="3117724"/>
                </a:cubicBezTo>
                <a:cubicBezTo>
                  <a:pt x="227558" y="3130518"/>
                  <a:pt x="217186" y="3140890"/>
                  <a:pt x="204392" y="3140890"/>
                </a:cubicBezTo>
                <a:cubicBezTo>
                  <a:pt x="191598" y="3140890"/>
                  <a:pt x="181226" y="3130518"/>
                  <a:pt x="181226" y="3117724"/>
                </a:cubicBezTo>
                <a:cubicBezTo>
                  <a:pt x="181226" y="3104930"/>
                  <a:pt x="191598" y="3094558"/>
                  <a:pt x="204392" y="3094558"/>
                </a:cubicBezTo>
                <a:close/>
                <a:moveTo>
                  <a:pt x="27293" y="3094558"/>
                </a:moveTo>
                <a:cubicBezTo>
                  <a:pt x="40087" y="3094558"/>
                  <a:pt x="50459" y="3104930"/>
                  <a:pt x="50459" y="3117724"/>
                </a:cubicBezTo>
                <a:cubicBezTo>
                  <a:pt x="50459" y="3130518"/>
                  <a:pt x="40087" y="3140890"/>
                  <a:pt x="27293" y="3140890"/>
                </a:cubicBezTo>
                <a:cubicBezTo>
                  <a:pt x="14499" y="3140890"/>
                  <a:pt x="4127" y="3130518"/>
                  <a:pt x="4127" y="3117724"/>
                </a:cubicBezTo>
                <a:cubicBezTo>
                  <a:pt x="4127" y="3104930"/>
                  <a:pt x="14499" y="3094558"/>
                  <a:pt x="27293" y="3094558"/>
                </a:cubicBezTo>
                <a:close/>
                <a:moveTo>
                  <a:pt x="3391637" y="2923194"/>
                </a:moveTo>
                <a:cubicBezTo>
                  <a:pt x="3404431" y="2923194"/>
                  <a:pt x="3414803" y="2933566"/>
                  <a:pt x="3414803" y="2946360"/>
                </a:cubicBezTo>
                <a:cubicBezTo>
                  <a:pt x="3414803" y="2959154"/>
                  <a:pt x="3404431" y="2969526"/>
                  <a:pt x="3391637" y="2969526"/>
                </a:cubicBezTo>
                <a:cubicBezTo>
                  <a:pt x="3378843" y="2969526"/>
                  <a:pt x="3368471" y="2959154"/>
                  <a:pt x="3368471" y="2946360"/>
                </a:cubicBezTo>
                <a:cubicBezTo>
                  <a:pt x="3368471" y="2933566"/>
                  <a:pt x="3378843" y="2923194"/>
                  <a:pt x="3391637" y="2923194"/>
                </a:cubicBezTo>
                <a:close/>
                <a:moveTo>
                  <a:pt x="3214542" y="2923194"/>
                </a:moveTo>
                <a:cubicBezTo>
                  <a:pt x="3227336" y="2923194"/>
                  <a:pt x="3237708" y="2933566"/>
                  <a:pt x="3237708" y="2946360"/>
                </a:cubicBezTo>
                <a:cubicBezTo>
                  <a:pt x="3237708" y="2959154"/>
                  <a:pt x="3227336" y="2969526"/>
                  <a:pt x="3214542" y="2969526"/>
                </a:cubicBezTo>
                <a:cubicBezTo>
                  <a:pt x="3201748" y="2969526"/>
                  <a:pt x="3191376" y="2959154"/>
                  <a:pt x="3191376" y="2946360"/>
                </a:cubicBezTo>
                <a:cubicBezTo>
                  <a:pt x="3191376" y="2933566"/>
                  <a:pt x="3201748" y="2923194"/>
                  <a:pt x="3214542" y="2923194"/>
                </a:cubicBezTo>
                <a:close/>
                <a:moveTo>
                  <a:pt x="3037443" y="2923194"/>
                </a:moveTo>
                <a:cubicBezTo>
                  <a:pt x="3050237" y="2923194"/>
                  <a:pt x="3060609" y="2933566"/>
                  <a:pt x="3060609" y="2946360"/>
                </a:cubicBezTo>
                <a:cubicBezTo>
                  <a:pt x="3060609" y="2959154"/>
                  <a:pt x="3050237" y="2969526"/>
                  <a:pt x="3037443" y="2969526"/>
                </a:cubicBezTo>
                <a:cubicBezTo>
                  <a:pt x="3024649" y="2969526"/>
                  <a:pt x="3014277" y="2959154"/>
                  <a:pt x="3014277" y="2946360"/>
                </a:cubicBezTo>
                <a:cubicBezTo>
                  <a:pt x="3014277" y="2933566"/>
                  <a:pt x="3024649" y="2923194"/>
                  <a:pt x="3037443" y="2923194"/>
                </a:cubicBezTo>
                <a:close/>
                <a:moveTo>
                  <a:pt x="2860344" y="2923194"/>
                </a:moveTo>
                <a:cubicBezTo>
                  <a:pt x="2873138" y="2923194"/>
                  <a:pt x="2883510" y="2933566"/>
                  <a:pt x="2883510" y="2946360"/>
                </a:cubicBezTo>
                <a:cubicBezTo>
                  <a:pt x="2883510" y="2959154"/>
                  <a:pt x="2873138" y="2969526"/>
                  <a:pt x="2860344" y="2969526"/>
                </a:cubicBezTo>
                <a:cubicBezTo>
                  <a:pt x="2847550" y="2969526"/>
                  <a:pt x="2837178" y="2959154"/>
                  <a:pt x="2837178" y="2946360"/>
                </a:cubicBezTo>
                <a:cubicBezTo>
                  <a:pt x="2837178" y="2933566"/>
                  <a:pt x="2847550" y="2923194"/>
                  <a:pt x="2860344" y="2923194"/>
                </a:cubicBezTo>
                <a:close/>
                <a:moveTo>
                  <a:pt x="2683245" y="2923194"/>
                </a:moveTo>
                <a:cubicBezTo>
                  <a:pt x="2696039" y="2923194"/>
                  <a:pt x="2706411" y="2933566"/>
                  <a:pt x="2706411" y="2946360"/>
                </a:cubicBezTo>
                <a:cubicBezTo>
                  <a:pt x="2706411" y="2959154"/>
                  <a:pt x="2696039" y="2969526"/>
                  <a:pt x="2683245" y="2969526"/>
                </a:cubicBezTo>
                <a:cubicBezTo>
                  <a:pt x="2670451" y="2969526"/>
                  <a:pt x="2660079" y="2959154"/>
                  <a:pt x="2660079" y="2946360"/>
                </a:cubicBezTo>
                <a:cubicBezTo>
                  <a:pt x="2660079" y="2933566"/>
                  <a:pt x="2670451" y="2923194"/>
                  <a:pt x="2683245" y="2923194"/>
                </a:cubicBezTo>
                <a:close/>
                <a:moveTo>
                  <a:pt x="2506147" y="2923194"/>
                </a:moveTo>
                <a:cubicBezTo>
                  <a:pt x="2518941" y="2923194"/>
                  <a:pt x="2529313" y="2933566"/>
                  <a:pt x="2529313" y="2946360"/>
                </a:cubicBezTo>
                <a:cubicBezTo>
                  <a:pt x="2529313" y="2959154"/>
                  <a:pt x="2518941" y="2969526"/>
                  <a:pt x="2506147" y="2969526"/>
                </a:cubicBezTo>
                <a:cubicBezTo>
                  <a:pt x="2493353" y="2969526"/>
                  <a:pt x="2482981" y="2959154"/>
                  <a:pt x="2482981" y="2946360"/>
                </a:cubicBezTo>
                <a:cubicBezTo>
                  <a:pt x="2482981" y="2933566"/>
                  <a:pt x="2493353" y="2923194"/>
                  <a:pt x="2506147" y="2923194"/>
                </a:cubicBezTo>
                <a:close/>
                <a:moveTo>
                  <a:pt x="2329048" y="2923194"/>
                </a:moveTo>
                <a:cubicBezTo>
                  <a:pt x="2341842" y="2923194"/>
                  <a:pt x="2352214" y="2933566"/>
                  <a:pt x="2352214" y="2946360"/>
                </a:cubicBezTo>
                <a:cubicBezTo>
                  <a:pt x="2352214" y="2959154"/>
                  <a:pt x="2341842" y="2969526"/>
                  <a:pt x="2329048" y="2969526"/>
                </a:cubicBezTo>
                <a:cubicBezTo>
                  <a:pt x="2316254" y="2969526"/>
                  <a:pt x="2305882" y="2959154"/>
                  <a:pt x="2305882" y="2946360"/>
                </a:cubicBezTo>
                <a:cubicBezTo>
                  <a:pt x="2305882" y="2933566"/>
                  <a:pt x="2316254" y="2923194"/>
                  <a:pt x="2329048" y="2923194"/>
                </a:cubicBezTo>
                <a:close/>
                <a:moveTo>
                  <a:pt x="2151949" y="2923194"/>
                </a:moveTo>
                <a:cubicBezTo>
                  <a:pt x="2164743" y="2923194"/>
                  <a:pt x="2175115" y="2933566"/>
                  <a:pt x="2175115" y="2946360"/>
                </a:cubicBezTo>
                <a:cubicBezTo>
                  <a:pt x="2175115" y="2959154"/>
                  <a:pt x="2164743" y="2969526"/>
                  <a:pt x="2151949" y="2969526"/>
                </a:cubicBezTo>
                <a:cubicBezTo>
                  <a:pt x="2139155" y="2969526"/>
                  <a:pt x="2128783" y="2959154"/>
                  <a:pt x="2128783" y="2946360"/>
                </a:cubicBezTo>
                <a:cubicBezTo>
                  <a:pt x="2128783" y="2933566"/>
                  <a:pt x="2139155" y="2923194"/>
                  <a:pt x="2151949" y="2923194"/>
                </a:cubicBezTo>
                <a:close/>
                <a:moveTo>
                  <a:pt x="1974850" y="2923194"/>
                </a:moveTo>
                <a:cubicBezTo>
                  <a:pt x="1987644" y="2923194"/>
                  <a:pt x="1998016" y="2933566"/>
                  <a:pt x="1998016" y="2946360"/>
                </a:cubicBezTo>
                <a:cubicBezTo>
                  <a:pt x="1998016" y="2959154"/>
                  <a:pt x="1987644" y="2969526"/>
                  <a:pt x="1974850" y="2969526"/>
                </a:cubicBezTo>
                <a:cubicBezTo>
                  <a:pt x="1962056" y="2969526"/>
                  <a:pt x="1951684" y="2959154"/>
                  <a:pt x="1951684" y="2946360"/>
                </a:cubicBezTo>
                <a:cubicBezTo>
                  <a:pt x="1951684" y="2933566"/>
                  <a:pt x="1962056" y="2923194"/>
                  <a:pt x="1974850" y="2923194"/>
                </a:cubicBezTo>
                <a:close/>
                <a:moveTo>
                  <a:pt x="1797751" y="2923194"/>
                </a:moveTo>
                <a:cubicBezTo>
                  <a:pt x="1810545" y="2923194"/>
                  <a:pt x="1820917" y="2933566"/>
                  <a:pt x="1820917" y="2946360"/>
                </a:cubicBezTo>
                <a:cubicBezTo>
                  <a:pt x="1820917" y="2959154"/>
                  <a:pt x="1810545" y="2969526"/>
                  <a:pt x="1797751" y="2969526"/>
                </a:cubicBezTo>
                <a:cubicBezTo>
                  <a:pt x="1784957" y="2969526"/>
                  <a:pt x="1774585" y="2959154"/>
                  <a:pt x="1774585" y="2946360"/>
                </a:cubicBezTo>
                <a:cubicBezTo>
                  <a:pt x="1774585" y="2933566"/>
                  <a:pt x="1784957" y="2923194"/>
                  <a:pt x="1797751" y="2923194"/>
                </a:cubicBezTo>
                <a:close/>
                <a:moveTo>
                  <a:pt x="1623240" y="2923194"/>
                </a:moveTo>
                <a:cubicBezTo>
                  <a:pt x="1636035" y="2923194"/>
                  <a:pt x="1646408" y="2933566"/>
                  <a:pt x="1646408" y="2946360"/>
                </a:cubicBezTo>
                <a:cubicBezTo>
                  <a:pt x="1646408" y="2959154"/>
                  <a:pt x="1636035" y="2969526"/>
                  <a:pt x="1623240" y="2969526"/>
                </a:cubicBezTo>
                <a:cubicBezTo>
                  <a:pt x="1610446" y="2969526"/>
                  <a:pt x="1600073" y="2959154"/>
                  <a:pt x="1600073" y="2946360"/>
                </a:cubicBezTo>
                <a:cubicBezTo>
                  <a:pt x="1600073" y="2933566"/>
                  <a:pt x="1610446" y="2923194"/>
                  <a:pt x="1623240" y="2923194"/>
                </a:cubicBezTo>
                <a:close/>
                <a:moveTo>
                  <a:pt x="1446148" y="2923194"/>
                </a:moveTo>
                <a:cubicBezTo>
                  <a:pt x="1458942" y="2923194"/>
                  <a:pt x="1469313" y="2933566"/>
                  <a:pt x="1469313" y="2946360"/>
                </a:cubicBezTo>
                <a:cubicBezTo>
                  <a:pt x="1469313" y="2959154"/>
                  <a:pt x="1458942" y="2969526"/>
                  <a:pt x="1446148" y="2969526"/>
                </a:cubicBezTo>
                <a:cubicBezTo>
                  <a:pt x="1433354" y="2969526"/>
                  <a:pt x="1422982" y="2959154"/>
                  <a:pt x="1422982" y="2946360"/>
                </a:cubicBezTo>
                <a:cubicBezTo>
                  <a:pt x="1422982" y="2933566"/>
                  <a:pt x="1433354" y="2923194"/>
                  <a:pt x="1446148" y="2923194"/>
                </a:cubicBezTo>
                <a:close/>
                <a:moveTo>
                  <a:pt x="1269049" y="2923194"/>
                </a:moveTo>
                <a:cubicBezTo>
                  <a:pt x="1281842" y="2923194"/>
                  <a:pt x="1292215" y="2933566"/>
                  <a:pt x="1292215" y="2946360"/>
                </a:cubicBezTo>
                <a:cubicBezTo>
                  <a:pt x="1292215" y="2959154"/>
                  <a:pt x="1281842" y="2969526"/>
                  <a:pt x="1269049" y="2969526"/>
                </a:cubicBezTo>
                <a:cubicBezTo>
                  <a:pt x="1256255" y="2969526"/>
                  <a:pt x="1245883" y="2959154"/>
                  <a:pt x="1245883" y="2946360"/>
                </a:cubicBezTo>
                <a:cubicBezTo>
                  <a:pt x="1245883" y="2933566"/>
                  <a:pt x="1256255" y="2923194"/>
                  <a:pt x="1269049" y="2923194"/>
                </a:cubicBezTo>
                <a:close/>
                <a:moveTo>
                  <a:pt x="1091953" y="2923194"/>
                </a:moveTo>
                <a:cubicBezTo>
                  <a:pt x="1104748" y="2923194"/>
                  <a:pt x="1115119" y="2933566"/>
                  <a:pt x="1115119" y="2946360"/>
                </a:cubicBezTo>
                <a:cubicBezTo>
                  <a:pt x="1115119" y="2959154"/>
                  <a:pt x="1104748" y="2969526"/>
                  <a:pt x="1091953" y="2969526"/>
                </a:cubicBezTo>
                <a:cubicBezTo>
                  <a:pt x="1079157" y="2969526"/>
                  <a:pt x="1068784" y="2959154"/>
                  <a:pt x="1068784" y="2946360"/>
                </a:cubicBezTo>
                <a:cubicBezTo>
                  <a:pt x="1068784" y="2933566"/>
                  <a:pt x="1079157" y="2923194"/>
                  <a:pt x="1091953" y="2923194"/>
                </a:cubicBezTo>
                <a:close/>
                <a:moveTo>
                  <a:pt x="914853" y="2923194"/>
                </a:moveTo>
                <a:cubicBezTo>
                  <a:pt x="927646" y="2923194"/>
                  <a:pt x="938018" y="2933566"/>
                  <a:pt x="938018" y="2946360"/>
                </a:cubicBezTo>
                <a:cubicBezTo>
                  <a:pt x="938018" y="2959154"/>
                  <a:pt x="927646" y="2969526"/>
                  <a:pt x="914853" y="2969526"/>
                </a:cubicBezTo>
                <a:cubicBezTo>
                  <a:pt x="902055" y="2969526"/>
                  <a:pt x="891685" y="2959154"/>
                  <a:pt x="891685" y="2946360"/>
                </a:cubicBezTo>
                <a:cubicBezTo>
                  <a:pt x="891685" y="2933566"/>
                  <a:pt x="902055" y="2923194"/>
                  <a:pt x="914853" y="2923194"/>
                </a:cubicBezTo>
                <a:close/>
                <a:moveTo>
                  <a:pt x="737755" y="2923194"/>
                </a:moveTo>
                <a:cubicBezTo>
                  <a:pt x="750549" y="2923194"/>
                  <a:pt x="760921" y="2933566"/>
                  <a:pt x="760921" y="2946360"/>
                </a:cubicBezTo>
                <a:cubicBezTo>
                  <a:pt x="760921" y="2959154"/>
                  <a:pt x="750549" y="2969526"/>
                  <a:pt x="737755" y="2969526"/>
                </a:cubicBezTo>
                <a:cubicBezTo>
                  <a:pt x="724961" y="2969526"/>
                  <a:pt x="714589" y="2959154"/>
                  <a:pt x="714589" y="2946360"/>
                </a:cubicBezTo>
                <a:cubicBezTo>
                  <a:pt x="714589" y="2933566"/>
                  <a:pt x="724961" y="2923194"/>
                  <a:pt x="737755" y="2923194"/>
                </a:cubicBezTo>
                <a:close/>
                <a:moveTo>
                  <a:pt x="560655" y="2923194"/>
                </a:moveTo>
                <a:cubicBezTo>
                  <a:pt x="573449" y="2923194"/>
                  <a:pt x="583821" y="2933566"/>
                  <a:pt x="583821" y="2946360"/>
                </a:cubicBezTo>
                <a:cubicBezTo>
                  <a:pt x="583821" y="2959154"/>
                  <a:pt x="573449" y="2969526"/>
                  <a:pt x="560655" y="2969526"/>
                </a:cubicBezTo>
                <a:cubicBezTo>
                  <a:pt x="547861" y="2969526"/>
                  <a:pt x="537489" y="2959154"/>
                  <a:pt x="537489" y="2946360"/>
                </a:cubicBezTo>
                <a:cubicBezTo>
                  <a:pt x="537489" y="2933566"/>
                  <a:pt x="547861" y="2923194"/>
                  <a:pt x="560655" y="2923194"/>
                </a:cubicBezTo>
                <a:close/>
                <a:moveTo>
                  <a:pt x="383557" y="2923194"/>
                </a:moveTo>
                <a:cubicBezTo>
                  <a:pt x="396351" y="2923194"/>
                  <a:pt x="406722" y="2933566"/>
                  <a:pt x="406722" y="2946360"/>
                </a:cubicBezTo>
                <a:cubicBezTo>
                  <a:pt x="406722" y="2959154"/>
                  <a:pt x="396351" y="2969526"/>
                  <a:pt x="383557" y="2969526"/>
                </a:cubicBezTo>
                <a:cubicBezTo>
                  <a:pt x="370762" y="2969526"/>
                  <a:pt x="360390" y="2959154"/>
                  <a:pt x="360390" y="2946360"/>
                </a:cubicBezTo>
                <a:cubicBezTo>
                  <a:pt x="360390" y="2933566"/>
                  <a:pt x="370762" y="2923194"/>
                  <a:pt x="383557" y="2923194"/>
                </a:cubicBezTo>
                <a:close/>
                <a:moveTo>
                  <a:pt x="206456" y="2923194"/>
                </a:moveTo>
                <a:cubicBezTo>
                  <a:pt x="219250" y="2923194"/>
                  <a:pt x="229622" y="2933566"/>
                  <a:pt x="229622" y="2946360"/>
                </a:cubicBezTo>
                <a:cubicBezTo>
                  <a:pt x="229622" y="2959154"/>
                  <a:pt x="219250" y="2969526"/>
                  <a:pt x="206456" y="2969526"/>
                </a:cubicBezTo>
                <a:cubicBezTo>
                  <a:pt x="193662" y="2969526"/>
                  <a:pt x="183290" y="2959154"/>
                  <a:pt x="183290" y="2946360"/>
                </a:cubicBezTo>
                <a:cubicBezTo>
                  <a:pt x="183290" y="2933566"/>
                  <a:pt x="193662" y="2923194"/>
                  <a:pt x="206456" y="2923194"/>
                </a:cubicBezTo>
                <a:close/>
                <a:moveTo>
                  <a:pt x="29358" y="2923194"/>
                </a:moveTo>
                <a:cubicBezTo>
                  <a:pt x="42152" y="2923194"/>
                  <a:pt x="52523" y="2933566"/>
                  <a:pt x="52523" y="2946360"/>
                </a:cubicBezTo>
                <a:cubicBezTo>
                  <a:pt x="52523" y="2959154"/>
                  <a:pt x="42152" y="2969526"/>
                  <a:pt x="29358" y="2969526"/>
                </a:cubicBezTo>
                <a:cubicBezTo>
                  <a:pt x="16564" y="2969526"/>
                  <a:pt x="6192" y="2959154"/>
                  <a:pt x="6192" y="2946360"/>
                </a:cubicBezTo>
                <a:cubicBezTo>
                  <a:pt x="6192" y="2933566"/>
                  <a:pt x="16564" y="2923194"/>
                  <a:pt x="29358" y="2923194"/>
                </a:cubicBezTo>
                <a:close/>
                <a:moveTo>
                  <a:pt x="3391637" y="2731185"/>
                </a:moveTo>
                <a:cubicBezTo>
                  <a:pt x="3404431" y="2731185"/>
                  <a:pt x="3414803" y="2741557"/>
                  <a:pt x="3414803" y="2754351"/>
                </a:cubicBezTo>
                <a:cubicBezTo>
                  <a:pt x="3414803" y="2767145"/>
                  <a:pt x="3404431" y="2777517"/>
                  <a:pt x="3391637" y="2777517"/>
                </a:cubicBezTo>
                <a:cubicBezTo>
                  <a:pt x="3378843" y="2777517"/>
                  <a:pt x="3368471" y="2767145"/>
                  <a:pt x="3368471" y="2754351"/>
                </a:cubicBezTo>
                <a:cubicBezTo>
                  <a:pt x="3368471" y="2741557"/>
                  <a:pt x="3378843" y="2731185"/>
                  <a:pt x="3391637" y="2731185"/>
                </a:cubicBezTo>
                <a:close/>
                <a:moveTo>
                  <a:pt x="3214542" y="2731185"/>
                </a:moveTo>
                <a:cubicBezTo>
                  <a:pt x="3227336" y="2731185"/>
                  <a:pt x="3237708" y="2741557"/>
                  <a:pt x="3237708" y="2754351"/>
                </a:cubicBezTo>
                <a:cubicBezTo>
                  <a:pt x="3237708" y="2767145"/>
                  <a:pt x="3227336" y="2777517"/>
                  <a:pt x="3214542" y="2777517"/>
                </a:cubicBezTo>
                <a:cubicBezTo>
                  <a:pt x="3201748" y="2777517"/>
                  <a:pt x="3191376" y="2767145"/>
                  <a:pt x="3191376" y="2754351"/>
                </a:cubicBezTo>
                <a:cubicBezTo>
                  <a:pt x="3191376" y="2741557"/>
                  <a:pt x="3201748" y="2731185"/>
                  <a:pt x="3214542" y="2731185"/>
                </a:cubicBezTo>
                <a:close/>
                <a:moveTo>
                  <a:pt x="3037443" y="2731185"/>
                </a:moveTo>
                <a:cubicBezTo>
                  <a:pt x="3050237" y="2731185"/>
                  <a:pt x="3060609" y="2741557"/>
                  <a:pt x="3060609" y="2754351"/>
                </a:cubicBezTo>
                <a:cubicBezTo>
                  <a:pt x="3060609" y="2767145"/>
                  <a:pt x="3050237" y="2777517"/>
                  <a:pt x="3037443" y="2777517"/>
                </a:cubicBezTo>
                <a:cubicBezTo>
                  <a:pt x="3024649" y="2777517"/>
                  <a:pt x="3014277" y="2767145"/>
                  <a:pt x="3014277" y="2754351"/>
                </a:cubicBezTo>
                <a:cubicBezTo>
                  <a:pt x="3014277" y="2741557"/>
                  <a:pt x="3024649" y="2731185"/>
                  <a:pt x="3037443" y="2731185"/>
                </a:cubicBezTo>
                <a:close/>
                <a:moveTo>
                  <a:pt x="2860344" y="2731185"/>
                </a:moveTo>
                <a:cubicBezTo>
                  <a:pt x="2873138" y="2731185"/>
                  <a:pt x="2883510" y="2741557"/>
                  <a:pt x="2883510" y="2754351"/>
                </a:cubicBezTo>
                <a:cubicBezTo>
                  <a:pt x="2883510" y="2767145"/>
                  <a:pt x="2873138" y="2777517"/>
                  <a:pt x="2860344" y="2777517"/>
                </a:cubicBezTo>
                <a:cubicBezTo>
                  <a:pt x="2847550" y="2777517"/>
                  <a:pt x="2837178" y="2767145"/>
                  <a:pt x="2837178" y="2754351"/>
                </a:cubicBezTo>
                <a:cubicBezTo>
                  <a:pt x="2837178" y="2741557"/>
                  <a:pt x="2847550" y="2731185"/>
                  <a:pt x="2860344" y="2731185"/>
                </a:cubicBezTo>
                <a:close/>
                <a:moveTo>
                  <a:pt x="2683245" y="2731185"/>
                </a:moveTo>
                <a:cubicBezTo>
                  <a:pt x="2696039" y="2731185"/>
                  <a:pt x="2706411" y="2741557"/>
                  <a:pt x="2706411" y="2754351"/>
                </a:cubicBezTo>
                <a:cubicBezTo>
                  <a:pt x="2706411" y="2767145"/>
                  <a:pt x="2696039" y="2777517"/>
                  <a:pt x="2683245" y="2777517"/>
                </a:cubicBezTo>
                <a:cubicBezTo>
                  <a:pt x="2670451" y="2777517"/>
                  <a:pt x="2660079" y="2767145"/>
                  <a:pt x="2660079" y="2754351"/>
                </a:cubicBezTo>
                <a:cubicBezTo>
                  <a:pt x="2660079" y="2741557"/>
                  <a:pt x="2670451" y="2731185"/>
                  <a:pt x="2683245" y="2731185"/>
                </a:cubicBezTo>
                <a:close/>
                <a:moveTo>
                  <a:pt x="2506147" y="2731185"/>
                </a:moveTo>
                <a:cubicBezTo>
                  <a:pt x="2518941" y="2731185"/>
                  <a:pt x="2529313" y="2741557"/>
                  <a:pt x="2529313" y="2754351"/>
                </a:cubicBezTo>
                <a:cubicBezTo>
                  <a:pt x="2529313" y="2767145"/>
                  <a:pt x="2518941" y="2777517"/>
                  <a:pt x="2506147" y="2777517"/>
                </a:cubicBezTo>
                <a:cubicBezTo>
                  <a:pt x="2493353" y="2777517"/>
                  <a:pt x="2482981" y="2767145"/>
                  <a:pt x="2482981" y="2754351"/>
                </a:cubicBezTo>
                <a:cubicBezTo>
                  <a:pt x="2482981" y="2741557"/>
                  <a:pt x="2493353" y="2731185"/>
                  <a:pt x="2506147" y="2731185"/>
                </a:cubicBezTo>
                <a:close/>
                <a:moveTo>
                  <a:pt x="2329048" y="2731185"/>
                </a:moveTo>
                <a:cubicBezTo>
                  <a:pt x="2341842" y="2731185"/>
                  <a:pt x="2352214" y="2741557"/>
                  <a:pt x="2352214" y="2754351"/>
                </a:cubicBezTo>
                <a:cubicBezTo>
                  <a:pt x="2352214" y="2767145"/>
                  <a:pt x="2341842" y="2777517"/>
                  <a:pt x="2329048" y="2777517"/>
                </a:cubicBezTo>
                <a:cubicBezTo>
                  <a:pt x="2316254" y="2777517"/>
                  <a:pt x="2305882" y="2767145"/>
                  <a:pt x="2305882" y="2754351"/>
                </a:cubicBezTo>
                <a:cubicBezTo>
                  <a:pt x="2305882" y="2741557"/>
                  <a:pt x="2316254" y="2731185"/>
                  <a:pt x="2329048" y="2731185"/>
                </a:cubicBezTo>
                <a:close/>
                <a:moveTo>
                  <a:pt x="2151949" y="2731185"/>
                </a:moveTo>
                <a:cubicBezTo>
                  <a:pt x="2164743" y="2731185"/>
                  <a:pt x="2175115" y="2741557"/>
                  <a:pt x="2175115" y="2754351"/>
                </a:cubicBezTo>
                <a:cubicBezTo>
                  <a:pt x="2175115" y="2767145"/>
                  <a:pt x="2164743" y="2777517"/>
                  <a:pt x="2151949" y="2777517"/>
                </a:cubicBezTo>
                <a:cubicBezTo>
                  <a:pt x="2139155" y="2777517"/>
                  <a:pt x="2128783" y="2767145"/>
                  <a:pt x="2128783" y="2754351"/>
                </a:cubicBezTo>
                <a:cubicBezTo>
                  <a:pt x="2128783" y="2741557"/>
                  <a:pt x="2139155" y="2731185"/>
                  <a:pt x="2151949" y="2731185"/>
                </a:cubicBezTo>
                <a:close/>
                <a:moveTo>
                  <a:pt x="1974850" y="2731185"/>
                </a:moveTo>
                <a:cubicBezTo>
                  <a:pt x="1987644" y="2731185"/>
                  <a:pt x="1998016" y="2741557"/>
                  <a:pt x="1998016" y="2754351"/>
                </a:cubicBezTo>
                <a:cubicBezTo>
                  <a:pt x="1998016" y="2767145"/>
                  <a:pt x="1987644" y="2777517"/>
                  <a:pt x="1974850" y="2777517"/>
                </a:cubicBezTo>
                <a:cubicBezTo>
                  <a:pt x="1962056" y="2777517"/>
                  <a:pt x="1951684" y="2767145"/>
                  <a:pt x="1951684" y="2754351"/>
                </a:cubicBezTo>
                <a:cubicBezTo>
                  <a:pt x="1951684" y="2741557"/>
                  <a:pt x="1962056" y="2731185"/>
                  <a:pt x="1974850" y="2731185"/>
                </a:cubicBezTo>
                <a:close/>
                <a:moveTo>
                  <a:pt x="1797751" y="2731185"/>
                </a:moveTo>
                <a:cubicBezTo>
                  <a:pt x="1810545" y="2731185"/>
                  <a:pt x="1820917" y="2741557"/>
                  <a:pt x="1820917" y="2754351"/>
                </a:cubicBezTo>
                <a:cubicBezTo>
                  <a:pt x="1820917" y="2767145"/>
                  <a:pt x="1810545" y="2777517"/>
                  <a:pt x="1797751" y="2777517"/>
                </a:cubicBezTo>
                <a:cubicBezTo>
                  <a:pt x="1784957" y="2777517"/>
                  <a:pt x="1774585" y="2767145"/>
                  <a:pt x="1774585" y="2754351"/>
                </a:cubicBezTo>
                <a:cubicBezTo>
                  <a:pt x="1774585" y="2741557"/>
                  <a:pt x="1784957" y="2731185"/>
                  <a:pt x="1797751" y="2731185"/>
                </a:cubicBezTo>
                <a:close/>
                <a:moveTo>
                  <a:pt x="1623240" y="2731185"/>
                </a:moveTo>
                <a:cubicBezTo>
                  <a:pt x="1636037" y="2731185"/>
                  <a:pt x="1646410" y="2741557"/>
                  <a:pt x="1646410" y="2754351"/>
                </a:cubicBezTo>
                <a:cubicBezTo>
                  <a:pt x="1646410" y="2767145"/>
                  <a:pt x="1636037" y="2777517"/>
                  <a:pt x="1623240" y="2777517"/>
                </a:cubicBezTo>
                <a:cubicBezTo>
                  <a:pt x="1610446" y="2777517"/>
                  <a:pt x="1600073" y="2767145"/>
                  <a:pt x="1600073" y="2754351"/>
                </a:cubicBezTo>
                <a:cubicBezTo>
                  <a:pt x="1600073" y="2741557"/>
                  <a:pt x="1610446" y="2731185"/>
                  <a:pt x="1623240" y="2731185"/>
                </a:cubicBezTo>
                <a:close/>
                <a:moveTo>
                  <a:pt x="1446148" y="2731185"/>
                </a:moveTo>
                <a:cubicBezTo>
                  <a:pt x="1458942" y="2731185"/>
                  <a:pt x="1469313" y="2741557"/>
                  <a:pt x="1469313" y="2754351"/>
                </a:cubicBezTo>
                <a:cubicBezTo>
                  <a:pt x="1469313" y="2767145"/>
                  <a:pt x="1458942" y="2777517"/>
                  <a:pt x="1446148" y="2777517"/>
                </a:cubicBezTo>
                <a:cubicBezTo>
                  <a:pt x="1433356" y="2777517"/>
                  <a:pt x="1422982" y="2767145"/>
                  <a:pt x="1422982" y="2754351"/>
                </a:cubicBezTo>
                <a:cubicBezTo>
                  <a:pt x="1422982" y="2741557"/>
                  <a:pt x="1433356" y="2731185"/>
                  <a:pt x="1446148" y="2731185"/>
                </a:cubicBezTo>
                <a:close/>
                <a:moveTo>
                  <a:pt x="1269049" y="2731185"/>
                </a:moveTo>
                <a:cubicBezTo>
                  <a:pt x="1281843" y="2731185"/>
                  <a:pt x="1292216" y="2741557"/>
                  <a:pt x="1292216" y="2754351"/>
                </a:cubicBezTo>
                <a:cubicBezTo>
                  <a:pt x="1292216" y="2767145"/>
                  <a:pt x="1281843" y="2777517"/>
                  <a:pt x="1269049" y="2777517"/>
                </a:cubicBezTo>
                <a:cubicBezTo>
                  <a:pt x="1256255" y="2777517"/>
                  <a:pt x="1245883" y="2767145"/>
                  <a:pt x="1245883" y="2754351"/>
                </a:cubicBezTo>
                <a:cubicBezTo>
                  <a:pt x="1245883" y="2741557"/>
                  <a:pt x="1256255" y="2731185"/>
                  <a:pt x="1269049" y="2731185"/>
                </a:cubicBezTo>
                <a:close/>
                <a:moveTo>
                  <a:pt x="1091953" y="2731185"/>
                </a:moveTo>
                <a:cubicBezTo>
                  <a:pt x="1104749" y="2731185"/>
                  <a:pt x="1115121" y="2741557"/>
                  <a:pt x="1115121" y="2754351"/>
                </a:cubicBezTo>
                <a:cubicBezTo>
                  <a:pt x="1115121" y="2767145"/>
                  <a:pt x="1104749" y="2777517"/>
                  <a:pt x="1091953" y="2777517"/>
                </a:cubicBezTo>
                <a:cubicBezTo>
                  <a:pt x="1079159" y="2777517"/>
                  <a:pt x="1068785" y="2767145"/>
                  <a:pt x="1068785" y="2754351"/>
                </a:cubicBezTo>
                <a:cubicBezTo>
                  <a:pt x="1068785" y="2741557"/>
                  <a:pt x="1079159" y="2731185"/>
                  <a:pt x="1091953" y="2731185"/>
                </a:cubicBezTo>
                <a:close/>
                <a:moveTo>
                  <a:pt x="914854" y="2731185"/>
                </a:moveTo>
                <a:cubicBezTo>
                  <a:pt x="927647" y="2731185"/>
                  <a:pt x="938018" y="2741557"/>
                  <a:pt x="938018" y="2754351"/>
                </a:cubicBezTo>
                <a:cubicBezTo>
                  <a:pt x="938018" y="2767145"/>
                  <a:pt x="927647" y="2777517"/>
                  <a:pt x="914854" y="2777517"/>
                </a:cubicBezTo>
                <a:cubicBezTo>
                  <a:pt x="902055" y="2777517"/>
                  <a:pt x="891685" y="2767145"/>
                  <a:pt x="891685" y="2754351"/>
                </a:cubicBezTo>
                <a:cubicBezTo>
                  <a:pt x="891685" y="2741557"/>
                  <a:pt x="902055" y="2731185"/>
                  <a:pt x="914854" y="2731185"/>
                </a:cubicBezTo>
                <a:close/>
                <a:moveTo>
                  <a:pt x="737756" y="2731185"/>
                </a:moveTo>
                <a:cubicBezTo>
                  <a:pt x="750550" y="2731185"/>
                  <a:pt x="760922" y="2741557"/>
                  <a:pt x="760922" y="2754351"/>
                </a:cubicBezTo>
                <a:cubicBezTo>
                  <a:pt x="760922" y="2767145"/>
                  <a:pt x="750550" y="2777517"/>
                  <a:pt x="737756" y="2777517"/>
                </a:cubicBezTo>
                <a:cubicBezTo>
                  <a:pt x="724962" y="2777517"/>
                  <a:pt x="714590" y="2767145"/>
                  <a:pt x="714590" y="2754351"/>
                </a:cubicBezTo>
                <a:cubicBezTo>
                  <a:pt x="714590" y="2741557"/>
                  <a:pt x="724962" y="2731185"/>
                  <a:pt x="737756" y="2731185"/>
                </a:cubicBezTo>
                <a:close/>
                <a:moveTo>
                  <a:pt x="560655" y="2731185"/>
                </a:moveTo>
                <a:cubicBezTo>
                  <a:pt x="573449" y="2731185"/>
                  <a:pt x="583822" y="2741557"/>
                  <a:pt x="583822" y="2754351"/>
                </a:cubicBezTo>
                <a:cubicBezTo>
                  <a:pt x="583822" y="2767145"/>
                  <a:pt x="573449" y="2777517"/>
                  <a:pt x="560655" y="2777517"/>
                </a:cubicBezTo>
                <a:cubicBezTo>
                  <a:pt x="547862" y="2777517"/>
                  <a:pt x="537490" y="2767145"/>
                  <a:pt x="537490" y="2754351"/>
                </a:cubicBezTo>
                <a:cubicBezTo>
                  <a:pt x="537490" y="2741557"/>
                  <a:pt x="547862" y="2731185"/>
                  <a:pt x="560655" y="2731185"/>
                </a:cubicBezTo>
                <a:close/>
                <a:moveTo>
                  <a:pt x="383557" y="2731185"/>
                </a:moveTo>
                <a:cubicBezTo>
                  <a:pt x="396351" y="2731185"/>
                  <a:pt x="406722" y="2741557"/>
                  <a:pt x="406722" y="2754351"/>
                </a:cubicBezTo>
                <a:cubicBezTo>
                  <a:pt x="406722" y="2767145"/>
                  <a:pt x="396351" y="2777517"/>
                  <a:pt x="383557" y="2777517"/>
                </a:cubicBezTo>
                <a:cubicBezTo>
                  <a:pt x="370763" y="2777517"/>
                  <a:pt x="360391" y="2767145"/>
                  <a:pt x="360391" y="2754351"/>
                </a:cubicBezTo>
                <a:cubicBezTo>
                  <a:pt x="360391" y="2741557"/>
                  <a:pt x="370763" y="2731185"/>
                  <a:pt x="383557" y="2731185"/>
                </a:cubicBezTo>
                <a:close/>
                <a:moveTo>
                  <a:pt x="206457" y="2731185"/>
                </a:moveTo>
                <a:cubicBezTo>
                  <a:pt x="219251" y="2731185"/>
                  <a:pt x="229623" y="2741557"/>
                  <a:pt x="229623" y="2754351"/>
                </a:cubicBezTo>
                <a:cubicBezTo>
                  <a:pt x="229623" y="2767145"/>
                  <a:pt x="219251" y="2777517"/>
                  <a:pt x="206457" y="2777517"/>
                </a:cubicBezTo>
                <a:cubicBezTo>
                  <a:pt x="193663" y="2777517"/>
                  <a:pt x="183291" y="2767145"/>
                  <a:pt x="183291" y="2754351"/>
                </a:cubicBezTo>
                <a:cubicBezTo>
                  <a:pt x="183291" y="2741557"/>
                  <a:pt x="193663" y="2731185"/>
                  <a:pt x="206457" y="2731185"/>
                </a:cubicBezTo>
                <a:close/>
                <a:moveTo>
                  <a:pt x="29358" y="2731185"/>
                </a:moveTo>
                <a:cubicBezTo>
                  <a:pt x="42152" y="2731185"/>
                  <a:pt x="52524" y="2741557"/>
                  <a:pt x="52524" y="2754351"/>
                </a:cubicBezTo>
                <a:cubicBezTo>
                  <a:pt x="52524" y="2767145"/>
                  <a:pt x="42152" y="2777517"/>
                  <a:pt x="29358" y="2777517"/>
                </a:cubicBezTo>
                <a:cubicBezTo>
                  <a:pt x="16564" y="2777517"/>
                  <a:pt x="6192" y="2767145"/>
                  <a:pt x="6192" y="2754351"/>
                </a:cubicBezTo>
                <a:cubicBezTo>
                  <a:pt x="6192" y="2741557"/>
                  <a:pt x="16564" y="2731185"/>
                  <a:pt x="29358" y="2731185"/>
                </a:cubicBezTo>
                <a:close/>
                <a:moveTo>
                  <a:pt x="3393701" y="2559821"/>
                </a:moveTo>
                <a:cubicBezTo>
                  <a:pt x="3406495" y="2559821"/>
                  <a:pt x="3416867" y="2570193"/>
                  <a:pt x="3416867" y="2582987"/>
                </a:cubicBezTo>
                <a:cubicBezTo>
                  <a:pt x="3416867" y="2595781"/>
                  <a:pt x="3406495" y="2606153"/>
                  <a:pt x="3393701" y="2606153"/>
                </a:cubicBezTo>
                <a:cubicBezTo>
                  <a:pt x="3380907" y="2606153"/>
                  <a:pt x="3370535" y="2595781"/>
                  <a:pt x="3370535" y="2582987"/>
                </a:cubicBezTo>
                <a:cubicBezTo>
                  <a:pt x="3370535" y="2570193"/>
                  <a:pt x="3380907" y="2559821"/>
                  <a:pt x="3393701" y="2559821"/>
                </a:cubicBezTo>
                <a:close/>
                <a:moveTo>
                  <a:pt x="3216606" y="2559821"/>
                </a:moveTo>
                <a:cubicBezTo>
                  <a:pt x="3229400" y="2559821"/>
                  <a:pt x="3239772" y="2570193"/>
                  <a:pt x="3239772" y="2582987"/>
                </a:cubicBezTo>
                <a:cubicBezTo>
                  <a:pt x="3239772" y="2595781"/>
                  <a:pt x="3229400" y="2606153"/>
                  <a:pt x="3216606" y="2606153"/>
                </a:cubicBezTo>
                <a:cubicBezTo>
                  <a:pt x="3203812" y="2606153"/>
                  <a:pt x="3193440" y="2595781"/>
                  <a:pt x="3193440" y="2582987"/>
                </a:cubicBezTo>
                <a:cubicBezTo>
                  <a:pt x="3193440" y="2570193"/>
                  <a:pt x="3203812" y="2559821"/>
                  <a:pt x="3216606" y="2559821"/>
                </a:cubicBezTo>
                <a:close/>
                <a:moveTo>
                  <a:pt x="3039507" y="2559821"/>
                </a:moveTo>
                <a:cubicBezTo>
                  <a:pt x="3052301" y="2559821"/>
                  <a:pt x="3062673" y="2570193"/>
                  <a:pt x="3062673" y="2582987"/>
                </a:cubicBezTo>
                <a:cubicBezTo>
                  <a:pt x="3062673" y="2595781"/>
                  <a:pt x="3052301" y="2606153"/>
                  <a:pt x="3039507" y="2606153"/>
                </a:cubicBezTo>
                <a:cubicBezTo>
                  <a:pt x="3026713" y="2606153"/>
                  <a:pt x="3016341" y="2595781"/>
                  <a:pt x="3016341" y="2582987"/>
                </a:cubicBezTo>
                <a:cubicBezTo>
                  <a:pt x="3016341" y="2570193"/>
                  <a:pt x="3026713" y="2559821"/>
                  <a:pt x="3039507" y="2559821"/>
                </a:cubicBezTo>
                <a:close/>
                <a:moveTo>
                  <a:pt x="2862409" y="2559821"/>
                </a:moveTo>
                <a:cubicBezTo>
                  <a:pt x="2875203" y="2559821"/>
                  <a:pt x="2885575" y="2570193"/>
                  <a:pt x="2885575" y="2582987"/>
                </a:cubicBezTo>
                <a:cubicBezTo>
                  <a:pt x="2885575" y="2595781"/>
                  <a:pt x="2875203" y="2606153"/>
                  <a:pt x="2862409" y="2606153"/>
                </a:cubicBezTo>
                <a:cubicBezTo>
                  <a:pt x="2849615" y="2606153"/>
                  <a:pt x="2839243" y="2595781"/>
                  <a:pt x="2839243" y="2582987"/>
                </a:cubicBezTo>
                <a:cubicBezTo>
                  <a:pt x="2839243" y="2570193"/>
                  <a:pt x="2849615" y="2559821"/>
                  <a:pt x="2862409" y="2559821"/>
                </a:cubicBezTo>
                <a:close/>
                <a:moveTo>
                  <a:pt x="2685310" y="2559821"/>
                </a:moveTo>
                <a:cubicBezTo>
                  <a:pt x="2698104" y="2559821"/>
                  <a:pt x="2708476" y="2570193"/>
                  <a:pt x="2708476" y="2582987"/>
                </a:cubicBezTo>
                <a:cubicBezTo>
                  <a:pt x="2708476" y="2595781"/>
                  <a:pt x="2698104" y="2606153"/>
                  <a:pt x="2685310" y="2606153"/>
                </a:cubicBezTo>
                <a:cubicBezTo>
                  <a:pt x="2672516" y="2606153"/>
                  <a:pt x="2662144" y="2595781"/>
                  <a:pt x="2662144" y="2582987"/>
                </a:cubicBezTo>
                <a:cubicBezTo>
                  <a:pt x="2662144" y="2570193"/>
                  <a:pt x="2672516" y="2559821"/>
                  <a:pt x="2685310" y="2559821"/>
                </a:cubicBezTo>
                <a:close/>
                <a:moveTo>
                  <a:pt x="2508211" y="2559821"/>
                </a:moveTo>
                <a:cubicBezTo>
                  <a:pt x="2521005" y="2559821"/>
                  <a:pt x="2531377" y="2570193"/>
                  <a:pt x="2531377" y="2582987"/>
                </a:cubicBezTo>
                <a:cubicBezTo>
                  <a:pt x="2531377" y="2595781"/>
                  <a:pt x="2521005" y="2606153"/>
                  <a:pt x="2508211" y="2606153"/>
                </a:cubicBezTo>
                <a:cubicBezTo>
                  <a:pt x="2495417" y="2606153"/>
                  <a:pt x="2485045" y="2595781"/>
                  <a:pt x="2485045" y="2582987"/>
                </a:cubicBezTo>
                <a:cubicBezTo>
                  <a:pt x="2485045" y="2570193"/>
                  <a:pt x="2495417" y="2559821"/>
                  <a:pt x="2508211" y="2559821"/>
                </a:cubicBezTo>
                <a:close/>
                <a:moveTo>
                  <a:pt x="2331112" y="2559821"/>
                </a:moveTo>
                <a:cubicBezTo>
                  <a:pt x="2343906" y="2559821"/>
                  <a:pt x="2354278" y="2570193"/>
                  <a:pt x="2354278" y="2582987"/>
                </a:cubicBezTo>
                <a:cubicBezTo>
                  <a:pt x="2354278" y="2595781"/>
                  <a:pt x="2343906" y="2606153"/>
                  <a:pt x="2331112" y="2606153"/>
                </a:cubicBezTo>
                <a:cubicBezTo>
                  <a:pt x="2318318" y="2606153"/>
                  <a:pt x="2307946" y="2595781"/>
                  <a:pt x="2307946" y="2582987"/>
                </a:cubicBezTo>
                <a:cubicBezTo>
                  <a:pt x="2307946" y="2570193"/>
                  <a:pt x="2318318" y="2559821"/>
                  <a:pt x="2331112" y="2559821"/>
                </a:cubicBezTo>
                <a:close/>
                <a:moveTo>
                  <a:pt x="2154013" y="2559821"/>
                </a:moveTo>
                <a:cubicBezTo>
                  <a:pt x="2166807" y="2559821"/>
                  <a:pt x="2177179" y="2570193"/>
                  <a:pt x="2177179" y="2582987"/>
                </a:cubicBezTo>
                <a:cubicBezTo>
                  <a:pt x="2177179" y="2595781"/>
                  <a:pt x="2166807" y="2606153"/>
                  <a:pt x="2154013" y="2606153"/>
                </a:cubicBezTo>
                <a:cubicBezTo>
                  <a:pt x="2141219" y="2606153"/>
                  <a:pt x="2130847" y="2595781"/>
                  <a:pt x="2130847" y="2582987"/>
                </a:cubicBezTo>
                <a:cubicBezTo>
                  <a:pt x="2130847" y="2570193"/>
                  <a:pt x="2141219" y="2559821"/>
                  <a:pt x="2154013" y="2559821"/>
                </a:cubicBezTo>
                <a:close/>
                <a:moveTo>
                  <a:pt x="1976914" y="2559821"/>
                </a:moveTo>
                <a:cubicBezTo>
                  <a:pt x="1989708" y="2559821"/>
                  <a:pt x="2000080" y="2570193"/>
                  <a:pt x="2000080" y="2582987"/>
                </a:cubicBezTo>
                <a:cubicBezTo>
                  <a:pt x="2000080" y="2595781"/>
                  <a:pt x="1989708" y="2606153"/>
                  <a:pt x="1976914" y="2606153"/>
                </a:cubicBezTo>
                <a:cubicBezTo>
                  <a:pt x="1964120" y="2606153"/>
                  <a:pt x="1953748" y="2595781"/>
                  <a:pt x="1953748" y="2582987"/>
                </a:cubicBezTo>
                <a:cubicBezTo>
                  <a:pt x="1953748" y="2570193"/>
                  <a:pt x="1964120" y="2559821"/>
                  <a:pt x="1976914" y="2559821"/>
                </a:cubicBezTo>
                <a:close/>
                <a:moveTo>
                  <a:pt x="1799815" y="2559821"/>
                </a:moveTo>
                <a:cubicBezTo>
                  <a:pt x="1812609" y="2559821"/>
                  <a:pt x="1822981" y="2570193"/>
                  <a:pt x="1822981" y="2582987"/>
                </a:cubicBezTo>
                <a:cubicBezTo>
                  <a:pt x="1822981" y="2595781"/>
                  <a:pt x="1812609" y="2606153"/>
                  <a:pt x="1799815" y="2606153"/>
                </a:cubicBezTo>
                <a:cubicBezTo>
                  <a:pt x="1787021" y="2606153"/>
                  <a:pt x="1776649" y="2595781"/>
                  <a:pt x="1776649" y="2582987"/>
                </a:cubicBezTo>
                <a:cubicBezTo>
                  <a:pt x="1776649" y="2570193"/>
                  <a:pt x="1787021" y="2559821"/>
                  <a:pt x="1799815" y="2559821"/>
                </a:cubicBezTo>
                <a:close/>
                <a:moveTo>
                  <a:pt x="1625304" y="2559821"/>
                </a:moveTo>
                <a:cubicBezTo>
                  <a:pt x="1638100" y="2559821"/>
                  <a:pt x="1648473" y="2570193"/>
                  <a:pt x="1648473" y="2582987"/>
                </a:cubicBezTo>
                <a:cubicBezTo>
                  <a:pt x="1648473" y="2595781"/>
                  <a:pt x="1638100" y="2606153"/>
                  <a:pt x="1625304" y="2606153"/>
                </a:cubicBezTo>
                <a:cubicBezTo>
                  <a:pt x="1612510" y="2606153"/>
                  <a:pt x="1602137" y="2595781"/>
                  <a:pt x="1602137" y="2582987"/>
                </a:cubicBezTo>
                <a:cubicBezTo>
                  <a:pt x="1602137" y="2570193"/>
                  <a:pt x="1612510" y="2559821"/>
                  <a:pt x="1625304" y="2559821"/>
                </a:cubicBezTo>
                <a:close/>
                <a:moveTo>
                  <a:pt x="1448213" y="2559821"/>
                </a:moveTo>
                <a:cubicBezTo>
                  <a:pt x="1461006" y="2559821"/>
                  <a:pt x="1471377" y="2570193"/>
                  <a:pt x="1471377" y="2582987"/>
                </a:cubicBezTo>
                <a:cubicBezTo>
                  <a:pt x="1471377" y="2595781"/>
                  <a:pt x="1461006" y="2606153"/>
                  <a:pt x="1448213" y="2606153"/>
                </a:cubicBezTo>
                <a:cubicBezTo>
                  <a:pt x="1435419" y="2606153"/>
                  <a:pt x="1425046" y="2595781"/>
                  <a:pt x="1425046" y="2582987"/>
                </a:cubicBezTo>
                <a:cubicBezTo>
                  <a:pt x="1425046" y="2570193"/>
                  <a:pt x="1435419" y="2559821"/>
                  <a:pt x="1448213" y="2559821"/>
                </a:cubicBezTo>
                <a:close/>
                <a:moveTo>
                  <a:pt x="1271113" y="2559821"/>
                </a:moveTo>
                <a:cubicBezTo>
                  <a:pt x="1283907" y="2559821"/>
                  <a:pt x="1294280" y="2570193"/>
                  <a:pt x="1294280" y="2582987"/>
                </a:cubicBezTo>
                <a:cubicBezTo>
                  <a:pt x="1294280" y="2595781"/>
                  <a:pt x="1283907" y="2606153"/>
                  <a:pt x="1271113" y="2606153"/>
                </a:cubicBezTo>
                <a:cubicBezTo>
                  <a:pt x="1258320" y="2606153"/>
                  <a:pt x="1247948" y="2595781"/>
                  <a:pt x="1247948" y="2582987"/>
                </a:cubicBezTo>
                <a:cubicBezTo>
                  <a:pt x="1247948" y="2570193"/>
                  <a:pt x="1258320" y="2559821"/>
                  <a:pt x="1271113" y="2559821"/>
                </a:cubicBezTo>
                <a:close/>
                <a:moveTo>
                  <a:pt x="1094019" y="2559821"/>
                </a:moveTo>
                <a:cubicBezTo>
                  <a:pt x="1106814" y="2559821"/>
                  <a:pt x="1117186" y="2570193"/>
                  <a:pt x="1117186" y="2582987"/>
                </a:cubicBezTo>
                <a:cubicBezTo>
                  <a:pt x="1117186" y="2595781"/>
                  <a:pt x="1106814" y="2606153"/>
                  <a:pt x="1094019" y="2606153"/>
                </a:cubicBezTo>
                <a:cubicBezTo>
                  <a:pt x="1081223" y="2606153"/>
                  <a:pt x="1070851" y="2595781"/>
                  <a:pt x="1070851" y="2582987"/>
                </a:cubicBezTo>
                <a:cubicBezTo>
                  <a:pt x="1070851" y="2570193"/>
                  <a:pt x="1081223" y="2559821"/>
                  <a:pt x="1094019" y="2559821"/>
                </a:cubicBezTo>
                <a:close/>
                <a:moveTo>
                  <a:pt x="916919" y="2559821"/>
                </a:moveTo>
                <a:cubicBezTo>
                  <a:pt x="929711" y="2559821"/>
                  <a:pt x="940083" y="2570193"/>
                  <a:pt x="940083" y="2582987"/>
                </a:cubicBezTo>
                <a:cubicBezTo>
                  <a:pt x="940083" y="2595781"/>
                  <a:pt x="929711" y="2606153"/>
                  <a:pt x="916919" y="2606153"/>
                </a:cubicBezTo>
                <a:cubicBezTo>
                  <a:pt x="904122" y="2606153"/>
                  <a:pt x="893752" y="2595781"/>
                  <a:pt x="893752" y="2582987"/>
                </a:cubicBezTo>
                <a:cubicBezTo>
                  <a:pt x="893752" y="2570193"/>
                  <a:pt x="904122" y="2559821"/>
                  <a:pt x="916919" y="2559821"/>
                </a:cubicBezTo>
                <a:close/>
                <a:moveTo>
                  <a:pt x="739820" y="2559821"/>
                </a:moveTo>
                <a:cubicBezTo>
                  <a:pt x="752615" y="2559821"/>
                  <a:pt x="762987" y="2570193"/>
                  <a:pt x="762987" y="2582987"/>
                </a:cubicBezTo>
                <a:cubicBezTo>
                  <a:pt x="762987" y="2595781"/>
                  <a:pt x="752615" y="2606153"/>
                  <a:pt x="739820" y="2606153"/>
                </a:cubicBezTo>
                <a:cubicBezTo>
                  <a:pt x="727026" y="2606153"/>
                  <a:pt x="716654" y="2595781"/>
                  <a:pt x="716654" y="2582987"/>
                </a:cubicBezTo>
                <a:cubicBezTo>
                  <a:pt x="716654" y="2570193"/>
                  <a:pt x="727026" y="2559821"/>
                  <a:pt x="739820" y="2559821"/>
                </a:cubicBezTo>
                <a:close/>
                <a:moveTo>
                  <a:pt x="562720" y="2559821"/>
                </a:moveTo>
                <a:cubicBezTo>
                  <a:pt x="575514" y="2559821"/>
                  <a:pt x="585886" y="2570193"/>
                  <a:pt x="585886" y="2582987"/>
                </a:cubicBezTo>
                <a:cubicBezTo>
                  <a:pt x="585886" y="2595781"/>
                  <a:pt x="575514" y="2606153"/>
                  <a:pt x="562720" y="2606153"/>
                </a:cubicBezTo>
                <a:cubicBezTo>
                  <a:pt x="549926" y="2606153"/>
                  <a:pt x="539554" y="2595781"/>
                  <a:pt x="539554" y="2582987"/>
                </a:cubicBezTo>
                <a:cubicBezTo>
                  <a:pt x="539554" y="2570193"/>
                  <a:pt x="549926" y="2559821"/>
                  <a:pt x="562720" y="2559821"/>
                </a:cubicBezTo>
                <a:close/>
                <a:moveTo>
                  <a:pt x="385622" y="2559821"/>
                </a:moveTo>
                <a:cubicBezTo>
                  <a:pt x="398416" y="2559821"/>
                  <a:pt x="408787" y="2570193"/>
                  <a:pt x="408787" y="2582987"/>
                </a:cubicBezTo>
                <a:cubicBezTo>
                  <a:pt x="408787" y="2595781"/>
                  <a:pt x="398416" y="2606153"/>
                  <a:pt x="385622" y="2606153"/>
                </a:cubicBezTo>
                <a:cubicBezTo>
                  <a:pt x="372828" y="2606153"/>
                  <a:pt x="362456" y="2595781"/>
                  <a:pt x="362456" y="2582987"/>
                </a:cubicBezTo>
                <a:cubicBezTo>
                  <a:pt x="362456" y="2570193"/>
                  <a:pt x="372828" y="2559821"/>
                  <a:pt x="385622" y="2559821"/>
                </a:cubicBezTo>
                <a:close/>
                <a:moveTo>
                  <a:pt x="208521" y="2559821"/>
                </a:moveTo>
                <a:cubicBezTo>
                  <a:pt x="221315" y="2559821"/>
                  <a:pt x="231687" y="2570193"/>
                  <a:pt x="231687" y="2582987"/>
                </a:cubicBezTo>
                <a:cubicBezTo>
                  <a:pt x="231687" y="2595781"/>
                  <a:pt x="221315" y="2606153"/>
                  <a:pt x="208521" y="2606153"/>
                </a:cubicBezTo>
                <a:cubicBezTo>
                  <a:pt x="195727" y="2606153"/>
                  <a:pt x="185355" y="2595781"/>
                  <a:pt x="185355" y="2582987"/>
                </a:cubicBezTo>
                <a:cubicBezTo>
                  <a:pt x="185355" y="2570193"/>
                  <a:pt x="195727" y="2559821"/>
                  <a:pt x="208521" y="2559821"/>
                </a:cubicBezTo>
                <a:close/>
                <a:moveTo>
                  <a:pt x="31422" y="2559821"/>
                </a:moveTo>
                <a:cubicBezTo>
                  <a:pt x="44216" y="2559821"/>
                  <a:pt x="54588" y="2570193"/>
                  <a:pt x="54588" y="2582987"/>
                </a:cubicBezTo>
                <a:cubicBezTo>
                  <a:pt x="54588" y="2595781"/>
                  <a:pt x="44216" y="2606153"/>
                  <a:pt x="31422" y="2606153"/>
                </a:cubicBezTo>
                <a:cubicBezTo>
                  <a:pt x="18629" y="2606153"/>
                  <a:pt x="8257" y="2595781"/>
                  <a:pt x="8257" y="2582987"/>
                </a:cubicBezTo>
                <a:cubicBezTo>
                  <a:pt x="8257" y="2570193"/>
                  <a:pt x="18629" y="2559821"/>
                  <a:pt x="31422" y="2559821"/>
                </a:cubicBezTo>
                <a:close/>
                <a:moveTo>
                  <a:pt x="3385444" y="2365748"/>
                </a:moveTo>
                <a:cubicBezTo>
                  <a:pt x="3398238" y="2365748"/>
                  <a:pt x="3408610" y="2376120"/>
                  <a:pt x="3408610" y="2388914"/>
                </a:cubicBezTo>
                <a:cubicBezTo>
                  <a:pt x="3408610" y="2401708"/>
                  <a:pt x="3398238" y="2412080"/>
                  <a:pt x="3385444" y="2412080"/>
                </a:cubicBezTo>
                <a:cubicBezTo>
                  <a:pt x="3372650" y="2412080"/>
                  <a:pt x="3362278" y="2401708"/>
                  <a:pt x="3362278" y="2388914"/>
                </a:cubicBezTo>
                <a:cubicBezTo>
                  <a:pt x="3362278" y="2376120"/>
                  <a:pt x="3372650" y="2365748"/>
                  <a:pt x="3385444" y="2365748"/>
                </a:cubicBezTo>
                <a:close/>
                <a:moveTo>
                  <a:pt x="3208349" y="2365748"/>
                </a:moveTo>
                <a:cubicBezTo>
                  <a:pt x="3221143" y="2365748"/>
                  <a:pt x="3231515" y="2376120"/>
                  <a:pt x="3231515" y="2388914"/>
                </a:cubicBezTo>
                <a:cubicBezTo>
                  <a:pt x="3231515" y="2401708"/>
                  <a:pt x="3221143" y="2412080"/>
                  <a:pt x="3208349" y="2412080"/>
                </a:cubicBezTo>
                <a:cubicBezTo>
                  <a:pt x="3195555" y="2412080"/>
                  <a:pt x="3185183" y="2401708"/>
                  <a:pt x="3185183" y="2388914"/>
                </a:cubicBezTo>
                <a:cubicBezTo>
                  <a:pt x="3185183" y="2376120"/>
                  <a:pt x="3195555" y="2365748"/>
                  <a:pt x="3208349" y="2365748"/>
                </a:cubicBezTo>
                <a:close/>
                <a:moveTo>
                  <a:pt x="3031250" y="2365748"/>
                </a:moveTo>
                <a:cubicBezTo>
                  <a:pt x="3044044" y="2365748"/>
                  <a:pt x="3054416" y="2376120"/>
                  <a:pt x="3054416" y="2388914"/>
                </a:cubicBezTo>
                <a:cubicBezTo>
                  <a:pt x="3054416" y="2401708"/>
                  <a:pt x="3044044" y="2412080"/>
                  <a:pt x="3031250" y="2412080"/>
                </a:cubicBezTo>
                <a:cubicBezTo>
                  <a:pt x="3018456" y="2412080"/>
                  <a:pt x="3008084" y="2401708"/>
                  <a:pt x="3008084" y="2388914"/>
                </a:cubicBezTo>
                <a:cubicBezTo>
                  <a:pt x="3008084" y="2376120"/>
                  <a:pt x="3018456" y="2365748"/>
                  <a:pt x="3031250" y="2365748"/>
                </a:cubicBezTo>
                <a:close/>
                <a:moveTo>
                  <a:pt x="2854151" y="2365748"/>
                </a:moveTo>
                <a:cubicBezTo>
                  <a:pt x="2866945" y="2365748"/>
                  <a:pt x="2877317" y="2376120"/>
                  <a:pt x="2877317" y="2388914"/>
                </a:cubicBezTo>
                <a:cubicBezTo>
                  <a:pt x="2877317" y="2401708"/>
                  <a:pt x="2866945" y="2412080"/>
                  <a:pt x="2854151" y="2412080"/>
                </a:cubicBezTo>
                <a:cubicBezTo>
                  <a:pt x="2841357" y="2412080"/>
                  <a:pt x="2830985" y="2401708"/>
                  <a:pt x="2830985" y="2388914"/>
                </a:cubicBezTo>
                <a:cubicBezTo>
                  <a:pt x="2830985" y="2376120"/>
                  <a:pt x="2841357" y="2365748"/>
                  <a:pt x="2854151" y="2365748"/>
                </a:cubicBezTo>
                <a:close/>
                <a:moveTo>
                  <a:pt x="2677052" y="2365748"/>
                </a:moveTo>
                <a:cubicBezTo>
                  <a:pt x="2689846" y="2365748"/>
                  <a:pt x="2700218" y="2376120"/>
                  <a:pt x="2700218" y="2388914"/>
                </a:cubicBezTo>
                <a:cubicBezTo>
                  <a:pt x="2700218" y="2401708"/>
                  <a:pt x="2689846" y="2412080"/>
                  <a:pt x="2677052" y="2412080"/>
                </a:cubicBezTo>
                <a:cubicBezTo>
                  <a:pt x="2664258" y="2412080"/>
                  <a:pt x="2653886" y="2401708"/>
                  <a:pt x="2653886" y="2388914"/>
                </a:cubicBezTo>
                <a:cubicBezTo>
                  <a:pt x="2653886" y="2376120"/>
                  <a:pt x="2664258" y="2365748"/>
                  <a:pt x="2677052" y="2365748"/>
                </a:cubicBezTo>
                <a:close/>
                <a:moveTo>
                  <a:pt x="2499953" y="2365748"/>
                </a:moveTo>
                <a:cubicBezTo>
                  <a:pt x="2512747" y="2365748"/>
                  <a:pt x="2523119" y="2376120"/>
                  <a:pt x="2523119" y="2388914"/>
                </a:cubicBezTo>
                <a:cubicBezTo>
                  <a:pt x="2523119" y="2401708"/>
                  <a:pt x="2512747" y="2412080"/>
                  <a:pt x="2499953" y="2412080"/>
                </a:cubicBezTo>
                <a:cubicBezTo>
                  <a:pt x="2487159" y="2412080"/>
                  <a:pt x="2476787" y="2401708"/>
                  <a:pt x="2476787" y="2388914"/>
                </a:cubicBezTo>
                <a:cubicBezTo>
                  <a:pt x="2476787" y="2376120"/>
                  <a:pt x="2487159" y="2365748"/>
                  <a:pt x="2499953" y="2365748"/>
                </a:cubicBezTo>
                <a:close/>
                <a:moveTo>
                  <a:pt x="2322855" y="2365748"/>
                </a:moveTo>
                <a:cubicBezTo>
                  <a:pt x="2335649" y="2365748"/>
                  <a:pt x="2346021" y="2376120"/>
                  <a:pt x="2346021" y="2388914"/>
                </a:cubicBezTo>
                <a:cubicBezTo>
                  <a:pt x="2346021" y="2401708"/>
                  <a:pt x="2335649" y="2412080"/>
                  <a:pt x="2322855" y="2412080"/>
                </a:cubicBezTo>
                <a:cubicBezTo>
                  <a:pt x="2310061" y="2412080"/>
                  <a:pt x="2299689" y="2401708"/>
                  <a:pt x="2299689" y="2388914"/>
                </a:cubicBezTo>
                <a:cubicBezTo>
                  <a:pt x="2299689" y="2376120"/>
                  <a:pt x="2310061" y="2365748"/>
                  <a:pt x="2322855" y="2365748"/>
                </a:cubicBezTo>
                <a:close/>
                <a:moveTo>
                  <a:pt x="2145756" y="2365748"/>
                </a:moveTo>
                <a:cubicBezTo>
                  <a:pt x="2158550" y="2365748"/>
                  <a:pt x="2168922" y="2376120"/>
                  <a:pt x="2168922" y="2388914"/>
                </a:cubicBezTo>
                <a:cubicBezTo>
                  <a:pt x="2168922" y="2401708"/>
                  <a:pt x="2158550" y="2412080"/>
                  <a:pt x="2145756" y="2412080"/>
                </a:cubicBezTo>
                <a:cubicBezTo>
                  <a:pt x="2132962" y="2412080"/>
                  <a:pt x="2122590" y="2401708"/>
                  <a:pt x="2122590" y="2388914"/>
                </a:cubicBezTo>
                <a:cubicBezTo>
                  <a:pt x="2122590" y="2376120"/>
                  <a:pt x="2132962" y="2365748"/>
                  <a:pt x="2145756" y="2365748"/>
                </a:cubicBezTo>
                <a:close/>
                <a:moveTo>
                  <a:pt x="1968657" y="2365748"/>
                </a:moveTo>
                <a:cubicBezTo>
                  <a:pt x="1981451" y="2365748"/>
                  <a:pt x="1991823" y="2376120"/>
                  <a:pt x="1991823" y="2388914"/>
                </a:cubicBezTo>
                <a:cubicBezTo>
                  <a:pt x="1991823" y="2401708"/>
                  <a:pt x="1981451" y="2412080"/>
                  <a:pt x="1968657" y="2412080"/>
                </a:cubicBezTo>
                <a:cubicBezTo>
                  <a:pt x="1955863" y="2412080"/>
                  <a:pt x="1945491" y="2401708"/>
                  <a:pt x="1945491" y="2388914"/>
                </a:cubicBezTo>
                <a:cubicBezTo>
                  <a:pt x="1945491" y="2376120"/>
                  <a:pt x="1955863" y="2365748"/>
                  <a:pt x="1968657" y="2365748"/>
                </a:cubicBezTo>
                <a:close/>
                <a:moveTo>
                  <a:pt x="1791558" y="2365748"/>
                </a:moveTo>
                <a:cubicBezTo>
                  <a:pt x="1804352" y="2365748"/>
                  <a:pt x="1814724" y="2376120"/>
                  <a:pt x="1814724" y="2388914"/>
                </a:cubicBezTo>
                <a:cubicBezTo>
                  <a:pt x="1814724" y="2401708"/>
                  <a:pt x="1804352" y="2412080"/>
                  <a:pt x="1791558" y="2412080"/>
                </a:cubicBezTo>
                <a:cubicBezTo>
                  <a:pt x="1778764" y="2412080"/>
                  <a:pt x="1768392" y="2401708"/>
                  <a:pt x="1768392" y="2388914"/>
                </a:cubicBezTo>
                <a:cubicBezTo>
                  <a:pt x="1768392" y="2376120"/>
                  <a:pt x="1778764" y="2365748"/>
                  <a:pt x="1791558" y="2365748"/>
                </a:cubicBezTo>
                <a:close/>
                <a:moveTo>
                  <a:pt x="1617048" y="2365748"/>
                </a:moveTo>
                <a:cubicBezTo>
                  <a:pt x="1629843" y="2365748"/>
                  <a:pt x="1640217" y="2376120"/>
                  <a:pt x="1640217" y="2388914"/>
                </a:cubicBezTo>
                <a:cubicBezTo>
                  <a:pt x="1640217" y="2401708"/>
                  <a:pt x="1629843" y="2412080"/>
                  <a:pt x="1617048" y="2412080"/>
                </a:cubicBezTo>
                <a:cubicBezTo>
                  <a:pt x="1604252" y="2412080"/>
                  <a:pt x="1593879" y="2401708"/>
                  <a:pt x="1593879" y="2388914"/>
                </a:cubicBezTo>
                <a:cubicBezTo>
                  <a:pt x="1593879" y="2376120"/>
                  <a:pt x="1604252" y="2365748"/>
                  <a:pt x="1617048" y="2365748"/>
                </a:cubicBezTo>
                <a:close/>
                <a:moveTo>
                  <a:pt x="1439956" y="2365748"/>
                </a:moveTo>
                <a:cubicBezTo>
                  <a:pt x="1452750" y="2365748"/>
                  <a:pt x="1463122" y="2376120"/>
                  <a:pt x="1463122" y="2388914"/>
                </a:cubicBezTo>
                <a:cubicBezTo>
                  <a:pt x="1463122" y="2401708"/>
                  <a:pt x="1452750" y="2412080"/>
                  <a:pt x="1439956" y="2412080"/>
                </a:cubicBezTo>
                <a:cubicBezTo>
                  <a:pt x="1427162" y="2412080"/>
                  <a:pt x="1416790" y="2401708"/>
                  <a:pt x="1416790" y="2388914"/>
                </a:cubicBezTo>
                <a:cubicBezTo>
                  <a:pt x="1416790" y="2376120"/>
                  <a:pt x="1427162" y="2365748"/>
                  <a:pt x="1439956" y="2365748"/>
                </a:cubicBezTo>
                <a:close/>
                <a:moveTo>
                  <a:pt x="1262858" y="2365748"/>
                </a:moveTo>
                <a:cubicBezTo>
                  <a:pt x="1275651" y="2365748"/>
                  <a:pt x="1286023" y="2376120"/>
                  <a:pt x="1286023" y="2388914"/>
                </a:cubicBezTo>
                <a:cubicBezTo>
                  <a:pt x="1286023" y="2401708"/>
                  <a:pt x="1275651" y="2412080"/>
                  <a:pt x="1262858" y="2412080"/>
                </a:cubicBezTo>
                <a:cubicBezTo>
                  <a:pt x="1250063" y="2412080"/>
                  <a:pt x="1239693" y="2401708"/>
                  <a:pt x="1239693" y="2388914"/>
                </a:cubicBezTo>
                <a:cubicBezTo>
                  <a:pt x="1239693" y="2376120"/>
                  <a:pt x="1250063" y="2365748"/>
                  <a:pt x="1262858" y="2365748"/>
                </a:cubicBezTo>
                <a:close/>
                <a:moveTo>
                  <a:pt x="1085761" y="2365748"/>
                </a:moveTo>
                <a:cubicBezTo>
                  <a:pt x="1098556" y="2365748"/>
                  <a:pt x="1108929" y="2376120"/>
                  <a:pt x="1108929" y="2388914"/>
                </a:cubicBezTo>
                <a:cubicBezTo>
                  <a:pt x="1108929" y="2401708"/>
                  <a:pt x="1098556" y="2412080"/>
                  <a:pt x="1085761" y="2412080"/>
                </a:cubicBezTo>
                <a:cubicBezTo>
                  <a:pt x="1072966" y="2412080"/>
                  <a:pt x="1062593" y="2401708"/>
                  <a:pt x="1062593" y="2388914"/>
                </a:cubicBezTo>
                <a:cubicBezTo>
                  <a:pt x="1062593" y="2376120"/>
                  <a:pt x="1072966" y="2365748"/>
                  <a:pt x="1085761" y="2365748"/>
                </a:cubicBezTo>
                <a:close/>
                <a:moveTo>
                  <a:pt x="908661" y="2365748"/>
                </a:moveTo>
                <a:cubicBezTo>
                  <a:pt x="921455" y="2365748"/>
                  <a:pt x="931827" y="2376120"/>
                  <a:pt x="931827" y="2388914"/>
                </a:cubicBezTo>
                <a:cubicBezTo>
                  <a:pt x="931827" y="2401708"/>
                  <a:pt x="921455" y="2412080"/>
                  <a:pt x="908661" y="2412080"/>
                </a:cubicBezTo>
                <a:cubicBezTo>
                  <a:pt x="895867" y="2412080"/>
                  <a:pt x="885496" y="2401708"/>
                  <a:pt x="885496" y="2388914"/>
                </a:cubicBezTo>
                <a:cubicBezTo>
                  <a:pt x="885496" y="2376120"/>
                  <a:pt x="895867" y="2365748"/>
                  <a:pt x="908661" y="2365748"/>
                </a:cubicBezTo>
                <a:close/>
                <a:moveTo>
                  <a:pt x="731563" y="2365748"/>
                </a:moveTo>
                <a:cubicBezTo>
                  <a:pt x="744357" y="2365748"/>
                  <a:pt x="754729" y="2376120"/>
                  <a:pt x="754729" y="2388914"/>
                </a:cubicBezTo>
                <a:cubicBezTo>
                  <a:pt x="754729" y="2401708"/>
                  <a:pt x="744357" y="2412080"/>
                  <a:pt x="731563" y="2412080"/>
                </a:cubicBezTo>
                <a:cubicBezTo>
                  <a:pt x="718769" y="2412080"/>
                  <a:pt x="708397" y="2401708"/>
                  <a:pt x="708397" y="2388914"/>
                </a:cubicBezTo>
                <a:cubicBezTo>
                  <a:pt x="708397" y="2376120"/>
                  <a:pt x="718769" y="2365748"/>
                  <a:pt x="731563" y="2365748"/>
                </a:cubicBezTo>
                <a:close/>
                <a:moveTo>
                  <a:pt x="554463" y="2365748"/>
                </a:moveTo>
                <a:cubicBezTo>
                  <a:pt x="567257" y="2365748"/>
                  <a:pt x="577630" y="2376120"/>
                  <a:pt x="577630" y="2388914"/>
                </a:cubicBezTo>
                <a:cubicBezTo>
                  <a:pt x="577630" y="2401708"/>
                  <a:pt x="567257" y="2412080"/>
                  <a:pt x="554463" y="2412080"/>
                </a:cubicBezTo>
                <a:cubicBezTo>
                  <a:pt x="541669" y="2412080"/>
                  <a:pt x="531297" y="2401708"/>
                  <a:pt x="531297" y="2388914"/>
                </a:cubicBezTo>
                <a:cubicBezTo>
                  <a:pt x="531297" y="2376120"/>
                  <a:pt x="541669" y="2365748"/>
                  <a:pt x="554463" y="2365748"/>
                </a:cubicBezTo>
                <a:close/>
                <a:moveTo>
                  <a:pt x="377365" y="2365748"/>
                </a:moveTo>
                <a:cubicBezTo>
                  <a:pt x="390160" y="2365748"/>
                  <a:pt x="400532" y="2376120"/>
                  <a:pt x="400532" y="2388914"/>
                </a:cubicBezTo>
                <a:cubicBezTo>
                  <a:pt x="400532" y="2401708"/>
                  <a:pt x="390160" y="2412080"/>
                  <a:pt x="377365" y="2412080"/>
                </a:cubicBezTo>
                <a:cubicBezTo>
                  <a:pt x="364571" y="2412080"/>
                  <a:pt x="354199" y="2401708"/>
                  <a:pt x="354199" y="2388914"/>
                </a:cubicBezTo>
                <a:cubicBezTo>
                  <a:pt x="354199" y="2376120"/>
                  <a:pt x="364571" y="2365748"/>
                  <a:pt x="377365" y="2365748"/>
                </a:cubicBezTo>
                <a:close/>
                <a:moveTo>
                  <a:pt x="200265" y="2365748"/>
                </a:moveTo>
                <a:cubicBezTo>
                  <a:pt x="213058" y="2365748"/>
                  <a:pt x="223430" y="2376120"/>
                  <a:pt x="223430" y="2388914"/>
                </a:cubicBezTo>
                <a:cubicBezTo>
                  <a:pt x="223430" y="2401708"/>
                  <a:pt x="213058" y="2412080"/>
                  <a:pt x="200265" y="2412080"/>
                </a:cubicBezTo>
                <a:cubicBezTo>
                  <a:pt x="187471" y="2412080"/>
                  <a:pt x="177099" y="2401708"/>
                  <a:pt x="177099" y="2388914"/>
                </a:cubicBezTo>
                <a:cubicBezTo>
                  <a:pt x="177099" y="2376120"/>
                  <a:pt x="187471" y="2365748"/>
                  <a:pt x="200265" y="2365748"/>
                </a:cubicBezTo>
                <a:close/>
                <a:moveTo>
                  <a:pt x="23166" y="2365748"/>
                </a:moveTo>
                <a:cubicBezTo>
                  <a:pt x="35960" y="2365748"/>
                  <a:pt x="46332" y="2376120"/>
                  <a:pt x="46332" y="2388914"/>
                </a:cubicBezTo>
                <a:cubicBezTo>
                  <a:pt x="46332" y="2401708"/>
                  <a:pt x="35960" y="2412080"/>
                  <a:pt x="23166" y="2412080"/>
                </a:cubicBezTo>
                <a:cubicBezTo>
                  <a:pt x="10372" y="2412080"/>
                  <a:pt x="0" y="2401708"/>
                  <a:pt x="0" y="2388914"/>
                </a:cubicBezTo>
                <a:cubicBezTo>
                  <a:pt x="0" y="2376120"/>
                  <a:pt x="10372" y="2365748"/>
                  <a:pt x="23166" y="2365748"/>
                </a:cubicBezTo>
                <a:close/>
                <a:moveTo>
                  <a:pt x="3387508" y="2194384"/>
                </a:moveTo>
                <a:cubicBezTo>
                  <a:pt x="3400302" y="2194384"/>
                  <a:pt x="3410674" y="2204756"/>
                  <a:pt x="3410674" y="2217550"/>
                </a:cubicBezTo>
                <a:cubicBezTo>
                  <a:pt x="3410674" y="2230344"/>
                  <a:pt x="3400302" y="2240716"/>
                  <a:pt x="3387508" y="2240716"/>
                </a:cubicBezTo>
                <a:cubicBezTo>
                  <a:pt x="3374714" y="2240716"/>
                  <a:pt x="3364342" y="2230344"/>
                  <a:pt x="3364342" y="2217550"/>
                </a:cubicBezTo>
                <a:cubicBezTo>
                  <a:pt x="3364342" y="2204756"/>
                  <a:pt x="3374714" y="2194384"/>
                  <a:pt x="3387508" y="2194384"/>
                </a:cubicBezTo>
                <a:close/>
                <a:moveTo>
                  <a:pt x="3210413" y="2194384"/>
                </a:moveTo>
                <a:cubicBezTo>
                  <a:pt x="3223207" y="2194384"/>
                  <a:pt x="3233579" y="2204756"/>
                  <a:pt x="3233579" y="2217550"/>
                </a:cubicBezTo>
                <a:cubicBezTo>
                  <a:pt x="3233579" y="2230344"/>
                  <a:pt x="3223207" y="2240716"/>
                  <a:pt x="3210413" y="2240716"/>
                </a:cubicBezTo>
                <a:cubicBezTo>
                  <a:pt x="3197619" y="2240716"/>
                  <a:pt x="3187247" y="2230344"/>
                  <a:pt x="3187247" y="2217550"/>
                </a:cubicBezTo>
                <a:cubicBezTo>
                  <a:pt x="3187247" y="2204756"/>
                  <a:pt x="3197619" y="2194384"/>
                  <a:pt x="3210413" y="2194384"/>
                </a:cubicBezTo>
                <a:close/>
                <a:moveTo>
                  <a:pt x="3033314" y="2194384"/>
                </a:moveTo>
                <a:cubicBezTo>
                  <a:pt x="3046108" y="2194384"/>
                  <a:pt x="3056480" y="2204756"/>
                  <a:pt x="3056480" y="2217550"/>
                </a:cubicBezTo>
                <a:cubicBezTo>
                  <a:pt x="3056480" y="2230344"/>
                  <a:pt x="3046108" y="2240716"/>
                  <a:pt x="3033314" y="2240716"/>
                </a:cubicBezTo>
                <a:cubicBezTo>
                  <a:pt x="3020520" y="2240716"/>
                  <a:pt x="3010148" y="2230344"/>
                  <a:pt x="3010148" y="2217550"/>
                </a:cubicBezTo>
                <a:cubicBezTo>
                  <a:pt x="3010148" y="2204756"/>
                  <a:pt x="3020520" y="2194384"/>
                  <a:pt x="3033314" y="2194384"/>
                </a:cubicBezTo>
                <a:close/>
                <a:moveTo>
                  <a:pt x="2856216" y="2194384"/>
                </a:moveTo>
                <a:cubicBezTo>
                  <a:pt x="2869010" y="2194384"/>
                  <a:pt x="2879382" y="2204756"/>
                  <a:pt x="2879382" y="2217550"/>
                </a:cubicBezTo>
                <a:cubicBezTo>
                  <a:pt x="2879382" y="2230344"/>
                  <a:pt x="2869010" y="2240716"/>
                  <a:pt x="2856216" y="2240716"/>
                </a:cubicBezTo>
                <a:cubicBezTo>
                  <a:pt x="2843422" y="2240716"/>
                  <a:pt x="2833050" y="2230344"/>
                  <a:pt x="2833050" y="2217550"/>
                </a:cubicBezTo>
                <a:cubicBezTo>
                  <a:pt x="2833050" y="2204756"/>
                  <a:pt x="2843422" y="2194384"/>
                  <a:pt x="2856216" y="2194384"/>
                </a:cubicBezTo>
                <a:close/>
                <a:moveTo>
                  <a:pt x="2679117" y="2194384"/>
                </a:moveTo>
                <a:cubicBezTo>
                  <a:pt x="2691911" y="2194384"/>
                  <a:pt x="2702283" y="2204756"/>
                  <a:pt x="2702283" y="2217550"/>
                </a:cubicBezTo>
                <a:cubicBezTo>
                  <a:pt x="2702283" y="2230344"/>
                  <a:pt x="2691911" y="2240716"/>
                  <a:pt x="2679117" y="2240716"/>
                </a:cubicBezTo>
                <a:cubicBezTo>
                  <a:pt x="2666323" y="2240716"/>
                  <a:pt x="2655951" y="2230344"/>
                  <a:pt x="2655951" y="2217550"/>
                </a:cubicBezTo>
                <a:cubicBezTo>
                  <a:pt x="2655951" y="2204756"/>
                  <a:pt x="2666323" y="2194384"/>
                  <a:pt x="2679117" y="2194384"/>
                </a:cubicBezTo>
                <a:close/>
                <a:moveTo>
                  <a:pt x="2502018" y="2194384"/>
                </a:moveTo>
                <a:cubicBezTo>
                  <a:pt x="2514812" y="2194384"/>
                  <a:pt x="2525184" y="2204756"/>
                  <a:pt x="2525184" y="2217550"/>
                </a:cubicBezTo>
                <a:cubicBezTo>
                  <a:pt x="2525184" y="2230344"/>
                  <a:pt x="2514812" y="2240716"/>
                  <a:pt x="2502018" y="2240716"/>
                </a:cubicBezTo>
                <a:cubicBezTo>
                  <a:pt x="2489224" y="2240716"/>
                  <a:pt x="2478852" y="2230344"/>
                  <a:pt x="2478852" y="2217550"/>
                </a:cubicBezTo>
                <a:cubicBezTo>
                  <a:pt x="2478852" y="2204756"/>
                  <a:pt x="2489224" y="2194384"/>
                  <a:pt x="2502018" y="2194384"/>
                </a:cubicBezTo>
                <a:close/>
                <a:moveTo>
                  <a:pt x="2324919" y="2194384"/>
                </a:moveTo>
                <a:cubicBezTo>
                  <a:pt x="2337713" y="2194384"/>
                  <a:pt x="2348085" y="2204756"/>
                  <a:pt x="2348085" y="2217550"/>
                </a:cubicBezTo>
                <a:cubicBezTo>
                  <a:pt x="2348085" y="2230344"/>
                  <a:pt x="2337713" y="2240716"/>
                  <a:pt x="2324919" y="2240716"/>
                </a:cubicBezTo>
                <a:cubicBezTo>
                  <a:pt x="2312125" y="2240716"/>
                  <a:pt x="2301753" y="2230344"/>
                  <a:pt x="2301753" y="2217550"/>
                </a:cubicBezTo>
                <a:cubicBezTo>
                  <a:pt x="2301753" y="2204756"/>
                  <a:pt x="2312125" y="2194384"/>
                  <a:pt x="2324919" y="2194384"/>
                </a:cubicBezTo>
                <a:close/>
                <a:moveTo>
                  <a:pt x="2147820" y="2194384"/>
                </a:moveTo>
                <a:cubicBezTo>
                  <a:pt x="2160614" y="2194384"/>
                  <a:pt x="2170986" y="2204756"/>
                  <a:pt x="2170986" y="2217550"/>
                </a:cubicBezTo>
                <a:cubicBezTo>
                  <a:pt x="2170986" y="2230344"/>
                  <a:pt x="2160614" y="2240716"/>
                  <a:pt x="2147820" y="2240716"/>
                </a:cubicBezTo>
                <a:cubicBezTo>
                  <a:pt x="2135026" y="2240716"/>
                  <a:pt x="2124654" y="2230344"/>
                  <a:pt x="2124654" y="2217550"/>
                </a:cubicBezTo>
                <a:cubicBezTo>
                  <a:pt x="2124654" y="2204756"/>
                  <a:pt x="2135026" y="2194384"/>
                  <a:pt x="2147820" y="2194384"/>
                </a:cubicBezTo>
                <a:close/>
                <a:moveTo>
                  <a:pt x="1970721" y="2194384"/>
                </a:moveTo>
                <a:cubicBezTo>
                  <a:pt x="1983515" y="2194384"/>
                  <a:pt x="1993887" y="2204756"/>
                  <a:pt x="1993887" y="2217550"/>
                </a:cubicBezTo>
                <a:cubicBezTo>
                  <a:pt x="1993887" y="2230344"/>
                  <a:pt x="1983515" y="2240716"/>
                  <a:pt x="1970721" y="2240716"/>
                </a:cubicBezTo>
                <a:cubicBezTo>
                  <a:pt x="1957927" y="2240716"/>
                  <a:pt x="1947555" y="2230344"/>
                  <a:pt x="1947555" y="2217550"/>
                </a:cubicBezTo>
                <a:cubicBezTo>
                  <a:pt x="1947555" y="2204756"/>
                  <a:pt x="1957927" y="2194384"/>
                  <a:pt x="1970721" y="2194384"/>
                </a:cubicBezTo>
                <a:close/>
                <a:moveTo>
                  <a:pt x="1793622" y="2194384"/>
                </a:moveTo>
                <a:cubicBezTo>
                  <a:pt x="1806416" y="2194384"/>
                  <a:pt x="1816788" y="2204756"/>
                  <a:pt x="1816788" y="2217550"/>
                </a:cubicBezTo>
                <a:cubicBezTo>
                  <a:pt x="1816788" y="2230344"/>
                  <a:pt x="1806416" y="2240716"/>
                  <a:pt x="1793622" y="2240716"/>
                </a:cubicBezTo>
                <a:cubicBezTo>
                  <a:pt x="1780828" y="2240716"/>
                  <a:pt x="1770456" y="2230344"/>
                  <a:pt x="1770456" y="2217550"/>
                </a:cubicBezTo>
                <a:cubicBezTo>
                  <a:pt x="1770456" y="2204756"/>
                  <a:pt x="1780828" y="2194384"/>
                  <a:pt x="1793622" y="2194384"/>
                </a:cubicBezTo>
                <a:close/>
                <a:moveTo>
                  <a:pt x="1619112" y="2194384"/>
                </a:moveTo>
                <a:cubicBezTo>
                  <a:pt x="1631908" y="2194384"/>
                  <a:pt x="1642281" y="2204756"/>
                  <a:pt x="1642281" y="2217550"/>
                </a:cubicBezTo>
                <a:cubicBezTo>
                  <a:pt x="1642281" y="2230344"/>
                  <a:pt x="1631908" y="2240716"/>
                  <a:pt x="1619112" y="2240716"/>
                </a:cubicBezTo>
                <a:cubicBezTo>
                  <a:pt x="1606317" y="2240716"/>
                  <a:pt x="1595944" y="2230344"/>
                  <a:pt x="1595944" y="2217550"/>
                </a:cubicBezTo>
                <a:cubicBezTo>
                  <a:pt x="1595944" y="2204756"/>
                  <a:pt x="1606317" y="2194384"/>
                  <a:pt x="1619112" y="2194384"/>
                </a:cubicBezTo>
                <a:close/>
                <a:moveTo>
                  <a:pt x="1442021" y="2194384"/>
                </a:moveTo>
                <a:cubicBezTo>
                  <a:pt x="1454814" y="2194384"/>
                  <a:pt x="1465186" y="2204756"/>
                  <a:pt x="1465186" y="2217550"/>
                </a:cubicBezTo>
                <a:cubicBezTo>
                  <a:pt x="1465186" y="2230344"/>
                  <a:pt x="1454814" y="2240716"/>
                  <a:pt x="1442021" y="2240716"/>
                </a:cubicBezTo>
                <a:cubicBezTo>
                  <a:pt x="1429227" y="2240716"/>
                  <a:pt x="1418856" y="2230344"/>
                  <a:pt x="1418856" y="2217550"/>
                </a:cubicBezTo>
                <a:cubicBezTo>
                  <a:pt x="1418856" y="2204756"/>
                  <a:pt x="1429227" y="2194384"/>
                  <a:pt x="1442021" y="2194384"/>
                </a:cubicBezTo>
                <a:close/>
                <a:moveTo>
                  <a:pt x="1264922" y="2194384"/>
                </a:moveTo>
                <a:cubicBezTo>
                  <a:pt x="1277716" y="2194384"/>
                  <a:pt x="1288087" y="2204756"/>
                  <a:pt x="1288087" y="2217550"/>
                </a:cubicBezTo>
                <a:cubicBezTo>
                  <a:pt x="1288087" y="2230344"/>
                  <a:pt x="1277716" y="2240716"/>
                  <a:pt x="1264922" y="2240716"/>
                </a:cubicBezTo>
                <a:cubicBezTo>
                  <a:pt x="1252128" y="2240716"/>
                  <a:pt x="1241755" y="2230344"/>
                  <a:pt x="1241755" y="2217550"/>
                </a:cubicBezTo>
                <a:cubicBezTo>
                  <a:pt x="1241755" y="2204756"/>
                  <a:pt x="1252128" y="2194384"/>
                  <a:pt x="1264922" y="2194384"/>
                </a:cubicBezTo>
                <a:close/>
                <a:moveTo>
                  <a:pt x="1087827" y="2194384"/>
                </a:moveTo>
                <a:cubicBezTo>
                  <a:pt x="1100621" y="2194384"/>
                  <a:pt x="1110994" y="2204756"/>
                  <a:pt x="1110994" y="2217550"/>
                </a:cubicBezTo>
                <a:cubicBezTo>
                  <a:pt x="1110994" y="2230344"/>
                  <a:pt x="1100621" y="2240716"/>
                  <a:pt x="1087827" y="2240716"/>
                </a:cubicBezTo>
                <a:cubicBezTo>
                  <a:pt x="1075031" y="2240716"/>
                  <a:pt x="1064658" y="2230344"/>
                  <a:pt x="1064658" y="2217550"/>
                </a:cubicBezTo>
                <a:cubicBezTo>
                  <a:pt x="1064658" y="2204756"/>
                  <a:pt x="1075031" y="2194384"/>
                  <a:pt x="1087827" y="2194384"/>
                </a:cubicBezTo>
                <a:close/>
                <a:moveTo>
                  <a:pt x="910727" y="2194384"/>
                </a:moveTo>
                <a:cubicBezTo>
                  <a:pt x="923521" y="2194384"/>
                  <a:pt x="933891" y="2204756"/>
                  <a:pt x="933891" y="2217550"/>
                </a:cubicBezTo>
                <a:cubicBezTo>
                  <a:pt x="933891" y="2230344"/>
                  <a:pt x="923521" y="2240716"/>
                  <a:pt x="910727" y="2240716"/>
                </a:cubicBezTo>
                <a:cubicBezTo>
                  <a:pt x="897930" y="2240716"/>
                  <a:pt x="887561" y="2230344"/>
                  <a:pt x="887561" y="2217550"/>
                </a:cubicBezTo>
                <a:cubicBezTo>
                  <a:pt x="887561" y="2204756"/>
                  <a:pt x="897930" y="2194384"/>
                  <a:pt x="910727" y="2194384"/>
                </a:cubicBezTo>
                <a:close/>
                <a:moveTo>
                  <a:pt x="733629" y="2194384"/>
                </a:moveTo>
                <a:cubicBezTo>
                  <a:pt x="746423" y="2194384"/>
                  <a:pt x="756795" y="2204756"/>
                  <a:pt x="756795" y="2217550"/>
                </a:cubicBezTo>
                <a:cubicBezTo>
                  <a:pt x="756795" y="2230344"/>
                  <a:pt x="746423" y="2240716"/>
                  <a:pt x="733629" y="2240716"/>
                </a:cubicBezTo>
                <a:cubicBezTo>
                  <a:pt x="720834" y="2240716"/>
                  <a:pt x="710462" y="2230344"/>
                  <a:pt x="710462" y="2217550"/>
                </a:cubicBezTo>
                <a:cubicBezTo>
                  <a:pt x="710462" y="2204756"/>
                  <a:pt x="720834" y="2194384"/>
                  <a:pt x="733629" y="2194384"/>
                </a:cubicBezTo>
                <a:close/>
                <a:moveTo>
                  <a:pt x="556528" y="2194384"/>
                </a:moveTo>
                <a:cubicBezTo>
                  <a:pt x="569322" y="2194384"/>
                  <a:pt x="579694" y="2204756"/>
                  <a:pt x="579694" y="2217550"/>
                </a:cubicBezTo>
                <a:cubicBezTo>
                  <a:pt x="579694" y="2230344"/>
                  <a:pt x="569322" y="2240716"/>
                  <a:pt x="556528" y="2240716"/>
                </a:cubicBezTo>
                <a:cubicBezTo>
                  <a:pt x="543734" y="2240716"/>
                  <a:pt x="533362" y="2230344"/>
                  <a:pt x="533362" y="2217550"/>
                </a:cubicBezTo>
                <a:cubicBezTo>
                  <a:pt x="533362" y="2204756"/>
                  <a:pt x="543734" y="2194384"/>
                  <a:pt x="556528" y="2194384"/>
                </a:cubicBezTo>
                <a:close/>
                <a:moveTo>
                  <a:pt x="379430" y="2194384"/>
                </a:moveTo>
                <a:cubicBezTo>
                  <a:pt x="392224" y="2194384"/>
                  <a:pt x="402596" y="2204756"/>
                  <a:pt x="402596" y="2217550"/>
                </a:cubicBezTo>
                <a:cubicBezTo>
                  <a:pt x="402596" y="2230344"/>
                  <a:pt x="392224" y="2240716"/>
                  <a:pt x="379430" y="2240716"/>
                </a:cubicBezTo>
                <a:cubicBezTo>
                  <a:pt x="366636" y="2240716"/>
                  <a:pt x="356263" y="2230344"/>
                  <a:pt x="356263" y="2217550"/>
                </a:cubicBezTo>
                <a:cubicBezTo>
                  <a:pt x="356263" y="2204756"/>
                  <a:pt x="366636" y="2194384"/>
                  <a:pt x="379430" y="2194384"/>
                </a:cubicBezTo>
                <a:close/>
                <a:moveTo>
                  <a:pt x="202329" y="2194384"/>
                </a:moveTo>
                <a:cubicBezTo>
                  <a:pt x="215123" y="2194384"/>
                  <a:pt x="225495" y="2204756"/>
                  <a:pt x="225495" y="2217550"/>
                </a:cubicBezTo>
                <a:cubicBezTo>
                  <a:pt x="225495" y="2230344"/>
                  <a:pt x="215123" y="2240716"/>
                  <a:pt x="202329" y="2240716"/>
                </a:cubicBezTo>
                <a:cubicBezTo>
                  <a:pt x="189535" y="2240716"/>
                  <a:pt x="179163" y="2230344"/>
                  <a:pt x="179163" y="2217550"/>
                </a:cubicBezTo>
                <a:cubicBezTo>
                  <a:pt x="179163" y="2204756"/>
                  <a:pt x="189535" y="2194384"/>
                  <a:pt x="202329" y="2194384"/>
                </a:cubicBezTo>
                <a:close/>
                <a:moveTo>
                  <a:pt x="25230" y="2194384"/>
                </a:moveTo>
                <a:cubicBezTo>
                  <a:pt x="38024" y="2194384"/>
                  <a:pt x="48396" y="2204756"/>
                  <a:pt x="48396" y="2217550"/>
                </a:cubicBezTo>
                <a:cubicBezTo>
                  <a:pt x="48396" y="2230344"/>
                  <a:pt x="38024" y="2240716"/>
                  <a:pt x="25230" y="2240716"/>
                </a:cubicBezTo>
                <a:cubicBezTo>
                  <a:pt x="12436" y="2240716"/>
                  <a:pt x="2065" y="2230344"/>
                  <a:pt x="2065" y="2217550"/>
                </a:cubicBezTo>
                <a:cubicBezTo>
                  <a:pt x="2065" y="2204756"/>
                  <a:pt x="12436" y="2194384"/>
                  <a:pt x="25230" y="2194384"/>
                </a:cubicBezTo>
                <a:close/>
                <a:moveTo>
                  <a:pt x="3387508" y="2002375"/>
                </a:moveTo>
                <a:cubicBezTo>
                  <a:pt x="3400302" y="2002375"/>
                  <a:pt x="3410674" y="2012747"/>
                  <a:pt x="3410674" y="2025541"/>
                </a:cubicBezTo>
                <a:cubicBezTo>
                  <a:pt x="3410674" y="2038335"/>
                  <a:pt x="3400302" y="2048707"/>
                  <a:pt x="3387508" y="2048707"/>
                </a:cubicBezTo>
                <a:cubicBezTo>
                  <a:pt x="3374714" y="2048707"/>
                  <a:pt x="3364342" y="2038335"/>
                  <a:pt x="3364342" y="2025541"/>
                </a:cubicBezTo>
                <a:cubicBezTo>
                  <a:pt x="3364342" y="2012747"/>
                  <a:pt x="3374714" y="2002375"/>
                  <a:pt x="3387508" y="2002375"/>
                </a:cubicBezTo>
                <a:close/>
                <a:moveTo>
                  <a:pt x="3210413" y="2002375"/>
                </a:moveTo>
                <a:cubicBezTo>
                  <a:pt x="3223207" y="2002375"/>
                  <a:pt x="3233579" y="2012747"/>
                  <a:pt x="3233579" y="2025541"/>
                </a:cubicBezTo>
                <a:cubicBezTo>
                  <a:pt x="3233579" y="2038335"/>
                  <a:pt x="3223207" y="2048707"/>
                  <a:pt x="3210413" y="2048707"/>
                </a:cubicBezTo>
                <a:cubicBezTo>
                  <a:pt x="3197619" y="2048707"/>
                  <a:pt x="3187247" y="2038335"/>
                  <a:pt x="3187247" y="2025541"/>
                </a:cubicBezTo>
                <a:cubicBezTo>
                  <a:pt x="3187247" y="2012747"/>
                  <a:pt x="3197619" y="2002375"/>
                  <a:pt x="3210413" y="2002375"/>
                </a:cubicBezTo>
                <a:close/>
                <a:moveTo>
                  <a:pt x="3033314" y="2002375"/>
                </a:moveTo>
                <a:cubicBezTo>
                  <a:pt x="3046108" y="2002375"/>
                  <a:pt x="3056480" y="2012747"/>
                  <a:pt x="3056480" y="2025541"/>
                </a:cubicBezTo>
                <a:cubicBezTo>
                  <a:pt x="3056480" y="2038335"/>
                  <a:pt x="3046108" y="2048707"/>
                  <a:pt x="3033314" y="2048707"/>
                </a:cubicBezTo>
                <a:cubicBezTo>
                  <a:pt x="3020520" y="2048707"/>
                  <a:pt x="3010148" y="2038335"/>
                  <a:pt x="3010148" y="2025541"/>
                </a:cubicBezTo>
                <a:cubicBezTo>
                  <a:pt x="3010148" y="2012747"/>
                  <a:pt x="3020520" y="2002375"/>
                  <a:pt x="3033314" y="2002375"/>
                </a:cubicBezTo>
                <a:close/>
                <a:moveTo>
                  <a:pt x="2856216" y="2002375"/>
                </a:moveTo>
                <a:cubicBezTo>
                  <a:pt x="2869010" y="2002375"/>
                  <a:pt x="2879382" y="2012747"/>
                  <a:pt x="2879382" y="2025541"/>
                </a:cubicBezTo>
                <a:cubicBezTo>
                  <a:pt x="2879382" y="2038335"/>
                  <a:pt x="2869010" y="2048707"/>
                  <a:pt x="2856216" y="2048707"/>
                </a:cubicBezTo>
                <a:cubicBezTo>
                  <a:pt x="2843422" y="2048707"/>
                  <a:pt x="2833050" y="2038335"/>
                  <a:pt x="2833050" y="2025541"/>
                </a:cubicBezTo>
                <a:cubicBezTo>
                  <a:pt x="2833050" y="2012747"/>
                  <a:pt x="2843422" y="2002375"/>
                  <a:pt x="2856216" y="2002375"/>
                </a:cubicBezTo>
                <a:close/>
                <a:moveTo>
                  <a:pt x="2679117" y="2002375"/>
                </a:moveTo>
                <a:cubicBezTo>
                  <a:pt x="2691911" y="2002375"/>
                  <a:pt x="2702283" y="2012747"/>
                  <a:pt x="2702283" y="2025541"/>
                </a:cubicBezTo>
                <a:cubicBezTo>
                  <a:pt x="2702283" y="2038335"/>
                  <a:pt x="2691911" y="2048707"/>
                  <a:pt x="2679117" y="2048707"/>
                </a:cubicBezTo>
                <a:cubicBezTo>
                  <a:pt x="2666323" y="2048707"/>
                  <a:pt x="2655951" y="2038335"/>
                  <a:pt x="2655951" y="2025541"/>
                </a:cubicBezTo>
                <a:cubicBezTo>
                  <a:pt x="2655951" y="2012747"/>
                  <a:pt x="2666323" y="2002375"/>
                  <a:pt x="2679117" y="2002375"/>
                </a:cubicBezTo>
                <a:close/>
                <a:moveTo>
                  <a:pt x="2502018" y="2002375"/>
                </a:moveTo>
                <a:cubicBezTo>
                  <a:pt x="2514812" y="2002375"/>
                  <a:pt x="2525184" y="2012747"/>
                  <a:pt x="2525184" y="2025541"/>
                </a:cubicBezTo>
                <a:cubicBezTo>
                  <a:pt x="2525184" y="2038335"/>
                  <a:pt x="2514812" y="2048707"/>
                  <a:pt x="2502018" y="2048707"/>
                </a:cubicBezTo>
                <a:cubicBezTo>
                  <a:pt x="2489224" y="2048707"/>
                  <a:pt x="2478852" y="2038335"/>
                  <a:pt x="2478852" y="2025541"/>
                </a:cubicBezTo>
                <a:cubicBezTo>
                  <a:pt x="2478852" y="2012747"/>
                  <a:pt x="2489224" y="2002375"/>
                  <a:pt x="2502018" y="2002375"/>
                </a:cubicBezTo>
                <a:close/>
                <a:moveTo>
                  <a:pt x="2324919" y="2002375"/>
                </a:moveTo>
                <a:cubicBezTo>
                  <a:pt x="2337713" y="2002375"/>
                  <a:pt x="2348085" y="2012747"/>
                  <a:pt x="2348085" y="2025541"/>
                </a:cubicBezTo>
                <a:cubicBezTo>
                  <a:pt x="2348085" y="2038335"/>
                  <a:pt x="2337713" y="2048707"/>
                  <a:pt x="2324919" y="2048707"/>
                </a:cubicBezTo>
                <a:cubicBezTo>
                  <a:pt x="2312125" y="2048707"/>
                  <a:pt x="2301753" y="2038335"/>
                  <a:pt x="2301753" y="2025541"/>
                </a:cubicBezTo>
                <a:cubicBezTo>
                  <a:pt x="2301753" y="2012747"/>
                  <a:pt x="2312125" y="2002375"/>
                  <a:pt x="2324919" y="2002375"/>
                </a:cubicBezTo>
                <a:close/>
                <a:moveTo>
                  <a:pt x="2147820" y="2002375"/>
                </a:moveTo>
                <a:cubicBezTo>
                  <a:pt x="2160614" y="2002375"/>
                  <a:pt x="2170986" y="2012747"/>
                  <a:pt x="2170986" y="2025541"/>
                </a:cubicBezTo>
                <a:cubicBezTo>
                  <a:pt x="2170986" y="2038335"/>
                  <a:pt x="2160614" y="2048707"/>
                  <a:pt x="2147820" y="2048707"/>
                </a:cubicBezTo>
                <a:cubicBezTo>
                  <a:pt x="2135026" y="2048707"/>
                  <a:pt x="2124654" y="2038335"/>
                  <a:pt x="2124654" y="2025541"/>
                </a:cubicBezTo>
                <a:cubicBezTo>
                  <a:pt x="2124654" y="2012747"/>
                  <a:pt x="2135026" y="2002375"/>
                  <a:pt x="2147820" y="2002375"/>
                </a:cubicBezTo>
                <a:close/>
                <a:moveTo>
                  <a:pt x="1970721" y="2002375"/>
                </a:moveTo>
                <a:cubicBezTo>
                  <a:pt x="1983515" y="2002375"/>
                  <a:pt x="1993887" y="2012747"/>
                  <a:pt x="1993887" y="2025541"/>
                </a:cubicBezTo>
                <a:cubicBezTo>
                  <a:pt x="1993887" y="2038335"/>
                  <a:pt x="1983515" y="2048707"/>
                  <a:pt x="1970721" y="2048707"/>
                </a:cubicBezTo>
                <a:cubicBezTo>
                  <a:pt x="1957927" y="2048707"/>
                  <a:pt x="1947555" y="2038335"/>
                  <a:pt x="1947555" y="2025541"/>
                </a:cubicBezTo>
                <a:cubicBezTo>
                  <a:pt x="1947555" y="2012747"/>
                  <a:pt x="1957927" y="2002375"/>
                  <a:pt x="1970721" y="2002375"/>
                </a:cubicBezTo>
                <a:close/>
                <a:moveTo>
                  <a:pt x="1793622" y="2002375"/>
                </a:moveTo>
                <a:cubicBezTo>
                  <a:pt x="1806416" y="2002375"/>
                  <a:pt x="1816788" y="2012747"/>
                  <a:pt x="1816788" y="2025541"/>
                </a:cubicBezTo>
                <a:cubicBezTo>
                  <a:pt x="1816788" y="2038335"/>
                  <a:pt x="1806416" y="2048707"/>
                  <a:pt x="1793622" y="2048707"/>
                </a:cubicBezTo>
                <a:cubicBezTo>
                  <a:pt x="1780828" y="2048707"/>
                  <a:pt x="1770456" y="2038335"/>
                  <a:pt x="1770456" y="2025541"/>
                </a:cubicBezTo>
                <a:cubicBezTo>
                  <a:pt x="1770456" y="2012747"/>
                  <a:pt x="1780828" y="2002375"/>
                  <a:pt x="1793622" y="2002375"/>
                </a:cubicBezTo>
                <a:close/>
                <a:moveTo>
                  <a:pt x="1619112" y="2002375"/>
                </a:moveTo>
                <a:cubicBezTo>
                  <a:pt x="1631908" y="2002375"/>
                  <a:pt x="1642282" y="2012747"/>
                  <a:pt x="1642282" y="2025541"/>
                </a:cubicBezTo>
                <a:cubicBezTo>
                  <a:pt x="1642282" y="2038335"/>
                  <a:pt x="1631908" y="2048707"/>
                  <a:pt x="1619112" y="2048707"/>
                </a:cubicBezTo>
                <a:cubicBezTo>
                  <a:pt x="1606317" y="2048707"/>
                  <a:pt x="1595944" y="2038335"/>
                  <a:pt x="1595944" y="2025541"/>
                </a:cubicBezTo>
                <a:cubicBezTo>
                  <a:pt x="1595944" y="2012747"/>
                  <a:pt x="1606317" y="2002375"/>
                  <a:pt x="1619112" y="2002375"/>
                </a:cubicBezTo>
                <a:close/>
                <a:moveTo>
                  <a:pt x="1442021" y="2002375"/>
                </a:moveTo>
                <a:cubicBezTo>
                  <a:pt x="1454815" y="2002375"/>
                  <a:pt x="1465187" y="2012747"/>
                  <a:pt x="1465187" y="2025541"/>
                </a:cubicBezTo>
                <a:cubicBezTo>
                  <a:pt x="1465187" y="2038335"/>
                  <a:pt x="1454815" y="2048707"/>
                  <a:pt x="1442021" y="2048707"/>
                </a:cubicBezTo>
                <a:cubicBezTo>
                  <a:pt x="1429227" y="2048707"/>
                  <a:pt x="1418856" y="2038335"/>
                  <a:pt x="1418856" y="2025541"/>
                </a:cubicBezTo>
                <a:cubicBezTo>
                  <a:pt x="1418856" y="2012747"/>
                  <a:pt x="1429227" y="2002375"/>
                  <a:pt x="1442021" y="2002375"/>
                </a:cubicBezTo>
                <a:close/>
                <a:moveTo>
                  <a:pt x="1264922" y="2002375"/>
                </a:moveTo>
                <a:cubicBezTo>
                  <a:pt x="1277717" y="2002375"/>
                  <a:pt x="1288088" y="2012747"/>
                  <a:pt x="1288088" y="2025541"/>
                </a:cubicBezTo>
                <a:cubicBezTo>
                  <a:pt x="1288088" y="2038335"/>
                  <a:pt x="1277717" y="2048707"/>
                  <a:pt x="1264922" y="2048707"/>
                </a:cubicBezTo>
                <a:cubicBezTo>
                  <a:pt x="1252128" y="2048707"/>
                  <a:pt x="1241755" y="2038335"/>
                  <a:pt x="1241755" y="2025541"/>
                </a:cubicBezTo>
                <a:cubicBezTo>
                  <a:pt x="1241755" y="2012747"/>
                  <a:pt x="1252128" y="2002375"/>
                  <a:pt x="1264922" y="2002375"/>
                </a:cubicBezTo>
                <a:close/>
                <a:moveTo>
                  <a:pt x="1087828" y="2002375"/>
                </a:moveTo>
                <a:cubicBezTo>
                  <a:pt x="1100623" y="2002375"/>
                  <a:pt x="1110996" y="2012747"/>
                  <a:pt x="1110996" y="2025541"/>
                </a:cubicBezTo>
                <a:cubicBezTo>
                  <a:pt x="1110996" y="2038335"/>
                  <a:pt x="1100623" y="2048707"/>
                  <a:pt x="1087828" y="2048707"/>
                </a:cubicBezTo>
                <a:cubicBezTo>
                  <a:pt x="1075031" y="2048707"/>
                  <a:pt x="1064658" y="2038335"/>
                  <a:pt x="1064658" y="2025541"/>
                </a:cubicBezTo>
                <a:cubicBezTo>
                  <a:pt x="1064658" y="2012747"/>
                  <a:pt x="1075031" y="2002375"/>
                  <a:pt x="1087828" y="2002375"/>
                </a:cubicBezTo>
                <a:close/>
                <a:moveTo>
                  <a:pt x="910727" y="2002375"/>
                </a:moveTo>
                <a:cubicBezTo>
                  <a:pt x="923521" y="2002375"/>
                  <a:pt x="933893" y="2012747"/>
                  <a:pt x="933893" y="2025541"/>
                </a:cubicBezTo>
                <a:cubicBezTo>
                  <a:pt x="933893" y="2038335"/>
                  <a:pt x="923521" y="2048707"/>
                  <a:pt x="910727" y="2048707"/>
                </a:cubicBezTo>
                <a:cubicBezTo>
                  <a:pt x="897930" y="2048707"/>
                  <a:pt x="887561" y="2038335"/>
                  <a:pt x="887561" y="2025541"/>
                </a:cubicBezTo>
                <a:cubicBezTo>
                  <a:pt x="887561" y="2012747"/>
                  <a:pt x="897930" y="2002375"/>
                  <a:pt x="910727" y="2002375"/>
                </a:cubicBezTo>
                <a:close/>
                <a:moveTo>
                  <a:pt x="733629" y="2002375"/>
                </a:moveTo>
                <a:cubicBezTo>
                  <a:pt x="746423" y="2002375"/>
                  <a:pt x="756795" y="2012747"/>
                  <a:pt x="756795" y="2025541"/>
                </a:cubicBezTo>
                <a:cubicBezTo>
                  <a:pt x="756795" y="2038335"/>
                  <a:pt x="746423" y="2048707"/>
                  <a:pt x="733629" y="2048707"/>
                </a:cubicBezTo>
                <a:cubicBezTo>
                  <a:pt x="720835" y="2048707"/>
                  <a:pt x="710463" y="2038335"/>
                  <a:pt x="710463" y="2025541"/>
                </a:cubicBezTo>
                <a:cubicBezTo>
                  <a:pt x="710463" y="2012747"/>
                  <a:pt x="720835" y="2002375"/>
                  <a:pt x="733629" y="2002375"/>
                </a:cubicBezTo>
                <a:close/>
                <a:moveTo>
                  <a:pt x="556528" y="2002375"/>
                </a:moveTo>
                <a:cubicBezTo>
                  <a:pt x="569323" y="2002375"/>
                  <a:pt x="579695" y="2012747"/>
                  <a:pt x="579695" y="2025541"/>
                </a:cubicBezTo>
                <a:cubicBezTo>
                  <a:pt x="579695" y="2038335"/>
                  <a:pt x="569323" y="2048707"/>
                  <a:pt x="556528" y="2048707"/>
                </a:cubicBezTo>
                <a:cubicBezTo>
                  <a:pt x="543734" y="2048707"/>
                  <a:pt x="533363" y="2038335"/>
                  <a:pt x="533363" y="2025541"/>
                </a:cubicBezTo>
                <a:cubicBezTo>
                  <a:pt x="533363" y="2012747"/>
                  <a:pt x="543734" y="2002375"/>
                  <a:pt x="556528" y="2002375"/>
                </a:cubicBezTo>
                <a:close/>
                <a:moveTo>
                  <a:pt x="379430" y="2002375"/>
                </a:moveTo>
                <a:cubicBezTo>
                  <a:pt x="392225" y="2002375"/>
                  <a:pt x="402596" y="2012747"/>
                  <a:pt x="402596" y="2025541"/>
                </a:cubicBezTo>
                <a:cubicBezTo>
                  <a:pt x="402596" y="2038335"/>
                  <a:pt x="392225" y="2048707"/>
                  <a:pt x="379430" y="2048707"/>
                </a:cubicBezTo>
                <a:cubicBezTo>
                  <a:pt x="366636" y="2048707"/>
                  <a:pt x="356264" y="2038335"/>
                  <a:pt x="356264" y="2025541"/>
                </a:cubicBezTo>
                <a:cubicBezTo>
                  <a:pt x="356264" y="2012747"/>
                  <a:pt x="366636" y="2002375"/>
                  <a:pt x="379430" y="2002375"/>
                </a:cubicBezTo>
                <a:close/>
                <a:moveTo>
                  <a:pt x="202329" y="2002375"/>
                </a:moveTo>
                <a:cubicBezTo>
                  <a:pt x="215123" y="2002375"/>
                  <a:pt x="225495" y="2012747"/>
                  <a:pt x="225495" y="2025541"/>
                </a:cubicBezTo>
                <a:cubicBezTo>
                  <a:pt x="225495" y="2038335"/>
                  <a:pt x="215123" y="2048707"/>
                  <a:pt x="202329" y="2048707"/>
                </a:cubicBezTo>
                <a:cubicBezTo>
                  <a:pt x="189535" y="2048707"/>
                  <a:pt x="179163" y="2038335"/>
                  <a:pt x="179163" y="2025541"/>
                </a:cubicBezTo>
                <a:cubicBezTo>
                  <a:pt x="179163" y="2012747"/>
                  <a:pt x="189535" y="2002375"/>
                  <a:pt x="202329" y="2002375"/>
                </a:cubicBezTo>
                <a:close/>
                <a:moveTo>
                  <a:pt x="25231" y="2002375"/>
                </a:moveTo>
                <a:cubicBezTo>
                  <a:pt x="38025" y="2002375"/>
                  <a:pt x="48397" y="2012747"/>
                  <a:pt x="48397" y="2025541"/>
                </a:cubicBezTo>
                <a:cubicBezTo>
                  <a:pt x="48397" y="2038335"/>
                  <a:pt x="38025" y="2048707"/>
                  <a:pt x="25231" y="2048707"/>
                </a:cubicBezTo>
                <a:cubicBezTo>
                  <a:pt x="12437" y="2048707"/>
                  <a:pt x="2065" y="2038335"/>
                  <a:pt x="2065" y="2025541"/>
                </a:cubicBezTo>
                <a:cubicBezTo>
                  <a:pt x="2065" y="2012747"/>
                  <a:pt x="12437" y="2002375"/>
                  <a:pt x="25231" y="2002375"/>
                </a:cubicBezTo>
                <a:close/>
                <a:moveTo>
                  <a:pt x="3389573" y="1831011"/>
                </a:moveTo>
                <a:cubicBezTo>
                  <a:pt x="3402367" y="1831011"/>
                  <a:pt x="3412739" y="1841383"/>
                  <a:pt x="3412739" y="1854177"/>
                </a:cubicBezTo>
                <a:cubicBezTo>
                  <a:pt x="3412739" y="1866971"/>
                  <a:pt x="3402367" y="1877343"/>
                  <a:pt x="3389573" y="1877343"/>
                </a:cubicBezTo>
                <a:cubicBezTo>
                  <a:pt x="3376779" y="1877343"/>
                  <a:pt x="3366407" y="1866971"/>
                  <a:pt x="3366407" y="1854177"/>
                </a:cubicBezTo>
                <a:cubicBezTo>
                  <a:pt x="3366407" y="1841383"/>
                  <a:pt x="3376779" y="1831011"/>
                  <a:pt x="3389573" y="1831011"/>
                </a:cubicBezTo>
                <a:close/>
                <a:moveTo>
                  <a:pt x="3212478" y="1831011"/>
                </a:moveTo>
                <a:cubicBezTo>
                  <a:pt x="3225272" y="1831011"/>
                  <a:pt x="3235644" y="1841383"/>
                  <a:pt x="3235644" y="1854177"/>
                </a:cubicBezTo>
                <a:cubicBezTo>
                  <a:pt x="3235644" y="1866971"/>
                  <a:pt x="3225272" y="1877343"/>
                  <a:pt x="3212478" y="1877343"/>
                </a:cubicBezTo>
                <a:cubicBezTo>
                  <a:pt x="3199684" y="1877343"/>
                  <a:pt x="3189312" y="1866971"/>
                  <a:pt x="3189312" y="1854177"/>
                </a:cubicBezTo>
                <a:cubicBezTo>
                  <a:pt x="3189312" y="1841383"/>
                  <a:pt x="3199684" y="1831011"/>
                  <a:pt x="3212478" y="1831011"/>
                </a:cubicBezTo>
                <a:close/>
                <a:moveTo>
                  <a:pt x="3035379" y="1831011"/>
                </a:moveTo>
                <a:cubicBezTo>
                  <a:pt x="3048173" y="1831011"/>
                  <a:pt x="3058545" y="1841383"/>
                  <a:pt x="3058545" y="1854177"/>
                </a:cubicBezTo>
                <a:cubicBezTo>
                  <a:pt x="3058545" y="1866971"/>
                  <a:pt x="3048173" y="1877343"/>
                  <a:pt x="3035379" y="1877343"/>
                </a:cubicBezTo>
                <a:cubicBezTo>
                  <a:pt x="3022585" y="1877343"/>
                  <a:pt x="3012213" y="1866971"/>
                  <a:pt x="3012213" y="1854177"/>
                </a:cubicBezTo>
                <a:cubicBezTo>
                  <a:pt x="3012213" y="1841383"/>
                  <a:pt x="3022585" y="1831011"/>
                  <a:pt x="3035379" y="1831011"/>
                </a:cubicBezTo>
                <a:close/>
                <a:moveTo>
                  <a:pt x="2858280" y="1831011"/>
                </a:moveTo>
                <a:cubicBezTo>
                  <a:pt x="2871074" y="1831011"/>
                  <a:pt x="2881446" y="1841383"/>
                  <a:pt x="2881446" y="1854177"/>
                </a:cubicBezTo>
                <a:cubicBezTo>
                  <a:pt x="2881446" y="1866971"/>
                  <a:pt x="2871074" y="1877343"/>
                  <a:pt x="2858280" y="1877343"/>
                </a:cubicBezTo>
                <a:cubicBezTo>
                  <a:pt x="2845486" y="1877343"/>
                  <a:pt x="2835114" y="1866971"/>
                  <a:pt x="2835114" y="1854177"/>
                </a:cubicBezTo>
                <a:cubicBezTo>
                  <a:pt x="2835114" y="1841383"/>
                  <a:pt x="2845486" y="1831011"/>
                  <a:pt x="2858280" y="1831011"/>
                </a:cubicBezTo>
                <a:close/>
                <a:moveTo>
                  <a:pt x="2681181" y="1831011"/>
                </a:moveTo>
                <a:cubicBezTo>
                  <a:pt x="2693975" y="1831011"/>
                  <a:pt x="2704347" y="1841383"/>
                  <a:pt x="2704347" y="1854177"/>
                </a:cubicBezTo>
                <a:cubicBezTo>
                  <a:pt x="2704347" y="1866971"/>
                  <a:pt x="2693975" y="1877343"/>
                  <a:pt x="2681181" y="1877343"/>
                </a:cubicBezTo>
                <a:cubicBezTo>
                  <a:pt x="2668387" y="1877343"/>
                  <a:pt x="2658015" y="1866971"/>
                  <a:pt x="2658015" y="1854177"/>
                </a:cubicBezTo>
                <a:cubicBezTo>
                  <a:pt x="2658015" y="1841383"/>
                  <a:pt x="2668387" y="1831011"/>
                  <a:pt x="2681181" y="1831011"/>
                </a:cubicBezTo>
                <a:close/>
                <a:moveTo>
                  <a:pt x="2504082" y="1831011"/>
                </a:moveTo>
                <a:cubicBezTo>
                  <a:pt x="2516876" y="1831011"/>
                  <a:pt x="2527248" y="1841383"/>
                  <a:pt x="2527248" y="1854177"/>
                </a:cubicBezTo>
                <a:cubicBezTo>
                  <a:pt x="2527248" y="1866971"/>
                  <a:pt x="2516876" y="1877343"/>
                  <a:pt x="2504082" y="1877343"/>
                </a:cubicBezTo>
                <a:cubicBezTo>
                  <a:pt x="2491288" y="1877343"/>
                  <a:pt x="2480916" y="1866971"/>
                  <a:pt x="2480916" y="1854177"/>
                </a:cubicBezTo>
                <a:cubicBezTo>
                  <a:pt x="2480916" y="1841383"/>
                  <a:pt x="2491288" y="1831011"/>
                  <a:pt x="2504082" y="1831011"/>
                </a:cubicBezTo>
                <a:close/>
                <a:moveTo>
                  <a:pt x="2326983" y="1831011"/>
                </a:moveTo>
                <a:cubicBezTo>
                  <a:pt x="2339777" y="1831011"/>
                  <a:pt x="2350149" y="1841383"/>
                  <a:pt x="2350149" y="1854177"/>
                </a:cubicBezTo>
                <a:cubicBezTo>
                  <a:pt x="2350149" y="1866971"/>
                  <a:pt x="2339777" y="1877343"/>
                  <a:pt x="2326983" y="1877343"/>
                </a:cubicBezTo>
                <a:cubicBezTo>
                  <a:pt x="2314189" y="1877343"/>
                  <a:pt x="2303817" y="1866971"/>
                  <a:pt x="2303817" y="1854177"/>
                </a:cubicBezTo>
                <a:cubicBezTo>
                  <a:pt x="2303817" y="1841383"/>
                  <a:pt x="2314189" y="1831011"/>
                  <a:pt x="2326983" y="1831011"/>
                </a:cubicBezTo>
                <a:close/>
                <a:moveTo>
                  <a:pt x="2149884" y="1831011"/>
                </a:moveTo>
                <a:cubicBezTo>
                  <a:pt x="2162678" y="1831011"/>
                  <a:pt x="2173050" y="1841383"/>
                  <a:pt x="2173050" y="1854177"/>
                </a:cubicBezTo>
                <a:cubicBezTo>
                  <a:pt x="2173050" y="1866971"/>
                  <a:pt x="2162678" y="1877343"/>
                  <a:pt x="2149884" y="1877343"/>
                </a:cubicBezTo>
                <a:cubicBezTo>
                  <a:pt x="2137090" y="1877343"/>
                  <a:pt x="2126718" y="1866971"/>
                  <a:pt x="2126718" y="1854177"/>
                </a:cubicBezTo>
                <a:cubicBezTo>
                  <a:pt x="2126718" y="1841383"/>
                  <a:pt x="2137090" y="1831011"/>
                  <a:pt x="2149884" y="1831011"/>
                </a:cubicBezTo>
                <a:close/>
                <a:moveTo>
                  <a:pt x="1972786" y="1831011"/>
                </a:moveTo>
                <a:cubicBezTo>
                  <a:pt x="1985580" y="1831011"/>
                  <a:pt x="1995952" y="1841383"/>
                  <a:pt x="1995952" y="1854177"/>
                </a:cubicBezTo>
                <a:cubicBezTo>
                  <a:pt x="1995952" y="1866971"/>
                  <a:pt x="1985580" y="1877343"/>
                  <a:pt x="1972786" y="1877343"/>
                </a:cubicBezTo>
                <a:cubicBezTo>
                  <a:pt x="1959992" y="1877343"/>
                  <a:pt x="1949620" y="1866971"/>
                  <a:pt x="1949620" y="1854177"/>
                </a:cubicBezTo>
                <a:cubicBezTo>
                  <a:pt x="1949620" y="1841383"/>
                  <a:pt x="1959992" y="1831011"/>
                  <a:pt x="1972786" y="1831011"/>
                </a:cubicBezTo>
                <a:close/>
                <a:moveTo>
                  <a:pt x="1795687" y="1831011"/>
                </a:moveTo>
                <a:cubicBezTo>
                  <a:pt x="1808481" y="1831011"/>
                  <a:pt x="1818853" y="1841383"/>
                  <a:pt x="1818853" y="1854177"/>
                </a:cubicBezTo>
                <a:cubicBezTo>
                  <a:pt x="1818853" y="1866971"/>
                  <a:pt x="1808481" y="1877343"/>
                  <a:pt x="1795687" y="1877343"/>
                </a:cubicBezTo>
                <a:cubicBezTo>
                  <a:pt x="1782893" y="1877343"/>
                  <a:pt x="1772521" y="1866971"/>
                  <a:pt x="1772521" y="1854177"/>
                </a:cubicBezTo>
                <a:cubicBezTo>
                  <a:pt x="1772521" y="1841383"/>
                  <a:pt x="1782893" y="1831011"/>
                  <a:pt x="1795687" y="1831011"/>
                </a:cubicBezTo>
                <a:close/>
                <a:moveTo>
                  <a:pt x="1621178" y="1831011"/>
                </a:moveTo>
                <a:cubicBezTo>
                  <a:pt x="1633973" y="1831011"/>
                  <a:pt x="1644347" y="1841383"/>
                  <a:pt x="1644347" y="1854177"/>
                </a:cubicBezTo>
                <a:cubicBezTo>
                  <a:pt x="1644347" y="1866971"/>
                  <a:pt x="1633973" y="1877343"/>
                  <a:pt x="1621178" y="1877343"/>
                </a:cubicBezTo>
                <a:cubicBezTo>
                  <a:pt x="1608382" y="1877343"/>
                  <a:pt x="1598009" y="1866971"/>
                  <a:pt x="1598009" y="1854177"/>
                </a:cubicBezTo>
                <a:cubicBezTo>
                  <a:pt x="1598009" y="1841383"/>
                  <a:pt x="1608382" y="1831011"/>
                  <a:pt x="1621178" y="1831011"/>
                </a:cubicBezTo>
                <a:close/>
                <a:moveTo>
                  <a:pt x="1444087" y="1831011"/>
                </a:moveTo>
                <a:cubicBezTo>
                  <a:pt x="1456880" y="1831011"/>
                  <a:pt x="1467252" y="1841383"/>
                  <a:pt x="1467252" y="1854177"/>
                </a:cubicBezTo>
                <a:cubicBezTo>
                  <a:pt x="1467252" y="1866971"/>
                  <a:pt x="1456880" y="1877343"/>
                  <a:pt x="1444087" y="1877343"/>
                </a:cubicBezTo>
                <a:cubicBezTo>
                  <a:pt x="1431292" y="1877343"/>
                  <a:pt x="1420921" y="1866971"/>
                  <a:pt x="1420921" y="1854177"/>
                </a:cubicBezTo>
                <a:cubicBezTo>
                  <a:pt x="1420921" y="1841383"/>
                  <a:pt x="1431292" y="1831011"/>
                  <a:pt x="1444087" y="1831011"/>
                </a:cubicBezTo>
                <a:close/>
                <a:moveTo>
                  <a:pt x="1266988" y="1831011"/>
                </a:moveTo>
                <a:cubicBezTo>
                  <a:pt x="1279781" y="1831011"/>
                  <a:pt x="1290154" y="1841383"/>
                  <a:pt x="1290154" y="1854177"/>
                </a:cubicBezTo>
                <a:cubicBezTo>
                  <a:pt x="1290154" y="1866971"/>
                  <a:pt x="1279781" y="1877343"/>
                  <a:pt x="1266988" y="1877343"/>
                </a:cubicBezTo>
                <a:cubicBezTo>
                  <a:pt x="1254193" y="1877343"/>
                  <a:pt x="1243822" y="1866971"/>
                  <a:pt x="1243822" y="1854177"/>
                </a:cubicBezTo>
                <a:cubicBezTo>
                  <a:pt x="1243822" y="1841383"/>
                  <a:pt x="1254193" y="1831011"/>
                  <a:pt x="1266988" y="1831011"/>
                </a:cubicBezTo>
                <a:close/>
                <a:moveTo>
                  <a:pt x="1089892" y="1831011"/>
                </a:moveTo>
                <a:cubicBezTo>
                  <a:pt x="1102687" y="1831011"/>
                  <a:pt x="1113059" y="1841383"/>
                  <a:pt x="1113059" y="1854177"/>
                </a:cubicBezTo>
                <a:cubicBezTo>
                  <a:pt x="1113059" y="1866971"/>
                  <a:pt x="1102687" y="1877343"/>
                  <a:pt x="1089892" y="1877343"/>
                </a:cubicBezTo>
                <a:cubicBezTo>
                  <a:pt x="1077096" y="1877343"/>
                  <a:pt x="1066723" y="1866971"/>
                  <a:pt x="1066723" y="1854177"/>
                </a:cubicBezTo>
                <a:cubicBezTo>
                  <a:pt x="1066723" y="1841383"/>
                  <a:pt x="1077096" y="1831011"/>
                  <a:pt x="1089892" y="1831011"/>
                </a:cubicBezTo>
                <a:close/>
                <a:moveTo>
                  <a:pt x="912792" y="1831011"/>
                </a:moveTo>
                <a:cubicBezTo>
                  <a:pt x="925586" y="1831011"/>
                  <a:pt x="935957" y="1841383"/>
                  <a:pt x="935957" y="1854177"/>
                </a:cubicBezTo>
                <a:cubicBezTo>
                  <a:pt x="935957" y="1866971"/>
                  <a:pt x="925586" y="1877343"/>
                  <a:pt x="912792" y="1877343"/>
                </a:cubicBezTo>
                <a:cubicBezTo>
                  <a:pt x="899995" y="1877343"/>
                  <a:pt x="889626" y="1866971"/>
                  <a:pt x="889626" y="1854177"/>
                </a:cubicBezTo>
                <a:cubicBezTo>
                  <a:pt x="889626" y="1841383"/>
                  <a:pt x="899995" y="1831011"/>
                  <a:pt x="912792" y="1831011"/>
                </a:cubicBezTo>
                <a:close/>
                <a:moveTo>
                  <a:pt x="735694" y="1831011"/>
                </a:moveTo>
                <a:cubicBezTo>
                  <a:pt x="748488" y="1831011"/>
                  <a:pt x="758860" y="1841383"/>
                  <a:pt x="758860" y="1854177"/>
                </a:cubicBezTo>
                <a:cubicBezTo>
                  <a:pt x="758860" y="1866971"/>
                  <a:pt x="748488" y="1877343"/>
                  <a:pt x="735694" y="1877343"/>
                </a:cubicBezTo>
                <a:cubicBezTo>
                  <a:pt x="722900" y="1877343"/>
                  <a:pt x="712528" y="1866971"/>
                  <a:pt x="712528" y="1854177"/>
                </a:cubicBezTo>
                <a:cubicBezTo>
                  <a:pt x="712528" y="1841383"/>
                  <a:pt x="722900" y="1831011"/>
                  <a:pt x="735694" y="1831011"/>
                </a:cubicBezTo>
                <a:close/>
                <a:moveTo>
                  <a:pt x="558593" y="1831011"/>
                </a:moveTo>
                <a:cubicBezTo>
                  <a:pt x="571387" y="1831011"/>
                  <a:pt x="581759" y="1841383"/>
                  <a:pt x="581759" y="1854177"/>
                </a:cubicBezTo>
                <a:cubicBezTo>
                  <a:pt x="581759" y="1866971"/>
                  <a:pt x="571387" y="1877343"/>
                  <a:pt x="558593" y="1877343"/>
                </a:cubicBezTo>
                <a:cubicBezTo>
                  <a:pt x="545799" y="1877343"/>
                  <a:pt x="535427" y="1866971"/>
                  <a:pt x="535427" y="1854177"/>
                </a:cubicBezTo>
                <a:cubicBezTo>
                  <a:pt x="535427" y="1841383"/>
                  <a:pt x="545799" y="1831011"/>
                  <a:pt x="558593" y="1831011"/>
                </a:cubicBezTo>
                <a:close/>
                <a:moveTo>
                  <a:pt x="381495" y="1831011"/>
                </a:moveTo>
                <a:cubicBezTo>
                  <a:pt x="394290" y="1831011"/>
                  <a:pt x="404660" y="1841383"/>
                  <a:pt x="404660" y="1854177"/>
                </a:cubicBezTo>
                <a:cubicBezTo>
                  <a:pt x="404660" y="1866971"/>
                  <a:pt x="394290" y="1877343"/>
                  <a:pt x="381495" y="1877343"/>
                </a:cubicBezTo>
                <a:cubicBezTo>
                  <a:pt x="368701" y="1877343"/>
                  <a:pt x="358329" y="1866971"/>
                  <a:pt x="358329" y="1854177"/>
                </a:cubicBezTo>
                <a:cubicBezTo>
                  <a:pt x="358329" y="1841383"/>
                  <a:pt x="368701" y="1831011"/>
                  <a:pt x="381495" y="1831011"/>
                </a:cubicBezTo>
                <a:close/>
                <a:moveTo>
                  <a:pt x="204395" y="1831011"/>
                </a:moveTo>
                <a:cubicBezTo>
                  <a:pt x="217189" y="1831011"/>
                  <a:pt x="227561" y="1841383"/>
                  <a:pt x="227561" y="1854177"/>
                </a:cubicBezTo>
                <a:cubicBezTo>
                  <a:pt x="227561" y="1866971"/>
                  <a:pt x="217189" y="1877343"/>
                  <a:pt x="204395" y="1877343"/>
                </a:cubicBezTo>
                <a:cubicBezTo>
                  <a:pt x="191601" y="1877343"/>
                  <a:pt x="181229" y="1866971"/>
                  <a:pt x="181229" y="1854177"/>
                </a:cubicBezTo>
                <a:cubicBezTo>
                  <a:pt x="181229" y="1841383"/>
                  <a:pt x="191601" y="1831011"/>
                  <a:pt x="204395" y="1831011"/>
                </a:cubicBezTo>
                <a:close/>
                <a:moveTo>
                  <a:pt x="27296" y="1831011"/>
                </a:moveTo>
                <a:cubicBezTo>
                  <a:pt x="40090" y="1831011"/>
                  <a:pt x="50462" y="1841383"/>
                  <a:pt x="50462" y="1854177"/>
                </a:cubicBezTo>
                <a:cubicBezTo>
                  <a:pt x="50462" y="1866971"/>
                  <a:pt x="40090" y="1877343"/>
                  <a:pt x="27296" y="1877343"/>
                </a:cubicBezTo>
                <a:cubicBezTo>
                  <a:pt x="14502" y="1877343"/>
                  <a:pt x="4130" y="1866971"/>
                  <a:pt x="4130" y="1854177"/>
                </a:cubicBezTo>
                <a:cubicBezTo>
                  <a:pt x="4130" y="1841383"/>
                  <a:pt x="14502" y="1831011"/>
                  <a:pt x="27296" y="1831011"/>
                </a:cubicBezTo>
                <a:close/>
                <a:moveTo>
                  <a:pt x="1625311" y="1626915"/>
                </a:moveTo>
                <a:cubicBezTo>
                  <a:pt x="1638109" y="1626915"/>
                  <a:pt x="1648481" y="1637282"/>
                  <a:pt x="1648481" y="1650075"/>
                </a:cubicBezTo>
                <a:cubicBezTo>
                  <a:pt x="1648481" y="1662870"/>
                  <a:pt x="1638109" y="1673243"/>
                  <a:pt x="1625311" y="1673243"/>
                </a:cubicBezTo>
                <a:cubicBezTo>
                  <a:pt x="1612515" y="1673243"/>
                  <a:pt x="1602141" y="1662870"/>
                  <a:pt x="1602141" y="1650075"/>
                </a:cubicBezTo>
                <a:cubicBezTo>
                  <a:pt x="1602141" y="1637282"/>
                  <a:pt x="1612515" y="1626915"/>
                  <a:pt x="1625311" y="1626915"/>
                </a:cubicBezTo>
                <a:close/>
                <a:moveTo>
                  <a:pt x="1448221" y="1626915"/>
                </a:moveTo>
                <a:cubicBezTo>
                  <a:pt x="1461014" y="1626915"/>
                  <a:pt x="1471385" y="1637282"/>
                  <a:pt x="1471385" y="1650075"/>
                </a:cubicBezTo>
                <a:cubicBezTo>
                  <a:pt x="1471385" y="1662870"/>
                  <a:pt x="1461014" y="1673243"/>
                  <a:pt x="1448221" y="1673243"/>
                </a:cubicBezTo>
                <a:cubicBezTo>
                  <a:pt x="1435428" y="1673243"/>
                  <a:pt x="1425056" y="1662870"/>
                  <a:pt x="1425056" y="1650075"/>
                </a:cubicBezTo>
                <a:cubicBezTo>
                  <a:pt x="1425056" y="1637282"/>
                  <a:pt x="1435428" y="1626915"/>
                  <a:pt x="1448221" y="1626915"/>
                </a:cubicBezTo>
                <a:close/>
                <a:moveTo>
                  <a:pt x="1271122" y="1626915"/>
                </a:moveTo>
                <a:cubicBezTo>
                  <a:pt x="1283916" y="1626915"/>
                  <a:pt x="1294289" y="1637282"/>
                  <a:pt x="1294289" y="1650075"/>
                </a:cubicBezTo>
                <a:cubicBezTo>
                  <a:pt x="1294289" y="1662870"/>
                  <a:pt x="1283916" y="1673243"/>
                  <a:pt x="1271122" y="1673243"/>
                </a:cubicBezTo>
                <a:cubicBezTo>
                  <a:pt x="1258328" y="1673243"/>
                  <a:pt x="1247956" y="1662870"/>
                  <a:pt x="1247956" y="1650075"/>
                </a:cubicBezTo>
                <a:cubicBezTo>
                  <a:pt x="1247956" y="1637282"/>
                  <a:pt x="1258328" y="1626915"/>
                  <a:pt x="1271122" y="1626915"/>
                </a:cubicBezTo>
                <a:close/>
                <a:moveTo>
                  <a:pt x="1094030" y="1626915"/>
                </a:moveTo>
                <a:cubicBezTo>
                  <a:pt x="1106826" y="1626915"/>
                  <a:pt x="1117196" y="1637282"/>
                  <a:pt x="1117196" y="1650075"/>
                </a:cubicBezTo>
                <a:cubicBezTo>
                  <a:pt x="1117196" y="1662870"/>
                  <a:pt x="1106826" y="1673243"/>
                  <a:pt x="1094030" y="1673243"/>
                </a:cubicBezTo>
                <a:cubicBezTo>
                  <a:pt x="1081233" y="1673243"/>
                  <a:pt x="1070859" y="1662870"/>
                  <a:pt x="1070859" y="1650075"/>
                </a:cubicBezTo>
                <a:cubicBezTo>
                  <a:pt x="1070859" y="1637282"/>
                  <a:pt x="1081233" y="1626915"/>
                  <a:pt x="1094030" y="1626915"/>
                </a:cubicBezTo>
                <a:close/>
                <a:moveTo>
                  <a:pt x="916930" y="1626915"/>
                </a:moveTo>
                <a:cubicBezTo>
                  <a:pt x="929720" y="1626915"/>
                  <a:pt x="940092" y="1637282"/>
                  <a:pt x="940092" y="1650075"/>
                </a:cubicBezTo>
                <a:cubicBezTo>
                  <a:pt x="940092" y="1662870"/>
                  <a:pt x="929720" y="1673243"/>
                  <a:pt x="916930" y="1673243"/>
                </a:cubicBezTo>
                <a:cubicBezTo>
                  <a:pt x="904129" y="1673243"/>
                  <a:pt x="893761" y="1662870"/>
                  <a:pt x="893761" y="1650075"/>
                </a:cubicBezTo>
                <a:cubicBezTo>
                  <a:pt x="893761" y="1637282"/>
                  <a:pt x="904129" y="1626915"/>
                  <a:pt x="916930" y="1626915"/>
                </a:cubicBezTo>
                <a:close/>
                <a:moveTo>
                  <a:pt x="739831" y="1626915"/>
                </a:moveTo>
                <a:cubicBezTo>
                  <a:pt x="752625" y="1626915"/>
                  <a:pt x="762997" y="1637282"/>
                  <a:pt x="762997" y="1650075"/>
                </a:cubicBezTo>
                <a:cubicBezTo>
                  <a:pt x="762997" y="1662870"/>
                  <a:pt x="752625" y="1673243"/>
                  <a:pt x="739831" y="1673243"/>
                </a:cubicBezTo>
                <a:cubicBezTo>
                  <a:pt x="727037" y="1673243"/>
                  <a:pt x="716664" y="1662870"/>
                  <a:pt x="716664" y="1650075"/>
                </a:cubicBezTo>
                <a:cubicBezTo>
                  <a:pt x="716664" y="1637282"/>
                  <a:pt x="727037" y="1626915"/>
                  <a:pt x="739831" y="1626915"/>
                </a:cubicBezTo>
                <a:close/>
                <a:moveTo>
                  <a:pt x="562728" y="1626915"/>
                </a:moveTo>
                <a:cubicBezTo>
                  <a:pt x="575523" y="1626915"/>
                  <a:pt x="585895" y="1637282"/>
                  <a:pt x="585895" y="1650075"/>
                </a:cubicBezTo>
                <a:cubicBezTo>
                  <a:pt x="585895" y="1662870"/>
                  <a:pt x="575523" y="1673243"/>
                  <a:pt x="562728" y="1673243"/>
                </a:cubicBezTo>
                <a:cubicBezTo>
                  <a:pt x="549934" y="1673243"/>
                  <a:pt x="539562" y="1662870"/>
                  <a:pt x="539562" y="1650075"/>
                </a:cubicBezTo>
                <a:cubicBezTo>
                  <a:pt x="539562" y="1637282"/>
                  <a:pt x="549934" y="1626915"/>
                  <a:pt x="562728" y="1626915"/>
                </a:cubicBezTo>
                <a:close/>
                <a:moveTo>
                  <a:pt x="385632" y="1626915"/>
                </a:moveTo>
                <a:cubicBezTo>
                  <a:pt x="398426" y="1626915"/>
                  <a:pt x="408796" y="1637282"/>
                  <a:pt x="408796" y="1650075"/>
                </a:cubicBezTo>
                <a:cubicBezTo>
                  <a:pt x="408796" y="1662870"/>
                  <a:pt x="398426" y="1673243"/>
                  <a:pt x="385632" y="1673243"/>
                </a:cubicBezTo>
                <a:cubicBezTo>
                  <a:pt x="372837" y="1673243"/>
                  <a:pt x="362465" y="1662870"/>
                  <a:pt x="362465" y="1650075"/>
                </a:cubicBezTo>
                <a:cubicBezTo>
                  <a:pt x="362465" y="1637282"/>
                  <a:pt x="372837" y="1626915"/>
                  <a:pt x="385632" y="1626915"/>
                </a:cubicBezTo>
                <a:close/>
                <a:moveTo>
                  <a:pt x="208530" y="1626915"/>
                </a:moveTo>
                <a:cubicBezTo>
                  <a:pt x="221324" y="1626915"/>
                  <a:pt x="231696" y="1637282"/>
                  <a:pt x="231696" y="1650075"/>
                </a:cubicBezTo>
                <a:cubicBezTo>
                  <a:pt x="231696" y="1662870"/>
                  <a:pt x="221324" y="1673243"/>
                  <a:pt x="208530" y="1673243"/>
                </a:cubicBezTo>
                <a:cubicBezTo>
                  <a:pt x="195736" y="1673243"/>
                  <a:pt x="185364" y="1662870"/>
                  <a:pt x="185364" y="1650075"/>
                </a:cubicBezTo>
                <a:cubicBezTo>
                  <a:pt x="185364" y="1637282"/>
                  <a:pt x="195736" y="1626915"/>
                  <a:pt x="208530" y="1626915"/>
                </a:cubicBezTo>
                <a:close/>
                <a:moveTo>
                  <a:pt x="31432" y="1626915"/>
                </a:moveTo>
                <a:cubicBezTo>
                  <a:pt x="44226" y="1626915"/>
                  <a:pt x="54597" y="1637282"/>
                  <a:pt x="54597" y="1650075"/>
                </a:cubicBezTo>
                <a:cubicBezTo>
                  <a:pt x="54597" y="1662870"/>
                  <a:pt x="44226" y="1673243"/>
                  <a:pt x="31432" y="1673243"/>
                </a:cubicBezTo>
                <a:cubicBezTo>
                  <a:pt x="18638" y="1673243"/>
                  <a:pt x="8266" y="1662870"/>
                  <a:pt x="8266" y="1650075"/>
                </a:cubicBezTo>
                <a:cubicBezTo>
                  <a:pt x="8266" y="1637282"/>
                  <a:pt x="18638" y="1626915"/>
                  <a:pt x="31432" y="1626915"/>
                </a:cubicBezTo>
                <a:close/>
                <a:moveTo>
                  <a:pt x="3393703" y="1626911"/>
                </a:moveTo>
                <a:cubicBezTo>
                  <a:pt x="3406497" y="1626911"/>
                  <a:pt x="3416869" y="1637282"/>
                  <a:pt x="3416869" y="1650074"/>
                </a:cubicBezTo>
                <a:cubicBezTo>
                  <a:pt x="3416869" y="1662869"/>
                  <a:pt x="3406497" y="1673241"/>
                  <a:pt x="3393703" y="1673241"/>
                </a:cubicBezTo>
                <a:cubicBezTo>
                  <a:pt x="3380909" y="1673241"/>
                  <a:pt x="3370537" y="1662869"/>
                  <a:pt x="3370537" y="1650074"/>
                </a:cubicBezTo>
                <a:cubicBezTo>
                  <a:pt x="3370537" y="1637282"/>
                  <a:pt x="3380909" y="1626911"/>
                  <a:pt x="3393703" y="1626911"/>
                </a:cubicBezTo>
                <a:close/>
                <a:moveTo>
                  <a:pt x="3216608" y="1626911"/>
                </a:moveTo>
                <a:cubicBezTo>
                  <a:pt x="3229402" y="1626911"/>
                  <a:pt x="3239774" y="1637282"/>
                  <a:pt x="3239774" y="1650074"/>
                </a:cubicBezTo>
                <a:cubicBezTo>
                  <a:pt x="3239774" y="1662869"/>
                  <a:pt x="3229402" y="1673241"/>
                  <a:pt x="3216608" y="1673241"/>
                </a:cubicBezTo>
                <a:cubicBezTo>
                  <a:pt x="3203814" y="1673241"/>
                  <a:pt x="3193442" y="1662869"/>
                  <a:pt x="3193442" y="1650074"/>
                </a:cubicBezTo>
                <a:cubicBezTo>
                  <a:pt x="3193442" y="1637282"/>
                  <a:pt x="3203814" y="1626911"/>
                  <a:pt x="3216608" y="1626911"/>
                </a:cubicBezTo>
                <a:close/>
                <a:moveTo>
                  <a:pt x="3039509" y="1626911"/>
                </a:moveTo>
                <a:cubicBezTo>
                  <a:pt x="3052303" y="1626911"/>
                  <a:pt x="3062675" y="1637282"/>
                  <a:pt x="3062675" y="1650074"/>
                </a:cubicBezTo>
                <a:cubicBezTo>
                  <a:pt x="3062675" y="1662869"/>
                  <a:pt x="3052303" y="1673241"/>
                  <a:pt x="3039509" y="1673241"/>
                </a:cubicBezTo>
                <a:cubicBezTo>
                  <a:pt x="3026715" y="1673241"/>
                  <a:pt x="3016343" y="1662869"/>
                  <a:pt x="3016343" y="1650074"/>
                </a:cubicBezTo>
                <a:cubicBezTo>
                  <a:pt x="3016343" y="1637282"/>
                  <a:pt x="3026715" y="1626911"/>
                  <a:pt x="3039509" y="1626911"/>
                </a:cubicBezTo>
                <a:close/>
                <a:moveTo>
                  <a:pt x="2862410" y="1626911"/>
                </a:moveTo>
                <a:cubicBezTo>
                  <a:pt x="2875204" y="1626911"/>
                  <a:pt x="2885576" y="1637282"/>
                  <a:pt x="2885576" y="1650074"/>
                </a:cubicBezTo>
                <a:cubicBezTo>
                  <a:pt x="2885576" y="1662869"/>
                  <a:pt x="2875204" y="1673241"/>
                  <a:pt x="2862410" y="1673241"/>
                </a:cubicBezTo>
                <a:cubicBezTo>
                  <a:pt x="2849616" y="1673241"/>
                  <a:pt x="2839244" y="1662869"/>
                  <a:pt x="2839244" y="1650074"/>
                </a:cubicBezTo>
                <a:cubicBezTo>
                  <a:pt x="2839244" y="1637282"/>
                  <a:pt x="2849616" y="1626911"/>
                  <a:pt x="2862410" y="1626911"/>
                </a:cubicBezTo>
                <a:close/>
                <a:moveTo>
                  <a:pt x="2685311" y="1626911"/>
                </a:moveTo>
                <a:cubicBezTo>
                  <a:pt x="2698105" y="1626911"/>
                  <a:pt x="2708477" y="1637282"/>
                  <a:pt x="2708477" y="1650074"/>
                </a:cubicBezTo>
                <a:cubicBezTo>
                  <a:pt x="2708477" y="1662869"/>
                  <a:pt x="2698105" y="1673241"/>
                  <a:pt x="2685311" y="1673241"/>
                </a:cubicBezTo>
                <a:cubicBezTo>
                  <a:pt x="2672517" y="1673241"/>
                  <a:pt x="2662145" y="1662869"/>
                  <a:pt x="2662145" y="1650074"/>
                </a:cubicBezTo>
                <a:cubicBezTo>
                  <a:pt x="2662145" y="1637282"/>
                  <a:pt x="2672517" y="1626911"/>
                  <a:pt x="2685311" y="1626911"/>
                </a:cubicBezTo>
                <a:close/>
                <a:moveTo>
                  <a:pt x="2508212" y="1626911"/>
                </a:moveTo>
                <a:cubicBezTo>
                  <a:pt x="2521006" y="1626911"/>
                  <a:pt x="2531378" y="1637282"/>
                  <a:pt x="2531378" y="1650074"/>
                </a:cubicBezTo>
                <a:cubicBezTo>
                  <a:pt x="2531378" y="1662869"/>
                  <a:pt x="2521006" y="1673241"/>
                  <a:pt x="2508212" y="1673241"/>
                </a:cubicBezTo>
                <a:cubicBezTo>
                  <a:pt x="2495418" y="1673241"/>
                  <a:pt x="2485046" y="1662869"/>
                  <a:pt x="2485046" y="1650074"/>
                </a:cubicBezTo>
                <a:cubicBezTo>
                  <a:pt x="2485046" y="1637282"/>
                  <a:pt x="2495418" y="1626911"/>
                  <a:pt x="2508212" y="1626911"/>
                </a:cubicBezTo>
                <a:close/>
                <a:moveTo>
                  <a:pt x="2331113" y="1626911"/>
                </a:moveTo>
                <a:cubicBezTo>
                  <a:pt x="2343907" y="1626911"/>
                  <a:pt x="2354279" y="1637282"/>
                  <a:pt x="2354279" y="1650074"/>
                </a:cubicBezTo>
                <a:cubicBezTo>
                  <a:pt x="2354279" y="1662869"/>
                  <a:pt x="2343907" y="1673241"/>
                  <a:pt x="2331113" y="1673241"/>
                </a:cubicBezTo>
                <a:cubicBezTo>
                  <a:pt x="2318319" y="1673241"/>
                  <a:pt x="2307947" y="1662869"/>
                  <a:pt x="2307947" y="1650074"/>
                </a:cubicBezTo>
                <a:cubicBezTo>
                  <a:pt x="2307947" y="1637282"/>
                  <a:pt x="2318319" y="1626911"/>
                  <a:pt x="2331113" y="1626911"/>
                </a:cubicBezTo>
                <a:close/>
                <a:moveTo>
                  <a:pt x="2154014" y="1626911"/>
                </a:moveTo>
                <a:cubicBezTo>
                  <a:pt x="2166808" y="1626911"/>
                  <a:pt x="2177180" y="1637282"/>
                  <a:pt x="2177180" y="1650074"/>
                </a:cubicBezTo>
                <a:cubicBezTo>
                  <a:pt x="2177180" y="1662869"/>
                  <a:pt x="2166808" y="1673241"/>
                  <a:pt x="2154014" y="1673241"/>
                </a:cubicBezTo>
                <a:cubicBezTo>
                  <a:pt x="2141220" y="1673241"/>
                  <a:pt x="2130848" y="1662869"/>
                  <a:pt x="2130848" y="1650074"/>
                </a:cubicBezTo>
                <a:cubicBezTo>
                  <a:pt x="2130848" y="1637282"/>
                  <a:pt x="2141220" y="1626911"/>
                  <a:pt x="2154014" y="1626911"/>
                </a:cubicBezTo>
                <a:close/>
                <a:moveTo>
                  <a:pt x="1976916" y="1626911"/>
                </a:moveTo>
                <a:cubicBezTo>
                  <a:pt x="1989710" y="1626911"/>
                  <a:pt x="2000082" y="1637282"/>
                  <a:pt x="2000082" y="1650074"/>
                </a:cubicBezTo>
                <a:cubicBezTo>
                  <a:pt x="2000082" y="1662869"/>
                  <a:pt x="1989710" y="1673241"/>
                  <a:pt x="1976916" y="1673241"/>
                </a:cubicBezTo>
                <a:cubicBezTo>
                  <a:pt x="1964122" y="1673241"/>
                  <a:pt x="1953750" y="1662869"/>
                  <a:pt x="1953750" y="1650074"/>
                </a:cubicBezTo>
                <a:cubicBezTo>
                  <a:pt x="1953750" y="1637282"/>
                  <a:pt x="1964122" y="1626911"/>
                  <a:pt x="1976916" y="1626911"/>
                </a:cubicBezTo>
                <a:close/>
                <a:moveTo>
                  <a:pt x="1799817" y="1626911"/>
                </a:moveTo>
                <a:cubicBezTo>
                  <a:pt x="1812611" y="1626911"/>
                  <a:pt x="1822983" y="1637282"/>
                  <a:pt x="1822983" y="1650074"/>
                </a:cubicBezTo>
                <a:cubicBezTo>
                  <a:pt x="1822983" y="1662869"/>
                  <a:pt x="1812611" y="1673241"/>
                  <a:pt x="1799817" y="1673241"/>
                </a:cubicBezTo>
                <a:cubicBezTo>
                  <a:pt x="1787023" y="1673241"/>
                  <a:pt x="1776651" y="1662869"/>
                  <a:pt x="1776651" y="1650074"/>
                </a:cubicBezTo>
                <a:cubicBezTo>
                  <a:pt x="1776651" y="1637282"/>
                  <a:pt x="1787023" y="1626911"/>
                  <a:pt x="1799817" y="1626911"/>
                </a:cubicBezTo>
                <a:close/>
                <a:moveTo>
                  <a:pt x="1627375" y="1455558"/>
                </a:moveTo>
                <a:cubicBezTo>
                  <a:pt x="1640172" y="1455558"/>
                  <a:pt x="1650548" y="1465928"/>
                  <a:pt x="1650548" y="1478721"/>
                </a:cubicBezTo>
                <a:cubicBezTo>
                  <a:pt x="1650548" y="1491513"/>
                  <a:pt x="1640172" y="1501883"/>
                  <a:pt x="1627375" y="1501883"/>
                </a:cubicBezTo>
                <a:cubicBezTo>
                  <a:pt x="1614580" y="1501883"/>
                  <a:pt x="1604206" y="1491513"/>
                  <a:pt x="1604206" y="1478721"/>
                </a:cubicBezTo>
                <a:cubicBezTo>
                  <a:pt x="1604206" y="1465928"/>
                  <a:pt x="1614580" y="1455558"/>
                  <a:pt x="1627375" y="1455558"/>
                </a:cubicBezTo>
                <a:close/>
                <a:moveTo>
                  <a:pt x="1450286" y="1455558"/>
                </a:moveTo>
                <a:cubicBezTo>
                  <a:pt x="1463080" y="1455558"/>
                  <a:pt x="1473450" y="1465928"/>
                  <a:pt x="1473450" y="1478721"/>
                </a:cubicBezTo>
                <a:cubicBezTo>
                  <a:pt x="1473450" y="1491513"/>
                  <a:pt x="1463080" y="1501883"/>
                  <a:pt x="1450286" y="1501883"/>
                </a:cubicBezTo>
                <a:cubicBezTo>
                  <a:pt x="1437492" y="1501883"/>
                  <a:pt x="1427120" y="1491513"/>
                  <a:pt x="1427120" y="1478721"/>
                </a:cubicBezTo>
                <a:cubicBezTo>
                  <a:pt x="1427120" y="1465928"/>
                  <a:pt x="1437492" y="1455558"/>
                  <a:pt x="1450286" y="1455558"/>
                </a:cubicBezTo>
                <a:close/>
                <a:moveTo>
                  <a:pt x="1273187" y="1455558"/>
                </a:moveTo>
                <a:cubicBezTo>
                  <a:pt x="1285981" y="1455558"/>
                  <a:pt x="1296354" y="1465928"/>
                  <a:pt x="1296354" y="1478721"/>
                </a:cubicBezTo>
                <a:cubicBezTo>
                  <a:pt x="1296354" y="1491513"/>
                  <a:pt x="1285981" y="1501883"/>
                  <a:pt x="1273187" y="1501883"/>
                </a:cubicBezTo>
                <a:cubicBezTo>
                  <a:pt x="1260393" y="1501883"/>
                  <a:pt x="1250021" y="1491513"/>
                  <a:pt x="1250021" y="1478721"/>
                </a:cubicBezTo>
                <a:cubicBezTo>
                  <a:pt x="1250021" y="1465928"/>
                  <a:pt x="1260393" y="1455558"/>
                  <a:pt x="1273187" y="1455558"/>
                </a:cubicBezTo>
                <a:close/>
                <a:moveTo>
                  <a:pt x="1096095" y="1455558"/>
                </a:moveTo>
                <a:cubicBezTo>
                  <a:pt x="1108890" y="1455558"/>
                  <a:pt x="1119261" y="1465928"/>
                  <a:pt x="1119261" y="1478721"/>
                </a:cubicBezTo>
                <a:cubicBezTo>
                  <a:pt x="1119261" y="1491513"/>
                  <a:pt x="1108890" y="1501883"/>
                  <a:pt x="1096095" y="1501883"/>
                </a:cubicBezTo>
                <a:cubicBezTo>
                  <a:pt x="1083299" y="1501883"/>
                  <a:pt x="1072924" y="1491513"/>
                  <a:pt x="1072924" y="1478721"/>
                </a:cubicBezTo>
                <a:cubicBezTo>
                  <a:pt x="1072924" y="1465928"/>
                  <a:pt x="1083299" y="1455558"/>
                  <a:pt x="1096095" y="1455558"/>
                </a:cubicBezTo>
                <a:close/>
                <a:moveTo>
                  <a:pt x="918992" y="1455558"/>
                </a:moveTo>
                <a:cubicBezTo>
                  <a:pt x="931784" y="1455558"/>
                  <a:pt x="942156" y="1465928"/>
                  <a:pt x="942156" y="1478721"/>
                </a:cubicBezTo>
                <a:cubicBezTo>
                  <a:pt x="942156" y="1491514"/>
                  <a:pt x="931784" y="1501883"/>
                  <a:pt x="918992" y="1501883"/>
                </a:cubicBezTo>
                <a:cubicBezTo>
                  <a:pt x="906196" y="1501883"/>
                  <a:pt x="895825" y="1491514"/>
                  <a:pt x="895825" y="1478721"/>
                </a:cubicBezTo>
                <a:cubicBezTo>
                  <a:pt x="895825" y="1465928"/>
                  <a:pt x="906196" y="1455558"/>
                  <a:pt x="918992" y="1455558"/>
                </a:cubicBezTo>
                <a:close/>
                <a:moveTo>
                  <a:pt x="741896" y="1455558"/>
                </a:moveTo>
                <a:cubicBezTo>
                  <a:pt x="754691" y="1455558"/>
                  <a:pt x="765062" y="1465928"/>
                  <a:pt x="765062" y="1478721"/>
                </a:cubicBezTo>
                <a:cubicBezTo>
                  <a:pt x="765062" y="1491514"/>
                  <a:pt x="754691" y="1501883"/>
                  <a:pt x="741896" y="1501883"/>
                </a:cubicBezTo>
                <a:cubicBezTo>
                  <a:pt x="729102" y="1501883"/>
                  <a:pt x="718730" y="1491514"/>
                  <a:pt x="718730" y="1478721"/>
                </a:cubicBezTo>
                <a:cubicBezTo>
                  <a:pt x="718730" y="1465928"/>
                  <a:pt x="729102" y="1455558"/>
                  <a:pt x="741896" y="1455558"/>
                </a:cubicBezTo>
                <a:close/>
                <a:moveTo>
                  <a:pt x="564794" y="1455558"/>
                </a:moveTo>
                <a:cubicBezTo>
                  <a:pt x="577588" y="1455558"/>
                  <a:pt x="587960" y="1465928"/>
                  <a:pt x="587960" y="1478721"/>
                </a:cubicBezTo>
                <a:cubicBezTo>
                  <a:pt x="587960" y="1491514"/>
                  <a:pt x="577588" y="1501883"/>
                  <a:pt x="564794" y="1501883"/>
                </a:cubicBezTo>
                <a:cubicBezTo>
                  <a:pt x="552000" y="1501883"/>
                  <a:pt x="541628" y="1491514"/>
                  <a:pt x="541628" y="1478721"/>
                </a:cubicBezTo>
                <a:cubicBezTo>
                  <a:pt x="541628" y="1465928"/>
                  <a:pt x="552000" y="1455558"/>
                  <a:pt x="564794" y="1455558"/>
                </a:cubicBezTo>
                <a:close/>
                <a:moveTo>
                  <a:pt x="387698" y="1455558"/>
                </a:moveTo>
                <a:cubicBezTo>
                  <a:pt x="400491" y="1455558"/>
                  <a:pt x="410860" y="1465928"/>
                  <a:pt x="410860" y="1478721"/>
                </a:cubicBezTo>
                <a:cubicBezTo>
                  <a:pt x="410860" y="1491514"/>
                  <a:pt x="400491" y="1501883"/>
                  <a:pt x="387698" y="1501883"/>
                </a:cubicBezTo>
                <a:cubicBezTo>
                  <a:pt x="374902" y="1501883"/>
                  <a:pt x="364530" y="1491514"/>
                  <a:pt x="364530" y="1478721"/>
                </a:cubicBezTo>
                <a:cubicBezTo>
                  <a:pt x="364530" y="1465928"/>
                  <a:pt x="374902" y="1455558"/>
                  <a:pt x="387698" y="1455558"/>
                </a:cubicBezTo>
                <a:close/>
                <a:moveTo>
                  <a:pt x="210594" y="1455558"/>
                </a:moveTo>
                <a:cubicBezTo>
                  <a:pt x="223388" y="1455558"/>
                  <a:pt x="233760" y="1465928"/>
                  <a:pt x="233760" y="1478721"/>
                </a:cubicBezTo>
                <a:cubicBezTo>
                  <a:pt x="233760" y="1491514"/>
                  <a:pt x="223388" y="1501883"/>
                  <a:pt x="210594" y="1501883"/>
                </a:cubicBezTo>
                <a:cubicBezTo>
                  <a:pt x="197800" y="1501883"/>
                  <a:pt x="187428" y="1491514"/>
                  <a:pt x="187428" y="1478721"/>
                </a:cubicBezTo>
                <a:cubicBezTo>
                  <a:pt x="187428" y="1465928"/>
                  <a:pt x="197800" y="1455558"/>
                  <a:pt x="210594" y="1455558"/>
                </a:cubicBezTo>
                <a:close/>
                <a:moveTo>
                  <a:pt x="33496" y="1455558"/>
                </a:moveTo>
                <a:cubicBezTo>
                  <a:pt x="46290" y="1455558"/>
                  <a:pt x="56662" y="1465928"/>
                  <a:pt x="56662" y="1478721"/>
                </a:cubicBezTo>
                <a:cubicBezTo>
                  <a:pt x="56662" y="1491514"/>
                  <a:pt x="46290" y="1501883"/>
                  <a:pt x="33496" y="1501883"/>
                </a:cubicBezTo>
                <a:cubicBezTo>
                  <a:pt x="20702" y="1501883"/>
                  <a:pt x="10330" y="1491514"/>
                  <a:pt x="10330" y="1478721"/>
                </a:cubicBezTo>
                <a:cubicBezTo>
                  <a:pt x="10330" y="1465928"/>
                  <a:pt x="20702" y="1455558"/>
                  <a:pt x="33496" y="1455558"/>
                </a:cubicBezTo>
                <a:close/>
                <a:moveTo>
                  <a:pt x="3041573" y="1455553"/>
                </a:moveTo>
                <a:cubicBezTo>
                  <a:pt x="3054367" y="1455553"/>
                  <a:pt x="3064739" y="1465924"/>
                  <a:pt x="3064739" y="1478717"/>
                </a:cubicBezTo>
                <a:cubicBezTo>
                  <a:pt x="3064739" y="1491510"/>
                  <a:pt x="3054367" y="1501880"/>
                  <a:pt x="3041573" y="1501880"/>
                </a:cubicBezTo>
                <a:cubicBezTo>
                  <a:pt x="3028779" y="1501880"/>
                  <a:pt x="3018407" y="1491510"/>
                  <a:pt x="3018407" y="1478717"/>
                </a:cubicBezTo>
                <a:cubicBezTo>
                  <a:pt x="3018407" y="1465924"/>
                  <a:pt x="3028779" y="1455553"/>
                  <a:pt x="3041573" y="1455553"/>
                </a:cubicBezTo>
                <a:close/>
                <a:moveTo>
                  <a:pt x="2864474" y="1455553"/>
                </a:moveTo>
                <a:cubicBezTo>
                  <a:pt x="2877268" y="1455553"/>
                  <a:pt x="2887640" y="1465924"/>
                  <a:pt x="2887640" y="1478717"/>
                </a:cubicBezTo>
                <a:cubicBezTo>
                  <a:pt x="2887640" y="1491510"/>
                  <a:pt x="2877268" y="1501880"/>
                  <a:pt x="2864474" y="1501880"/>
                </a:cubicBezTo>
                <a:cubicBezTo>
                  <a:pt x="2851680" y="1501880"/>
                  <a:pt x="2841308" y="1491510"/>
                  <a:pt x="2841308" y="1478717"/>
                </a:cubicBezTo>
                <a:cubicBezTo>
                  <a:pt x="2841308" y="1465924"/>
                  <a:pt x="2851680" y="1455553"/>
                  <a:pt x="2864474" y="1455553"/>
                </a:cubicBezTo>
                <a:close/>
                <a:moveTo>
                  <a:pt x="2687375" y="1455553"/>
                </a:moveTo>
                <a:cubicBezTo>
                  <a:pt x="2700169" y="1455553"/>
                  <a:pt x="2710541" y="1465924"/>
                  <a:pt x="2710541" y="1478717"/>
                </a:cubicBezTo>
                <a:cubicBezTo>
                  <a:pt x="2710541" y="1491510"/>
                  <a:pt x="2700169" y="1501881"/>
                  <a:pt x="2687375" y="1501881"/>
                </a:cubicBezTo>
                <a:cubicBezTo>
                  <a:pt x="2674581" y="1501881"/>
                  <a:pt x="2664209" y="1491510"/>
                  <a:pt x="2664209" y="1478717"/>
                </a:cubicBezTo>
                <a:cubicBezTo>
                  <a:pt x="2664209" y="1465924"/>
                  <a:pt x="2674581" y="1455553"/>
                  <a:pt x="2687375" y="1455553"/>
                </a:cubicBezTo>
                <a:close/>
                <a:moveTo>
                  <a:pt x="2510277" y="1455553"/>
                </a:moveTo>
                <a:cubicBezTo>
                  <a:pt x="2523071" y="1455553"/>
                  <a:pt x="2533443" y="1465924"/>
                  <a:pt x="2533443" y="1478717"/>
                </a:cubicBezTo>
                <a:cubicBezTo>
                  <a:pt x="2533443" y="1491510"/>
                  <a:pt x="2523071" y="1501881"/>
                  <a:pt x="2510277" y="1501881"/>
                </a:cubicBezTo>
                <a:cubicBezTo>
                  <a:pt x="2497483" y="1501881"/>
                  <a:pt x="2487111" y="1491510"/>
                  <a:pt x="2487111" y="1478717"/>
                </a:cubicBezTo>
                <a:cubicBezTo>
                  <a:pt x="2487111" y="1465924"/>
                  <a:pt x="2497483" y="1455553"/>
                  <a:pt x="2510277" y="1455553"/>
                </a:cubicBezTo>
                <a:close/>
                <a:moveTo>
                  <a:pt x="2333178" y="1455553"/>
                </a:moveTo>
                <a:cubicBezTo>
                  <a:pt x="2345972" y="1455553"/>
                  <a:pt x="2356344" y="1465924"/>
                  <a:pt x="2356344" y="1478717"/>
                </a:cubicBezTo>
                <a:cubicBezTo>
                  <a:pt x="2356344" y="1491510"/>
                  <a:pt x="2345972" y="1501881"/>
                  <a:pt x="2333178" y="1501881"/>
                </a:cubicBezTo>
                <a:cubicBezTo>
                  <a:pt x="2320384" y="1501881"/>
                  <a:pt x="2310012" y="1491510"/>
                  <a:pt x="2310012" y="1478717"/>
                </a:cubicBezTo>
                <a:cubicBezTo>
                  <a:pt x="2310012" y="1465924"/>
                  <a:pt x="2320384" y="1455553"/>
                  <a:pt x="2333178" y="1455553"/>
                </a:cubicBezTo>
                <a:close/>
                <a:moveTo>
                  <a:pt x="2156079" y="1455553"/>
                </a:moveTo>
                <a:cubicBezTo>
                  <a:pt x="2168873" y="1455553"/>
                  <a:pt x="2179245" y="1465924"/>
                  <a:pt x="2179245" y="1478717"/>
                </a:cubicBezTo>
                <a:cubicBezTo>
                  <a:pt x="2179245" y="1491510"/>
                  <a:pt x="2168873" y="1501881"/>
                  <a:pt x="2156079" y="1501881"/>
                </a:cubicBezTo>
                <a:cubicBezTo>
                  <a:pt x="2143285" y="1501881"/>
                  <a:pt x="2132913" y="1491510"/>
                  <a:pt x="2132913" y="1478717"/>
                </a:cubicBezTo>
                <a:cubicBezTo>
                  <a:pt x="2132913" y="1465924"/>
                  <a:pt x="2143285" y="1455553"/>
                  <a:pt x="2156079" y="1455553"/>
                </a:cubicBezTo>
                <a:close/>
                <a:moveTo>
                  <a:pt x="1978980" y="1455553"/>
                </a:moveTo>
                <a:cubicBezTo>
                  <a:pt x="1991774" y="1455553"/>
                  <a:pt x="2002146" y="1465924"/>
                  <a:pt x="2002146" y="1478717"/>
                </a:cubicBezTo>
                <a:cubicBezTo>
                  <a:pt x="2002146" y="1491510"/>
                  <a:pt x="1991774" y="1501881"/>
                  <a:pt x="1978980" y="1501881"/>
                </a:cubicBezTo>
                <a:cubicBezTo>
                  <a:pt x="1966186" y="1501881"/>
                  <a:pt x="1955814" y="1491510"/>
                  <a:pt x="1955814" y="1478717"/>
                </a:cubicBezTo>
                <a:cubicBezTo>
                  <a:pt x="1955814" y="1465924"/>
                  <a:pt x="1966186" y="1455553"/>
                  <a:pt x="1978980" y="1455553"/>
                </a:cubicBezTo>
                <a:close/>
                <a:moveTo>
                  <a:pt x="1801881" y="1455553"/>
                </a:moveTo>
                <a:cubicBezTo>
                  <a:pt x="1814675" y="1455553"/>
                  <a:pt x="1825047" y="1465924"/>
                  <a:pt x="1825047" y="1478717"/>
                </a:cubicBezTo>
                <a:cubicBezTo>
                  <a:pt x="1825047" y="1491510"/>
                  <a:pt x="1814675" y="1501881"/>
                  <a:pt x="1801881" y="1501881"/>
                </a:cubicBezTo>
                <a:cubicBezTo>
                  <a:pt x="1789087" y="1501881"/>
                  <a:pt x="1778715" y="1491510"/>
                  <a:pt x="1778715" y="1478717"/>
                </a:cubicBezTo>
                <a:cubicBezTo>
                  <a:pt x="1778715" y="1465924"/>
                  <a:pt x="1789087" y="1455553"/>
                  <a:pt x="1801881" y="1455553"/>
                </a:cubicBezTo>
                <a:close/>
                <a:moveTo>
                  <a:pt x="3395767" y="1455553"/>
                </a:moveTo>
                <a:cubicBezTo>
                  <a:pt x="3408561" y="1455553"/>
                  <a:pt x="3418933" y="1465924"/>
                  <a:pt x="3418933" y="1478717"/>
                </a:cubicBezTo>
                <a:cubicBezTo>
                  <a:pt x="3418933" y="1491510"/>
                  <a:pt x="3408561" y="1501880"/>
                  <a:pt x="3395767" y="1501880"/>
                </a:cubicBezTo>
                <a:cubicBezTo>
                  <a:pt x="3382973" y="1501880"/>
                  <a:pt x="3372601" y="1491510"/>
                  <a:pt x="3372601" y="1478717"/>
                </a:cubicBezTo>
                <a:cubicBezTo>
                  <a:pt x="3372601" y="1465924"/>
                  <a:pt x="3382973" y="1455553"/>
                  <a:pt x="3395767" y="1455553"/>
                </a:cubicBezTo>
                <a:close/>
                <a:moveTo>
                  <a:pt x="3218672" y="1455553"/>
                </a:moveTo>
                <a:cubicBezTo>
                  <a:pt x="3231466" y="1455553"/>
                  <a:pt x="3241838" y="1465924"/>
                  <a:pt x="3241838" y="1478717"/>
                </a:cubicBezTo>
                <a:cubicBezTo>
                  <a:pt x="3241838" y="1491510"/>
                  <a:pt x="3231466" y="1501880"/>
                  <a:pt x="3218672" y="1501880"/>
                </a:cubicBezTo>
                <a:cubicBezTo>
                  <a:pt x="3205878" y="1501880"/>
                  <a:pt x="3195506" y="1491510"/>
                  <a:pt x="3195506" y="1478717"/>
                </a:cubicBezTo>
                <a:cubicBezTo>
                  <a:pt x="3195506" y="1465924"/>
                  <a:pt x="3205878" y="1455553"/>
                  <a:pt x="3218672" y="1455553"/>
                </a:cubicBezTo>
                <a:close/>
                <a:moveTo>
                  <a:pt x="1621181" y="1263552"/>
                </a:moveTo>
                <a:cubicBezTo>
                  <a:pt x="1633978" y="1263552"/>
                  <a:pt x="1644352" y="1273922"/>
                  <a:pt x="1644352" y="1286716"/>
                </a:cubicBezTo>
                <a:cubicBezTo>
                  <a:pt x="1644352" y="1299510"/>
                  <a:pt x="1633978" y="1309882"/>
                  <a:pt x="1621181" y="1309882"/>
                </a:cubicBezTo>
                <a:cubicBezTo>
                  <a:pt x="1608383" y="1309882"/>
                  <a:pt x="1598009" y="1299510"/>
                  <a:pt x="1598009" y="1286716"/>
                </a:cubicBezTo>
                <a:cubicBezTo>
                  <a:pt x="1598009" y="1273922"/>
                  <a:pt x="1608383" y="1263552"/>
                  <a:pt x="1621181" y="1263552"/>
                </a:cubicBezTo>
                <a:close/>
                <a:moveTo>
                  <a:pt x="1444093" y="1263552"/>
                </a:moveTo>
                <a:cubicBezTo>
                  <a:pt x="1456886" y="1263552"/>
                  <a:pt x="1467257" y="1273922"/>
                  <a:pt x="1467257" y="1286716"/>
                </a:cubicBezTo>
                <a:cubicBezTo>
                  <a:pt x="1467257" y="1299510"/>
                  <a:pt x="1456886" y="1309882"/>
                  <a:pt x="1444093" y="1309882"/>
                </a:cubicBezTo>
                <a:cubicBezTo>
                  <a:pt x="1431299" y="1309882"/>
                  <a:pt x="1420929" y="1299510"/>
                  <a:pt x="1420929" y="1286716"/>
                </a:cubicBezTo>
                <a:cubicBezTo>
                  <a:pt x="1420929" y="1273922"/>
                  <a:pt x="1431299" y="1263552"/>
                  <a:pt x="1444093" y="1263552"/>
                </a:cubicBezTo>
                <a:close/>
                <a:moveTo>
                  <a:pt x="1266994" y="1263552"/>
                </a:moveTo>
                <a:cubicBezTo>
                  <a:pt x="1279787" y="1263552"/>
                  <a:pt x="1290160" y="1273922"/>
                  <a:pt x="1290160" y="1286716"/>
                </a:cubicBezTo>
                <a:cubicBezTo>
                  <a:pt x="1290160" y="1299511"/>
                  <a:pt x="1279787" y="1309882"/>
                  <a:pt x="1266994" y="1309882"/>
                </a:cubicBezTo>
                <a:cubicBezTo>
                  <a:pt x="1254198" y="1309882"/>
                  <a:pt x="1243828" y="1299511"/>
                  <a:pt x="1243828" y="1286716"/>
                </a:cubicBezTo>
                <a:cubicBezTo>
                  <a:pt x="1243828" y="1273922"/>
                  <a:pt x="1254198" y="1263552"/>
                  <a:pt x="1266994" y="1263552"/>
                </a:cubicBezTo>
                <a:close/>
                <a:moveTo>
                  <a:pt x="1089901" y="1263552"/>
                </a:moveTo>
                <a:cubicBezTo>
                  <a:pt x="1102696" y="1263552"/>
                  <a:pt x="1113070" y="1273922"/>
                  <a:pt x="1113070" y="1286716"/>
                </a:cubicBezTo>
                <a:cubicBezTo>
                  <a:pt x="1113070" y="1299511"/>
                  <a:pt x="1102696" y="1309882"/>
                  <a:pt x="1089901" y="1309882"/>
                </a:cubicBezTo>
                <a:cubicBezTo>
                  <a:pt x="1077104" y="1309882"/>
                  <a:pt x="1066729" y="1299511"/>
                  <a:pt x="1066729" y="1286716"/>
                </a:cubicBezTo>
                <a:cubicBezTo>
                  <a:pt x="1066729" y="1273922"/>
                  <a:pt x="1077104" y="1263552"/>
                  <a:pt x="1089901" y="1263552"/>
                </a:cubicBezTo>
                <a:close/>
                <a:moveTo>
                  <a:pt x="912799" y="1263552"/>
                </a:moveTo>
                <a:cubicBezTo>
                  <a:pt x="925593" y="1263552"/>
                  <a:pt x="935963" y="1273922"/>
                  <a:pt x="935963" y="1286716"/>
                </a:cubicBezTo>
                <a:cubicBezTo>
                  <a:pt x="935963" y="1299511"/>
                  <a:pt x="925593" y="1309882"/>
                  <a:pt x="912799" y="1309882"/>
                </a:cubicBezTo>
                <a:cubicBezTo>
                  <a:pt x="900000" y="1309882"/>
                  <a:pt x="889633" y="1299511"/>
                  <a:pt x="889633" y="1286716"/>
                </a:cubicBezTo>
                <a:cubicBezTo>
                  <a:pt x="889633" y="1273922"/>
                  <a:pt x="900000" y="1263552"/>
                  <a:pt x="912799" y="1263552"/>
                </a:cubicBezTo>
                <a:close/>
                <a:moveTo>
                  <a:pt x="735702" y="1263552"/>
                </a:moveTo>
                <a:cubicBezTo>
                  <a:pt x="748496" y="1263552"/>
                  <a:pt x="758868" y="1273922"/>
                  <a:pt x="758868" y="1286716"/>
                </a:cubicBezTo>
                <a:cubicBezTo>
                  <a:pt x="758868" y="1299512"/>
                  <a:pt x="748496" y="1309882"/>
                  <a:pt x="735702" y="1309882"/>
                </a:cubicBezTo>
                <a:cubicBezTo>
                  <a:pt x="722908" y="1309882"/>
                  <a:pt x="712535" y="1299512"/>
                  <a:pt x="712535" y="1286716"/>
                </a:cubicBezTo>
                <a:cubicBezTo>
                  <a:pt x="712535" y="1273922"/>
                  <a:pt x="722908" y="1263552"/>
                  <a:pt x="735702" y="1263552"/>
                </a:cubicBezTo>
                <a:close/>
                <a:moveTo>
                  <a:pt x="558599" y="1263552"/>
                </a:moveTo>
                <a:cubicBezTo>
                  <a:pt x="571394" y="1263552"/>
                  <a:pt x="581766" y="1273922"/>
                  <a:pt x="581766" y="1286716"/>
                </a:cubicBezTo>
                <a:cubicBezTo>
                  <a:pt x="581766" y="1299512"/>
                  <a:pt x="571394" y="1309882"/>
                  <a:pt x="558599" y="1309882"/>
                </a:cubicBezTo>
                <a:cubicBezTo>
                  <a:pt x="545806" y="1309882"/>
                  <a:pt x="535433" y="1299512"/>
                  <a:pt x="535433" y="1286716"/>
                </a:cubicBezTo>
                <a:cubicBezTo>
                  <a:pt x="535433" y="1273922"/>
                  <a:pt x="545806" y="1263552"/>
                  <a:pt x="558599" y="1263552"/>
                </a:cubicBezTo>
                <a:close/>
                <a:moveTo>
                  <a:pt x="381502" y="1263552"/>
                </a:moveTo>
                <a:cubicBezTo>
                  <a:pt x="394297" y="1263552"/>
                  <a:pt x="404667" y="1273922"/>
                  <a:pt x="404667" y="1286716"/>
                </a:cubicBezTo>
                <a:cubicBezTo>
                  <a:pt x="404667" y="1299512"/>
                  <a:pt x="394297" y="1309882"/>
                  <a:pt x="381502" y="1309882"/>
                </a:cubicBezTo>
                <a:cubicBezTo>
                  <a:pt x="368708" y="1309882"/>
                  <a:pt x="358335" y="1299512"/>
                  <a:pt x="358335" y="1286716"/>
                </a:cubicBezTo>
                <a:cubicBezTo>
                  <a:pt x="358335" y="1273922"/>
                  <a:pt x="368708" y="1263552"/>
                  <a:pt x="381502" y="1263552"/>
                </a:cubicBezTo>
                <a:close/>
                <a:moveTo>
                  <a:pt x="204401" y="1263552"/>
                </a:moveTo>
                <a:cubicBezTo>
                  <a:pt x="217195" y="1263552"/>
                  <a:pt x="227567" y="1273922"/>
                  <a:pt x="227567" y="1286716"/>
                </a:cubicBezTo>
                <a:cubicBezTo>
                  <a:pt x="227567" y="1299512"/>
                  <a:pt x="217195" y="1309882"/>
                  <a:pt x="204401" y="1309882"/>
                </a:cubicBezTo>
                <a:cubicBezTo>
                  <a:pt x="191607" y="1309882"/>
                  <a:pt x="181235" y="1299512"/>
                  <a:pt x="181235" y="1286716"/>
                </a:cubicBezTo>
                <a:cubicBezTo>
                  <a:pt x="181235" y="1273922"/>
                  <a:pt x="191607" y="1263552"/>
                  <a:pt x="204401" y="1263552"/>
                </a:cubicBezTo>
                <a:close/>
                <a:moveTo>
                  <a:pt x="27302" y="1263552"/>
                </a:moveTo>
                <a:cubicBezTo>
                  <a:pt x="40096" y="1263552"/>
                  <a:pt x="50468" y="1273922"/>
                  <a:pt x="50468" y="1286716"/>
                </a:cubicBezTo>
                <a:cubicBezTo>
                  <a:pt x="50468" y="1299512"/>
                  <a:pt x="40096" y="1309884"/>
                  <a:pt x="27302" y="1309884"/>
                </a:cubicBezTo>
                <a:cubicBezTo>
                  <a:pt x="14509" y="1309884"/>
                  <a:pt x="4137" y="1299512"/>
                  <a:pt x="4137" y="1286716"/>
                </a:cubicBezTo>
                <a:cubicBezTo>
                  <a:pt x="4137" y="1273922"/>
                  <a:pt x="14509" y="1263552"/>
                  <a:pt x="27302" y="1263552"/>
                </a:cubicBezTo>
                <a:close/>
                <a:moveTo>
                  <a:pt x="3389573" y="1263546"/>
                </a:moveTo>
                <a:cubicBezTo>
                  <a:pt x="3402367" y="1263546"/>
                  <a:pt x="3412739" y="1273917"/>
                  <a:pt x="3412739" y="1286712"/>
                </a:cubicBezTo>
                <a:cubicBezTo>
                  <a:pt x="3412739" y="1299506"/>
                  <a:pt x="3402367" y="1309877"/>
                  <a:pt x="3389573" y="1309877"/>
                </a:cubicBezTo>
                <a:cubicBezTo>
                  <a:pt x="3376779" y="1309877"/>
                  <a:pt x="3366407" y="1299506"/>
                  <a:pt x="3366407" y="1286712"/>
                </a:cubicBezTo>
                <a:cubicBezTo>
                  <a:pt x="3366407" y="1273917"/>
                  <a:pt x="3376779" y="1263546"/>
                  <a:pt x="3389573" y="1263546"/>
                </a:cubicBezTo>
                <a:close/>
                <a:moveTo>
                  <a:pt x="3212478" y="1263546"/>
                </a:moveTo>
                <a:cubicBezTo>
                  <a:pt x="3225272" y="1263546"/>
                  <a:pt x="3235644" y="1273917"/>
                  <a:pt x="3235644" y="1286712"/>
                </a:cubicBezTo>
                <a:cubicBezTo>
                  <a:pt x="3235644" y="1299506"/>
                  <a:pt x="3225272" y="1309877"/>
                  <a:pt x="3212478" y="1309877"/>
                </a:cubicBezTo>
                <a:cubicBezTo>
                  <a:pt x="3199684" y="1309877"/>
                  <a:pt x="3189312" y="1299506"/>
                  <a:pt x="3189312" y="1286712"/>
                </a:cubicBezTo>
                <a:cubicBezTo>
                  <a:pt x="3189312" y="1273917"/>
                  <a:pt x="3199684" y="1263546"/>
                  <a:pt x="3212478" y="1263546"/>
                </a:cubicBezTo>
                <a:close/>
                <a:moveTo>
                  <a:pt x="3035379" y="1263546"/>
                </a:moveTo>
                <a:cubicBezTo>
                  <a:pt x="3048173" y="1263546"/>
                  <a:pt x="3058545" y="1273917"/>
                  <a:pt x="3058545" y="1286712"/>
                </a:cubicBezTo>
                <a:cubicBezTo>
                  <a:pt x="3058545" y="1299506"/>
                  <a:pt x="3048173" y="1309877"/>
                  <a:pt x="3035379" y="1309877"/>
                </a:cubicBezTo>
                <a:cubicBezTo>
                  <a:pt x="3022585" y="1309877"/>
                  <a:pt x="3012213" y="1299506"/>
                  <a:pt x="3012213" y="1286712"/>
                </a:cubicBezTo>
                <a:cubicBezTo>
                  <a:pt x="3012213" y="1273917"/>
                  <a:pt x="3022585" y="1263546"/>
                  <a:pt x="3035379" y="1263546"/>
                </a:cubicBezTo>
                <a:close/>
                <a:moveTo>
                  <a:pt x="2858280" y="1263546"/>
                </a:moveTo>
                <a:cubicBezTo>
                  <a:pt x="2871074" y="1263546"/>
                  <a:pt x="2881446" y="1273917"/>
                  <a:pt x="2881446" y="1286712"/>
                </a:cubicBezTo>
                <a:cubicBezTo>
                  <a:pt x="2881446" y="1299506"/>
                  <a:pt x="2871074" y="1309877"/>
                  <a:pt x="2858280" y="1309877"/>
                </a:cubicBezTo>
                <a:cubicBezTo>
                  <a:pt x="2845486" y="1309877"/>
                  <a:pt x="2835114" y="1299506"/>
                  <a:pt x="2835114" y="1286712"/>
                </a:cubicBezTo>
                <a:cubicBezTo>
                  <a:pt x="2835114" y="1273917"/>
                  <a:pt x="2845486" y="1263546"/>
                  <a:pt x="2858280" y="1263546"/>
                </a:cubicBezTo>
                <a:close/>
                <a:moveTo>
                  <a:pt x="2681181" y="1263546"/>
                </a:moveTo>
                <a:cubicBezTo>
                  <a:pt x="2693975" y="1263546"/>
                  <a:pt x="2704347" y="1273917"/>
                  <a:pt x="2704347" y="1286712"/>
                </a:cubicBezTo>
                <a:cubicBezTo>
                  <a:pt x="2704347" y="1299506"/>
                  <a:pt x="2693975" y="1309877"/>
                  <a:pt x="2681181" y="1309877"/>
                </a:cubicBezTo>
                <a:cubicBezTo>
                  <a:pt x="2668387" y="1309877"/>
                  <a:pt x="2658015" y="1299506"/>
                  <a:pt x="2658015" y="1286712"/>
                </a:cubicBezTo>
                <a:cubicBezTo>
                  <a:pt x="2658015" y="1273917"/>
                  <a:pt x="2668387" y="1263546"/>
                  <a:pt x="2681181" y="1263546"/>
                </a:cubicBezTo>
                <a:close/>
                <a:moveTo>
                  <a:pt x="2504082" y="1263546"/>
                </a:moveTo>
                <a:cubicBezTo>
                  <a:pt x="2516876" y="1263546"/>
                  <a:pt x="2527248" y="1273917"/>
                  <a:pt x="2527248" y="1286712"/>
                </a:cubicBezTo>
                <a:cubicBezTo>
                  <a:pt x="2527248" y="1299506"/>
                  <a:pt x="2516876" y="1309877"/>
                  <a:pt x="2504082" y="1309877"/>
                </a:cubicBezTo>
                <a:cubicBezTo>
                  <a:pt x="2491288" y="1309877"/>
                  <a:pt x="2480916" y="1299506"/>
                  <a:pt x="2480916" y="1286712"/>
                </a:cubicBezTo>
                <a:cubicBezTo>
                  <a:pt x="2480916" y="1273917"/>
                  <a:pt x="2491288" y="1263546"/>
                  <a:pt x="2504082" y="1263546"/>
                </a:cubicBezTo>
                <a:close/>
                <a:moveTo>
                  <a:pt x="2326983" y="1263546"/>
                </a:moveTo>
                <a:cubicBezTo>
                  <a:pt x="2339777" y="1263546"/>
                  <a:pt x="2350149" y="1273917"/>
                  <a:pt x="2350149" y="1286712"/>
                </a:cubicBezTo>
                <a:cubicBezTo>
                  <a:pt x="2350149" y="1299506"/>
                  <a:pt x="2339777" y="1309877"/>
                  <a:pt x="2326983" y="1309877"/>
                </a:cubicBezTo>
                <a:cubicBezTo>
                  <a:pt x="2314189" y="1309877"/>
                  <a:pt x="2303817" y="1299506"/>
                  <a:pt x="2303817" y="1286712"/>
                </a:cubicBezTo>
                <a:cubicBezTo>
                  <a:pt x="2303817" y="1273917"/>
                  <a:pt x="2314189" y="1263546"/>
                  <a:pt x="2326983" y="1263546"/>
                </a:cubicBezTo>
                <a:close/>
                <a:moveTo>
                  <a:pt x="2149884" y="1263546"/>
                </a:moveTo>
                <a:cubicBezTo>
                  <a:pt x="2162678" y="1263546"/>
                  <a:pt x="2173050" y="1273917"/>
                  <a:pt x="2173050" y="1286712"/>
                </a:cubicBezTo>
                <a:cubicBezTo>
                  <a:pt x="2173050" y="1299506"/>
                  <a:pt x="2162678" y="1309877"/>
                  <a:pt x="2149884" y="1309877"/>
                </a:cubicBezTo>
                <a:cubicBezTo>
                  <a:pt x="2137090" y="1309877"/>
                  <a:pt x="2126718" y="1299506"/>
                  <a:pt x="2126718" y="1286712"/>
                </a:cubicBezTo>
                <a:cubicBezTo>
                  <a:pt x="2126718" y="1273917"/>
                  <a:pt x="2137090" y="1263546"/>
                  <a:pt x="2149884" y="1263546"/>
                </a:cubicBezTo>
                <a:close/>
                <a:moveTo>
                  <a:pt x="1972786" y="1263546"/>
                </a:moveTo>
                <a:cubicBezTo>
                  <a:pt x="1985580" y="1263546"/>
                  <a:pt x="1995952" y="1273917"/>
                  <a:pt x="1995952" y="1286712"/>
                </a:cubicBezTo>
                <a:cubicBezTo>
                  <a:pt x="1995952" y="1299506"/>
                  <a:pt x="1985580" y="1309877"/>
                  <a:pt x="1972786" y="1309877"/>
                </a:cubicBezTo>
                <a:cubicBezTo>
                  <a:pt x="1959992" y="1309877"/>
                  <a:pt x="1949620" y="1299506"/>
                  <a:pt x="1949620" y="1286712"/>
                </a:cubicBezTo>
                <a:cubicBezTo>
                  <a:pt x="1949620" y="1273917"/>
                  <a:pt x="1959992" y="1263546"/>
                  <a:pt x="1972786" y="1263546"/>
                </a:cubicBezTo>
                <a:close/>
                <a:moveTo>
                  <a:pt x="1795687" y="1263546"/>
                </a:moveTo>
                <a:cubicBezTo>
                  <a:pt x="1808481" y="1263546"/>
                  <a:pt x="1818853" y="1273917"/>
                  <a:pt x="1818853" y="1286712"/>
                </a:cubicBezTo>
                <a:cubicBezTo>
                  <a:pt x="1818853" y="1299506"/>
                  <a:pt x="1808481" y="1309878"/>
                  <a:pt x="1795687" y="1309878"/>
                </a:cubicBezTo>
                <a:cubicBezTo>
                  <a:pt x="1782893" y="1309878"/>
                  <a:pt x="1772521" y="1299506"/>
                  <a:pt x="1772521" y="1286712"/>
                </a:cubicBezTo>
                <a:cubicBezTo>
                  <a:pt x="1772521" y="1273917"/>
                  <a:pt x="1782893" y="1263546"/>
                  <a:pt x="1795687" y="1263546"/>
                </a:cubicBezTo>
                <a:close/>
                <a:moveTo>
                  <a:pt x="1623246" y="1092187"/>
                </a:moveTo>
                <a:cubicBezTo>
                  <a:pt x="1636043" y="1092187"/>
                  <a:pt x="1646418" y="1102557"/>
                  <a:pt x="1646418" y="1115352"/>
                </a:cubicBezTo>
                <a:cubicBezTo>
                  <a:pt x="1646418" y="1128147"/>
                  <a:pt x="1636043" y="1138520"/>
                  <a:pt x="1623246" y="1138520"/>
                </a:cubicBezTo>
                <a:cubicBezTo>
                  <a:pt x="1610448" y="1138520"/>
                  <a:pt x="1600074" y="1128147"/>
                  <a:pt x="1600074" y="1115352"/>
                </a:cubicBezTo>
                <a:cubicBezTo>
                  <a:pt x="1600074" y="1102557"/>
                  <a:pt x="1610448" y="1092187"/>
                  <a:pt x="1623246" y="1092187"/>
                </a:cubicBezTo>
                <a:close/>
                <a:moveTo>
                  <a:pt x="1446156" y="1092187"/>
                </a:moveTo>
                <a:cubicBezTo>
                  <a:pt x="1458950" y="1092187"/>
                  <a:pt x="1469322" y="1102557"/>
                  <a:pt x="1469322" y="1115352"/>
                </a:cubicBezTo>
                <a:cubicBezTo>
                  <a:pt x="1469322" y="1128147"/>
                  <a:pt x="1458950" y="1138520"/>
                  <a:pt x="1446156" y="1138520"/>
                </a:cubicBezTo>
                <a:cubicBezTo>
                  <a:pt x="1433364" y="1138520"/>
                  <a:pt x="1422991" y="1128147"/>
                  <a:pt x="1422991" y="1115352"/>
                </a:cubicBezTo>
                <a:cubicBezTo>
                  <a:pt x="1422991" y="1102557"/>
                  <a:pt x="1433364" y="1092187"/>
                  <a:pt x="1446156" y="1092187"/>
                </a:cubicBezTo>
                <a:close/>
                <a:moveTo>
                  <a:pt x="1269058" y="1092187"/>
                </a:moveTo>
                <a:cubicBezTo>
                  <a:pt x="1281852" y="1092187"/>
                  <a:pt x="1292224" y="1102558"/>
                  <a:pt x="1292224" y="1115352"/>
                </a:cubicBezTo>
                <a:cubicBezTo>
                  <a:pt x="1292224" y="1128148"/>
                  <a:pt x="1281852" y="1138520"/>
                  <a:pt x="1269058" y="1138520"/>
                </a:cubicBezTo>
                <a:cubicBezTo>
                  <a:pt x="1256263" y="1138520"/>
                  <a:pt x="1245892" y="1128148"/>
                  <a:pt x="1245892" y="1115352"/>
                </a:cubicBezTo>
                <a:cubicBezTo>
                  <a:pt x="1245892" y="1102558"/>
                  <a:pt x="1256263" y="1092187"/>
                  <a:pt x="1269058" y="1092187"/>
                </a:cubicBezTo>
                <a:close/>
                <a:moveTo>
                  <a:pt x="1091966" y="1092187"/>
                </a:moveTo>
                <a:cubicBezTo>
                  <a:pt x="1104763" y="1092187"/>
                  <a:pt x="1115133" y="1102558"/>
                  <a:pt x="1115133" y="1115352"/>
                </a:cubicBezTo>
                <a:cubicBezTo>
                  <a:pt x="1115133" y="1128148"/>
                  <a:pt x="1104763" y="1138520"/>
                  <a:pt x="1091966" y="1138520"/>
                </a:cubicBezTo>
                <a:cubicBezTo>
                  <a:pt x="1079169" y="1138520"/>
                  <a:pt x="1068796" y="1128148"/>
                  <a:pt x="1068796" y="1115352"/>
                </a:cubicBezTo>
                <a:cubicBezTo>
                  <a:pt x="1068796" y="1102558"/>
                  <a:pt x="1079169" y="1092187"/>
                  <a:pt x="1091966" y="1092187"/>
                </a:cubicBezTo>
                <a:close/>
                <a:moveTo>
                  <a:pt x="914864" y="1092187"/>
                </a:moveTo>
                <a:cubicBezTo>
                  <a:pt x="927657" y="1092187"/>
                  <a:pt x="938027" y="1102558"/>
                  <a:pt x="938027" y="1115352"/>
                </a:cubicBezTo>
                <a:cubicBezTo>
                  <a:pt x="938027" y="1128148"/>
                  <a:pt x="927657" y="1138520"/>
                  <a:pt x="914864" y="1138520"/>
                </a:cubicBezTo>
                <a:cubicBezTo>
                  <a:pt x="902064" y="1138520"/>
                  <a:pt x="891697" y="1128148"/>
                  <a:pt x="891697" y="1115352"/>
                </a:cubicBezTo>
                <a:cubicBezTo>
                  <a:pt x="891697" y="1102558"/>
                  <a:pt x="902064" y="1092187"/>
                  <a:pt x="914864" y="1092187"/>
                </a:cubicBezTo>
                <a:close/>
                <a:moveTo>
                  <a:pt x="737767" y="1092187"/>
                </a:moveTo>
                <a:cubicBezTo>
                  <a:pt x="750562" y="1092187"/>
                  <a:pt x="760934" y="1102558"/>
                  <a:pt x="760934" y="1115352"/>
                </a:cubicBezTo>
                <a:cubicBezTo>
                  <a:pt x="760934" y="1128148"/>
                  <a:pt x="750562" y="1138520"/>
                  <a:pt x="737767" y="1138520"/>
                </a:cubicBezTo>
                <a:cubicBezTo>
                  <a:pt x="724973" y="1138520"/>
                  <a:pt x="714601" y="1128148"/>
                  <a:pt x="714601" y="1115352"/>
                </a:cubicBezTo>
                <a:cubicBezTo>
                  <a:pt x="714601" y="1102558"/>
                  <a:pt x="724973" y="1092187"/>
                  <a:pt x="737767" y="1092187"/>
                </a:cubicBezTo>
                <a:close/>
                <a:moveTo>
                  <a:pt x="560665" y="1092187"/>
                </a:moveTo>
                <a:cubicBezTo>
                  <a:pt x="573459" y="1092187"/>
                  <a:pt x="583831" y="1102558"/>
                  <a:pt x="583831" y="1115353"/>
                </a:cubicBezTo>
                <a:cubicBezTo>
                  <a:pt x="583831" y="1128148"/>
                  <a:pt x="573459" y="1138520"/>
                  <a:pt x="560665" y="1138520"/>
                </a:cubicBezTo>
                <a:cubicBezTo>
                  <a:pt x="547871" y="1138520"/>
                  <a:pt x="537499" y="1128148"/>
                  <a:pt x="537499" y="1115353"/>
                </a:cubicBezTo>
                <a:cubicBezTo>
                  <a:pt x="537499" y="1102558"/>
                  <a:pt x="547871" y="1092187"/>
                  <a:pt x="560665" y="1092187"/>
                </a:cubicBezTo>
                <a:close/>
                <a:moveTo>
                  <a:pt x="383568" y="1092187"/>
                </a:moveTo>
                <a:cubicBezTo>
                  <a:pt x="396363" y="1092187"/>
                  <a:pt x="406733" y="1102558"/>
                  <a:pt x="406733" y="1115353"/>
                </a:cubicBezTo>
                <a:cubicBezTo>
                  <a:pt x="406733" y="1128148"/>
                  <a:pt x="396363" y="1138520"/>
                  <a:pt x="383568" y="1138520"/>
                </a:cubicBezTo>
                <a:cubicBezTo>
                  <a:pt x="370773" y="1138520"/>
                  <a:pt x="360401" y="1128148"/>
                  <a:pt x="360401" y="1115353"/>
                </a:cubicBezTo>
                <a:cubicBezTo>
                  <a:pt x="360401" y="1102558"/>
                  <a:pt x="370773" y="1092187"/>
                  <a:pt x="383568" y="1092187"/>
                </a:cubicBezTo>
                <a:close/>
                <a:moveTo>
                  <a:pt x="206465" y="1092187"/>
                </a:moveTo>
                <a:cubicBezTo>
                  <a:pt x="219259" y="1092187"/>
                  <a:pt x="229631" y="1102558"/>
                  <a:pt x="229631" y="1115353"/>
                </a:cubicBezTo>
                <a:cubicBezTo>
                  <a:pt x="229631" y="1128148"/>
                  <a:pt x="219259" y="1138520"/>
                  <a:pt x="206465" y="1138520"/>
                </a:cubicBezTo>
                <a:cubicBezTo>
                  <a:pt x="193671" y="1138520"/>
                  <a:pt x="183299" y="1128148"/>
                  <a:pt x="183299" y="1115353"/>
                </a:cubicBezTo>
                <a:cubicBezTo>
                  <a:pt x="183299" y="1102558"/>
                  <a:pt x="193671" y="1092187"/>
                  <a:pt x="206465" y="1092187"/>
                </a:cubicBezTo>
                <a:close/>
                <a:moveTo>
                  <a:pt x="29367" y="1092187"/>
                </a:moveTo>
                <a:cubicBezTo>
                  <a:pt x="42161" y="1092187"/>
                  <a:pt x="52533" y="1102558"/>
                  <a:pt x="52533" y="1115353"/>
                </a:cubicBezTo>
                <a:cubicBezTo>
                  <a:pt x="52533" y="1128148"/>
                  <a:pt x="42161" y="1138520"/>
                  <a:pt x="29367" y="1138520"/>
                </a:cubicBezTo>
                <a:cubicBezTo>
                  <a:pt x="16573" y="1138520"/>
                  <a:pt x="6201" y="1128148"/>
                  <a:pt x="6201" y="1115353"/>
                </a:cubicBezTo>
                <a:cubicBezTo>
                  <a:pt x="6201" y="1102558"/>
                  <a:pt x="16573" y="1092187"/>
                  <a:pt x="29367" y="1092187"/>
                </a:cubicBezTo>
                <a:close/>
                <a:moveTo>
                  <a:pt x="3391637" y="1092181"/>
                </a:moveTo>
                <a:cubicBezTo>
                  <a:pt x="3404431" y="1092181"/>
                  <a:pt x="3414803" y="1102553"/>
                  <a:pt x="3414803" y="1115348"/>
                </a:cubicBezTo>
                <a:cubicBezTo>
                  <a:pt x="3414803" y="1128141"/>
                  <a:pt x="3404431" y="1138514"/>
                  <a:pt x="3391637" y="1138514"/>
                </a:cubicBezTo>
                <a:cubicBezTo>
                  <a:pt x="3378843" y="1138514"/>
                  <a:pt x="3368471" y="1128141"/>
                  <a:pt x="3368471" y="1115348"/>
                </a:cubicBezTo>
                <a:cubicBezTo>
                  <a:pt x="3368471" y="1102553"/>
                  <a:pt x="3378843" y="1092181"/>
                  <a:pt x="3391637" y="1092181"/>
                </a:cubicBezTo>
                <a:close/>
                <a:moveTo>
                  <a:pt x="3214542" y="1092181"/>
                </a:moveTo>
                <a:cubicBezTo>
                  <a:pt x="3227336" y="1092181"/>
                  <a:pt x="3237708" y="1102553"/>
                  <a:pt x="3237708" y="1115348"/>
                </a:cubicBezTo>
                <a:cubicBezTo>
                  <a:pt x="3237708" y="1128141"/>
                  <a:pt x="3227336" y="1138514"/>
                  <a:pt x="3214542" y="1138514"/>
                </a:cubicBezTo>
                <a:cubicBezTo>
                  <a:pt x="3201748" y="1138514"/>
                  <a:pt x="3191376" y="1128141"/>
                  <a:pt x="3191376" y="1115348"/>
                </a:cubicBezTo>
                <a:cubicBezTo>
                  <a:pt x="3191376" y="1102553"/>
                  <a:pt x="3201748" y="1092181"/>
                  <a:pt x="3214542" y="1092181"/>
                </a:cubicBezTo>
                <a:close/>
                <a:moveTo>
                  <a:pt x="3037443" y="1092181"/>
                </a:moveTo>
                <a:cubicBezTo>
                  <a:pt x="3050237" y="1092181"/>
                  <a:pt x="3060609" y="1102553"/>
                  <a:pt x="3060609" y="1115348"/>
                </a:cubicBezTo>
                <a:cubicBezTo>
                  <a:pt x="3060609" y="1128141"/>
                  <a:pt x="3050237" y="1138514"/>
                  <a:pt x="3037443" y="1138514"/>
                </a:cubicBezTo>
                <a:cubicBezTo>
                  <a:pt x="3024649" y="1138514"/>
                  <a:pt x="3014277" y="1128141"/>
                  <a:pt x="3014277" y="1115348"/>
                </a:cubicBezTo>
                <a:cubicBezTo>
                  <a:pt x="3014277" y="1102553"/>
                  <a:pt x="3024649" y="1092181"/>
                  <a:pt x="3037443" y="1092181"/>
                </a:cubicBezTo>
                <a:close/>
                <a:moveTo>
                  <a:pt x="2860344" y="1092181"/>
                </a:moveTo>
                <a:cubicBezTo>
                  <a:pt x="2873138" y="1092181"/>
                  <a:pt x="2883510" y="1102553"/>
                  <a:pt x="2883510" y="1115348"/>
                </a:cubicBezTo>
                <a:cubicBezTo>
                  <a:pt x="2883510" y="1128141"/>
                  <a:pt x="2873138" y="1138514"/>
                  <a:pt x="2860344" y="1138514"/>
                </a:cubicBezTo>
                <a:cubicBezTo>
                  <a:pt x="2847550" y="1138514"/>
                  <a:pt x="2837178" y="1128141"/>
                  <a:pt x="2837178" y="1115348"/>
                </a:cubicBezTo>
                <a:cubicBezTo>
                  <a:pt x="2837178" y="1102553"/>
                  <a:pt x="2847550" y="1092181"/>
                  <a:pt x="2860344" y="1092181"/>
                </a:cubicBezTo>
                <a:close/>
                <a:moveTo>
                  <a:pt x="2683245" y="1092181"/>
                </a:moveTo>
                <a:cubicBezTo>
                  <a:pt x="2696039" y="1092181"/>
                  <a:pt x="2706411" y="1102553"/>
                  <a:pt x="2706411" y="1115348"/>
                </a:cubicBezTo>
                <a:cubicBezTo>
                  <a:pt x="2706411" y="1128141"/>
                  <a:pt x="2696039" y="1138514"/>
                  <a:pt x="2683245" y="1138514"/>
                </a:cubicBezTo>
                <a:cubicBezTo>
                  <a:pt x="2670451" y="1138514"/>
                  <a:pt x="2660079" y="1128141"/>
                  <a:pt x="2660079" y="1115348"/>
                </a:cubicBezTo>
                <a:cubicBezTo>
                  <a:pt x="2660079" y="1102553"/>
                  <a:pt x="2670451" y="1092181"/>
                  <a:pt x="2683245" y="1092181"/>
                </a:cubicBezTo>
                <a:close/>
                <a:moveTo>
                  <a:pt x="2506147" y="1092181"/>
                </a:moveTo>
                <a:cubicBezTo>
                  <a:pt x="2518941" y="1092181"/>
                  <a:pt x="2529313" y="1102553"/>
                  <a:pt x="2529313" y="1115348"/>
                </a:cubicBezTo>
                <a:cubicBezTo>
                  <a:pt x="2529313" y="1128141"/>
                  <a:pt x="2518941" y="1138514"/>
                  <a:pt x="2506147" y="1138514"/>
                </a:cubicBezTo>
                <a:cubicBezTo>
                  <a:pt x="2493353" y="1138514"/>
                  <a:pt x="2482981" y="1128141"/>
                  <a:pt x="2482981" y="1115348"/>
                </a:cubicBezTo>
                <a:cubicBezTo>
                  <a:pt x="2482981" y="1102553"/>
                  <a:pt x="2493353" y="1092181"/>
                  <a:pt x="2506147" y="1092181"/>
                </a:cubicBezTo>
                <a:close/>
                <a:moveTo>
                  <a:pt x="2329048" y="1092181"/>
                </a:moveTo>
                <a:cubicBezTo>
                  <a:pt x="2341842" y="1092181"/>
                  <a:pt x="2352214" y="1102553"/>
                  <a:pt x="2352214" y="1115348"/>
                </a:cubicBezTo>
                <a:cubicBezTo>
                  <a:pt x="2352214" y="1128141"/>
                  <a:pt x="2341842" y="1138514"/>
                  <a:pt x="2329048" y="1138514"/>
                </a:cubicBezTo>
                <a:cubicBezTo>
                  <a:pt x="2316254" y="1138514"/>
                  <a:pt x="2305882" y="1128141"/>
                  <a:pt x="2305882" y="1115348"/>
                </a:cubicBezTo>
                <a:cubicBezTo>
                  <a:pt x="2305882" y="1102553"/>
                  <a:pt x="2316254" y="1092181"/>
                  <a:pt x="2329048" y="1092181"/>
                </a:cubicBezTo>
                <a:close/>
                <a:moveTo>
                  <a:pt x="2151949" y="1092181"/>
                </a:moveTo>
                <a:cubicBezTo>
                  <a:pt x="2164743" y="1092181"/>
                  <a:pt x="2175115" y="1102553"/>
                  <a:pt x="2175115" y="1115348"/>
                </a:cubicBezTo>
                <a:cubicBezTo>
                  <a:pt x="2175115" y="1128143"/>
                  <a:pt x="2164743" y="1138515"/>
                  <a:pt x="2151949" y="1138515"/>
                </a:cubicBezTo>
                <a:cubicBezTo>
                  <a:pt x="2139155" y="1138515"/>
                  <a:pt x="2128783" y="1128143"/>
                  <a:pt x="2128783" y="1115348"/>
                </a:cubicBezTo>
                <a:cubicBezTo>
                  <a:pt x="2128783" y="1102553"/>
                  <a:pt x="2139155" y="1092181"/>
                  <a:pt x="2151949" y="1092181"/>
                </a:cubicBezTo>
                <a:close/>
                <a:moveTo>
                  <a:pt x="1974850" y="1092181"/>
                </a:moveTo>
                <a:cubicBezTo>
                  <a:pt x="1987644" y="1092181"/>
                  <a:pt x="1998016" y="1102553"/>
                  <a:pt x="1998016" y="1115348"/>
                </a:cubicBezTo>
                <a:cubicBezTo>
                  <a:pt x="1998016" y="1128143"/>
                  <a:pt x="1987644" y="1138515"/>
                  <a:pt x="1974850" y="1138515"/>
                </a:cubicBezTo>
                <a:cubicBezTo>
                  <a:pt x="1962056" y="1138515"/>
                  <a:pt x="1951684" y="1128143"/>
                  <a:pt x="1951684" y="1115348"/>
                </a:cubicBezTo>
                <a:cubicBezTo>
                  <a:pt x="1951684" y="1102553"/>
                  <a:pt x="1962056" y="1092181"/>
                  <a:pt x="1974850" y="1092181"/>
                </a:cubicBezTo>
                <a:close/>
                <a:moveTo>
                  <a:pt x="1797751" y="1092181"/>
                </a:moveTo>
                <a:cubicBezTo>
                  <a:pt x="1810545" y="1092181"/>
                  <a:pt x="1820917" y="1102553"/>
                  <a:pt x="1820917" y="1115348"/>
                </a:cubicBezTo>
                <a:cubicBezTo>
                  <a:pt x="1820917" y="1128143"/>
                  <a:pt x="1810545" y="1138515"/>
                  <a:pt x="1797751" y="1138515"/>
                </a:cubicBezTo>
                <a:cubicBezTo>
                  <a:pt x="1784957" y="1138515"/>
                  <a:pt x="1774585" y="1128143"/>
                  <a:pt x="1774585" y="1115348"/>
                </a:cubicBezTo>
                <a:cubicBezTo>
                  <a:pt x="1774585" y="1102553"/>
                  <a:pt x="1784957" y="1092181"/>
                  <a:pt x="1797751" y="1092181"/>
                </a:cubicBezTo>
                <a:close/>
                <a:moveTo>
                  <a:pt x="1623246" y="900179"/>
                </a:moveTo>
                <a:cubicBezTo>
                  <a:pt x="1636043" y="900179"/>
                  <a:pt x="1646418" y="910552"/>
                  <a:pt x="1646418" y="923344"/>
                </a:cubicBezTo>
                <a:cubicBezTo>
                  <a:pt x="1646418" y="936138"/>
                  <a:pt x="1636043" y="946511"/>
                  <a:pt x="1623246" y="946511"/>
                </a:cubicBezTo>
                <a:cubicBezTo>
                  <a:pt x="1610448" y="946511"/>
                  <a:pt x="1600074" y="936138"/>
                  <a:pt x="1600074" y="923344"/>
                </a:cubicBezTo>
                <a:cubicBezTo>
                  <a:pt x="1600074" y="910552"/>
                  <a:pt x="1610448" y="900179"/>
                  <a:pt x="1623246" y="900179"/>
                </a:cubicBezTo>
                <a:close/>
                <a:moveTo>
                  <a:pt x="1446157" y="900179"/>
                </a:moveTo>
                <a:cubicBezTo>
                  <a:pt x="1458951" y="900179"/>
                  <a:pt x="1469323" y="910552"/>
                  <a:pt x="1469323" y="923344"/>
                </a:cubicBezTo>
                <a:cubicBezTo>
                  <a:pt x="1469323" y="936138"/>
                  <a:pt x="1458951" y="946511"/>
                  <a:pt x="1446157" y="946511"/>
                </a:cubicBezTo>
                <a:cubicBezTo>
                  <a:pt x="1433364" y="946511"/>
                  <a:pt x="1422991" y="936138"/>
                  <a:pt x="1422991" y="923344"/>
                </a:cubicBezTo>
                <a:cubicBezTo>
                  <a:pt x="1422991" y="910552"/>
                  <a:pt x="1433364" y="900179"/>
                  <a:pt x="1446157" y="900179"/>
                </a:cubicBezTo>
                <a:close/>
                <a:moveTo>
                  <a:pt x="1269058" y="900179"/>
                </a:moveTo>
                <a:cubicBezTo>
                  <a:pt x="1281852" y="900179"/>
                  <a:pt x="1292225" y="910552"/>
                  <a:pt x="1292225" y="923344"/>
                </a:cubicBezTo>
                <a:cubicBezTo>
                  <a:pt x="1292225" y="936138"/>
                  <a:pt x="1281852" y="946511"/>
                  <a:pt x="1269058" y="946511"/>
                </a:cubicBezTo>
                <a:cubicBezTo>
                  <a:pt x="1256263" y="946511"/>
                  <a:pt x="1245892" y="936138"/>
                  <a:pt x="1245892" y="923344"/>
                </a:cubicBezTo>
                <a:cubicBezTo>
                  <a:pt x="1245892" y="910552"/>
                  <a:pt x="1256263" y="900179"/>
                  <a:pt x="1269058" y="900179"/>
                </a:cubicBezTo>
                <a:close/>
                <a:moveTo>
                  <a:pt x="1091966" y="900179"/>
                </a:moveTo>
                <a:cubicBezTo>
                  <a:pt x="1104763" y="900179"/>
                  <a:pt x="1115133" y="910552"/>
                  <a:pt x="1115133" y="923344"/>
                </a:cubicBezTo>
                <a:cubicBezTo>
                  <a:pt x="1115133" y="936138"/>
                  <a:pt x="1104763" y="946511"/>
                  <a:pt x="1091966" y="946511"/>
                </a:cubicBezTo>
                <a:cubicBezTo>
                  <a:pt x="1079170" y="946511"/>
                  <a:pt x="1068796" y="936138"/>
                  <a:pt x="1068796" y="923344"/>
                </a:cubicBezTo>
                <a:cubicBezTo>
                  <a:pt x="1068796" y="910552"/>
                  <a:pt x="1079170" y="900179"/>
                  <a:pt x="1091966" y="900179"/>
                </a:cubicBezTo>
                <a:close/>
                <a:moveTo>
                  <a:pt x="914864" y="900179"/>
                </a:moveTo>
                <a:cubicBezTo>
                  <a:pt x="927657" y="900179"/>
                  <a:pt x="938029" y="910552"/>
                  <a:pt x="938029" y="923344"/>
                </a:cubicBezTo>
                <a:cubicBezTo>
                  <a:pt x="938029" y="936138"/>
                  <a:pt x="927657" y="946511"/>
                  <a:pt x="914864" y="946511"/>
                </a:cubicBezTo>
                <a:cubicBezTo>
                  <a:pt x="902064" y="946511"/>
                  <a:pt x="891697" y="936138"/>
                  <a:pt x="891697" y="923344"/>
                </a:cubicBezTo>
                <a:cubicBezTo>
                  <a:pt x="891697" y="910552"/>
                  <a:pt x="902064" y="900179"/>
                  <a:pt x="914864" y="900179"/>
                </a:cubicBezTo>
                <a:close/>
                <a:moveTo>
                  <a:pt x="737768" y="900179"/>
                </a:moveTo>
                <a:cubicBezTo>
                  <a:pt x="750562" y="900179"/>
                  <a:pt x="760934" y="910552"/>
                  <a:pt x="760934" y="923344"/>
                </a:cubicBezTo>
                <a:cubicBezTo>
                  <a:pt x="760934" y="936139"/>
                  <a:pt x="750562" y="946511"/>
                  <a:pt x="737768" y="946511"/>
                </a:cubicBezTo>
                <a:cubicBezTo>
                  <a:pt x="724974" y="946511"/>
                  <a:pt x="714602" y="936139"/>
                  <a:pt x="714602" y="923344"/>
                </a:cubicBezTo>
                <a:cubicBezTo>
                  <a:pt x="714602" y="910552"/>
                  <a:pt x="724974" y="900179"/>
                  <a:pt x="737768" y="900179"/>
                </a:cubicBezTo>
                <a:close/>
                <a:moveTo>
                  <a:pt x="560665" y="900179"/>
                </a:moveTo>
                <a:cubicBezTo>
                  <a:pt x="573460" y="900179"/>
                  <a:pt x="583832" y="910552"/>
                  <a:pt x="583832" y="923344"/>
                </a:cubicBezTo>
                <a:cubicBezTo>
                  <a:pt x="583832" y="936139"/>
                  <a:pt x="573460" y="946511"/>
                  <a:pt x="560665" y="946511"/>
                </a:cubicBezTo>
                <a:cubicBezTo>
                  <a:pt x="547872" y="946511"/>
                  <a:pt x="537500" y="936139"/>
                  <a:pt x="537500" y="923344"/>
                </a:cubicBezTo>
                <a:cubicBezTo>
                  <a:pt x="537500" y="910552"/>
                  <a:pt x="547872" y="900179"/>
                  <a:pt x="560665" y="900179"/>
                </a:cubicBezTo>
                <a:close/>
                <a:moveTo>
                  <a:pt x="383569" y="900179"/>
                </a:moveTo>
                <a:cubicBezTo>
                  <a:pt x="396363" y="900179"/>
                  <a:pt x="406733" y="910552"/>
                  <a:pt x="406733" y="923344"/>
                </a:cubicBezTo>
                <a:cubicBezTo>
                  <a:pt x="406733" y="936139"/>
                  <a:pt x="396363" y="946511"/>
                  <a:pt x="383569" y="946511"/>
                </a:cubicBezTo>
                <a:cubicBezTo>
                  <a:pt x="370773" y="946511"/>
                  <a:pt x="360402" y="936139"/>
                  <a:pt x="360402" y="923344"/>
                </a:cubicBezTo>
                <a:cubicBezTo>
                  <a:pt x="360402" y="910552"/>
                  <a:pt x="370773" y="900179"/>
                  <a:pt x="383569" y="900179"/>
                </a:cubicBezTo>
                <a:close/>
                <a:moveTo>
                  <a:pt x="206466" y="900179"/>
                </a:moveTo>
                <a:cubicBezTo>
                  <a:pt x="219259" y="900179"/>
                  <a:pt x="229631" y="910552"/>
                  <a:pt x="229631" y="923344"/>
                </a:cubicBezTo>
                <a:cubicBezTo>
                  <a:pt x="229631" y="936139"/>
                  <a:pt x="219259" y="946511"/>
                  <a:pt x="206466" y="946511"/>
                </a:cubicBezTo>
                <a:cubicBezTo>
                  <a:pt x="193672" y="946511"/>
                  <a:pt x="183300" y="936139"/>
                  <a:pt x="183300" y="923344"/>
                </a:cubicBezTo>
                <a:cubicBezTo>
                  <a:pt x="183300" y="910552"/>
                  <a:pt x="193672" y="900179"/>
                  <a:pt x="206466" y="900179"/>
                </a:cubicBezTo>
                <a:close/>
                <a:moveTo>
                  <a:pt x="29367" y="900179"/>
                </a:moveTo>
                <a:cubicBezTo>
                  <a:pt x="42161" y="900179"/>
                  <a:pt x="52533" y="910552"/>
                  <a:pt x="52533" y="923344"/>
                </a:cubicBezTo>
                <a:cubicBezTo>
                  <a:pt x="52533" y="936139"/>
                  <a:pt x="42161" y="946511"/>
                  <a:pt x="29367" y="946511"/>
                </a:cubicBezTo>
                <a:cubicBezTo>
                  <a:pt x="16574" y="946511"/>
                  <a:pt x="6202" y="936139"/>
                  <a:pt x="6202" y="923344"/>
                </a:cubicBezTo>
                <a:cubicBezTo>
                  <a:pt x="6202" y="910552"/>
                  <a:pt x="16574" y="900179"/>
                  <a:pt x="29367" y="900179"/>
                </a:cubicBezTo>
                <a:close/>
                <a:moveTo>
                  <a:pt x="3391637" y="900174"/>
                </a:moveTo>
                <a:cubicBezTo>
                  <a:pt x="3404431" y="900174"/>
                  <a:pt x="3414803" y="910545"/>
                  <a:pt x="3414803" y="923339"/>
                </a:cubicBezTo>
                <a:cubicBezTo>
                  <a:pt x="3414803" y="936133"/>
                  <a:pt x="3404431" y="946504"/>
                  <a:pt x="3391637" y="946504"/>
                </a:cubicBezTo>
                <a:cubicBezTo>
                  <a:pt x="3378843" y="946504"/>
                  <a:pt x="3368471" y="936133"/>
                  <a:pt x="3368471" y="923339"/>
                </a:cubicBezTo>
                <a:cubicBezTo>
                  <a:pt x="3368471" y="910545"/>
                  <a:pt x="3378843" y="900174"/>
                  <a:pt x="3391637" y="900174"/>
                </a:cubicBezTo>
                <a:close/>
                <a:moveTo>
                  <a:pt x="3214542" y="900174"/>
                </a:moveTo>
                <a:cubicBezTo>
                  <a:pt x="3227336" y="900174"/>
                  <a:pt x="3237708" y="910545"/>
                  <a:pt x="3237708" y="923339"/>
                </a:cubicBezTo>
                <a:cubicBezTo>
                  <a:pt x="3237708" y="936133"/>
                  <a:pt x="3227336" y="946506"/>
                  <a:pt x="3214542" y="946506"/>
                </a:cubicBezTo>
                <a:cubicBezTo>
                  <a:pt x="3201748" y="946506"/>
                  <a:pt x="3191376" y="936133"/>
                  <a:pt x="3191376" y="923339"/>
                </a:cubicBezTo>
                <a:cubicBezTo>
                  <a:pt x="3191376" y="910545"/>
                  <a:pt x="3201748" y="900174"/>
                  <a:pt x="3214542" y="900174"/>
                </a:cubicBezTo>
                <a:close/>
                <a:moveTo>
                  <a:pt x="3037443" y="900174"/>
                </a:moveTo>
                <a:cubicBezTo>
                  <a:pt x="3050237" y="900174"/>
                  <a:pt x="3060609" y="910545"/>
                  <a:pt x="3060609" y="923339"/>
                </a:cubicBezTo>
                <a:cubicBezTo>
                  <a:pt x="3060609" y="936133"/>
                  <a:pt x="3050237" y="946506"/>
                  <a:pt x="3037443" y="946506"/>
                </a:cubicBezTo>
                <a:cubicBezTo>
                  <a:pt x="3024649" y="946506"/>
                  <a:pt x="3014277" y="936133"/>
                  <a:pt x="3014277" y="923339"/>
                </a:cubicBezTo>
                <a:cubicBezTo>
                  <a:pt x="3014277" y="910545"/>
                  <a:pt x="3024649" y="900174"/>
                  <a:pt x="3037443" y="900174"/>
                </a:cubicBezTo>
                <a:close/>
                <a:moveTo>
                  <a:pt x="2860344" y="900174"/>
                </a:moveTo>
                <a:cubicBezTo>
                  <a:pt x="2873138" y="900174"/>
                  <a:pt x="2883510" y="910545"/>
                  <a:pt x="2883510" y="923339"/>
                </a:cubicBezTo>
                <a:cubicBezTo>
                  <a:pt x="2883510" y="936133"/>
                  <a:pt x="2873138" y="946506"/>
                  <a:pt x="2860344" y="946506"/>
                </a:cubicBezTo>
                <a:cubicBezTo>
                  <a:pt x="2847550" y="946506"/>
                  <a:pt x="2837178" y="936133"/>
                  <a:pt x="2837178" y="923339"/>
                </a:cubicBezTo>
                <a:cubicBezTo>
                  <a:pt x="2837178" y="910545"/>
                  <a:pt x="2847550" y="900174"/>
                  <a:pt x="2860344" y="900174"/>
                </a:cubicBezTo>
                <a:close/>
                <a:moveTo>
                  <a:pt x="2683245" y="900174"/>
                </a:moveTo>
                <a:cubicBezTo>
                  <a:pt x="2696039" y="900174"/>
                  <a:pt x="2706411" y="910545"/>
                  <a:pt x="2706411" y="923339"/>
                </a:cubicBezTo>
                <a:cubicBezTo>
                  <a:pt x="2706411" y="936133"/>
                  <a:pt x="2696039" y="946506"/>
                  <a:pt x="2683245" y="946506"/>
                </a:cubicBezTo>
                <a:cubicBezTo>
                  <a:pt x="2670451" y="946506"/>
                  <a:pt x="2660079" y="936133"/>
                  <a:pt x="2660079" y="923339"/>
                </a:cubicBezTo>
                <a:cubicBezTo>
                  <a:pt x="2660079" y="910545"/>
                  <a:pt x="2670451" y="900174"/>
                  <a:pt x="2683245" y="900174"/>
                </a:cubicBezTo>
                <a:close/>
                <a:moveTo>
                  <a:pt x="2506147" y="900174"/>
                </a:moveTo>
                <a:cubicBezTo>
                  <a:pt x="2518941" y="900174"/>
                  <a:pt x="2529313" y="910545"/>
                  <a:pt x="2529313" y="923339"/>
                </a:cubicBezTo>
                <a:cubicBezTo>
                  <a:pt x="2529313" y="936135"/>
                  <a:pt x="2518941" y="946506"/>
                  <a:pt x="2506147" y="946506"/>
                </a:cubicBezTo>
                <a:cubicBezTo>
                  <a:pt x="2493353" y="946506"/>
                  <a:pt x="2482981" y="936135"/>
                  <a:pt x="2482981" y="923339"/>
                </a:cubicBezTo>
                <a:cubicBezTo>
                  <a:pt x="2482981" y="910545"/>
                  <a:pt x="2493353" y="900174"/>
                  <a:pt x="2506147" y="900174"/>
                </a:cubicBezTo>
                <a:close/>
                <a:moveTo>
                  <a:pt x="2329048" y="900174"/>
                </a:moveTo>
                <a:cubicBezTo>
                  <a:pt x="2341842" y="900174"/>
                  <a:pt x="2352214" y="910545"/>
                  <a:pt x="2352214" y="923339"/>
                </a:cubicBezTo>
                <a:cubicBezTo>
                  <a:pt x="2352214" y="936135"/>
                  <a:pt x="2341842" y="946506"/>
                  <a:pt x="2329048" y="946506"/>
                </a:cubicBezTo>
                <a:cubicBezTo>
                  <a:pt x="2316254" y="946506"/>
                  <a:pt x="2305882" y="936135"/>
                  <a:pt x="2305882" y="923339"/>
                </a:cubicBezTo>
                <a:cubicBezTo>
                  <a:pt x="2305882" y="910545"/>
                  <a:pt x="2316254" y="900174"/>
                  <a:pt x="2329048" y="900174"/>
                </a:cubicBezTo>
                <a:close/>
                <a:moveTo>
                  <a:pt x="2151949" y="900174"/>
                </a:moveTo>
                <a:cubicBezTo>
                  <a:pt x="2164743" y="900174"/>
                  <a:pt x="2175115" y="910545"/>
                  <a:pt x="2175115" y="923339"/>
                </a:cubicBezTo>
                <a:cubicBezTo>
                  <a:pt x="2175115" y="936135"/>
                  <a:pt x="2164743" y="946506"/>
                  <a:pt x="2151949" y="946506"/>
                </a:cubicBezTo>
                <a:cubicBezTo>
                  <a:pt x="2139155" y="946506"/>
                  <a:pt x="2128783" y="936135"/>
                  <a:pt x="2128783" y="923339"/>
                </a:cubicBezTo>
                <a:cubicBezTo>
                  <a:pt x="2128783" y="910545"/>
                  <a:pt x="2139155" y="900174"/>
                  <a:pt x="2151949" y="900174"/>
                </a:cubicBezTo>
                <a:close/>
                <a:moveTo>
                  <a:pt x="1974850" y="900174"/>
                </a:moveTo>
                <a:cubicBezTo>
                  <a:pt x="1987644" y="900174"/>
                  <a:pt x="1998016" y="910545"/>
                  <a:pt x="1998016" y="923339"/>
                </a:cubicBezTo>
                <a:cubicBezTo>
                  <a:pt x="1998016" y="936135"/>
                  <a:pt x="1987644" y="946506"/>
                  <a:pt x="1974850" y="946506"/>
                </a:cubicBezTo>
                <a:cubicBezTo>
                  <a:pt x="1962056" y="946506"/>
                  <a:pt x="1951684" y="936135"/>
                  <a:pt x="1951684" y="923339"/>
                </a:cubicBezTo>
                <a:cubicBezTo>
                  <a:pt x="1951684" y="910545"/>
                  <a:pt x="1962056" y="900174"/>
                  <a:pt x="1974850" y="900174"/>
                </a:cubicBezTo>
                <a:close/>
                <a:moveTo>
                  <a:pt x="1797751" y="900174"/>
                </a:moveTo>
                <a:cubicBezTo>
                  <a:pt x="1810545" y="900174"/>
                  <a:pt x="1820917" y="910545"/>
                  <a:pt x="1820917" y="923339"/>
                </a:cubicBezTo>
                <a:cubicBezTo>
                  <a:pt x="1820917" y="936135"/>
                  <a:pt x="1810545" y="946506"/>
                  <a:pt x="1797751" y="946506"/>
                </a:cubicBezTo>
                <a:cubicBezTo>
                  <a:pt x="1784957" y="946506"/>
                  <a:pt x="1774585" y="936135"/>
                  <a:pt x="1774585" y="923339"/>
                </a:cubicBezTo>
                <a:cubicBezTo>
                  <a:pt x="1774585" y="910545"/>
                  <a:pt x="1784957" y="900174"/>
                  <a:pt x="1797751" y="900174"/>
                </a:cubicBezTo>
                <a:close/>
                <a:moveTo>
                  <a:pt x="562730" y="728815"/>
                </a:moveTo>
                <a:cubicBezTo>
                  <a:pt x="575524" y="728815"/>
                  <a:pt x="585897" y="739187"/>
                  <a:pt x="585897" y="751982"/>
                </a:cubicBezTo>
                <a:cubicBezTo>
                  <a:pt x="585897" y="764776"/>
                  <a:pt x="575524" y="775148"/>
                  <a:pt x="562730" y="775148"/>
                </a:cubicBezTo>
                <a:cubicBezTo>
                  <a:pt x="549936" y="775148"/>
                  <a:pt x="539564" y="764776"/>
                  <a:pt x="539564" y="751982"/>
                </a:cubicBezTo>
                <a:cubicBezTo>
                  <a:pt x="539564" y="739187"/>
                  <a:pt x="549936" y="728815"/>
                  <a:pt x="562730" y="728815"/>
                </a:cubicBezTo>
                <a:close/>
                <a:moveTo>
                  <a:pt x="385634" y="728815"/>
                </a:moveTo>
                <a:cubicBezTo>
                  <a:pt x="398427" y="728815"/>
                  <a:pt x="408797" y="739187"/>
                  <a:pt x="408797" y="751982"/>
                </a:cubicBezTo>
                <a:cubicBezTo>
                  <a:pt x="408797" y="764776"/>
                  <a:pt x="398427" y="775148"/>
                  <a:pt x="385634" y="775148"/>
                </a:cubicBezTo>
                <a:cubicBezTo>
                  <a:pt x="372838" y="775148"/>
                  <a:pt x="362467" y="764776"/>
                  <a:pt x="362467" y="751982"/>
                </a:cubicBezTo>
                <a:cubicBezTo>
                  <a:pt x="362467" y="739187"/>
                  <a:pt x="372838" y="728815"/>
                  <a:pt x="385634" y="728815"/>
                </a:cubicBezTo>
                <a:close/>
                <a:moveTo>
                  <a:pt x="208530" y="728815"/>
                </a:moveTo>
                <a:cubicBezTo>
                  <a:pt x="221324" y="728815"/>
                  <a:pt x="231696" y="739187"/>
                  <a:pt x="231696" y="751982"/>
                </a:cubicBezTo>
                <a:cubicBezTo>
                  <a:pt x="231696" y="764776"/>
                  <a:pt x="221324" y="775148"/>
                  <a:pt x="208530" y="775148"/>
                </a:cubicBezTo>
                <a:cubicBezTo>
                  <a:pt x="195736" y="775148"/>
                  <a:pt x="185364" y="764776"/>
                  <a:pt x="185364" y="751982"/>
                </a:cubicBezTo>
                <a:cubicBezTo>
                  <a:pt x="185364" y="739187"/>
                  <a:pt x="195736" y="728815"/>
                  <a:pt x="208530" y="728815"/>
                </a:cubicBezTo>
                <a:close/>
                <a:moveTo>
                  <a:pt x="31432" y="728815"/>
                </a:moveTo>
                <a:cubicBezTo>
                  <a:pt x="44226" y="728815"/>
                  <a:pt x="54598" y="739187"/>
                  <a:pt x="54598" y="751982"/>
                </a:cubicBezTo>
                <a:cubicBezTo>
                  <a:pt x="54598" y="764776"/>
                  <a:pt x="44226" y="775148"/>
                  <a:pt x="31432" y="775148"/>
                </a:cubicBezTo>
                <a:cubicBezTo>
                  <a:pt x="18638" y="775148"/>
                  <a:pt x="8266" y="764776"/>
                  <a:pt x="8266" y="751982"/>
                </a:cubicBezTo>
                <a:cubicBezTo>
                  <a:pt x="8266" y="739187"/>
                  <a:pt x="18638" y="728815"/>
                  <a:pt x="31432" y="728815"/>
                </a:cubicBezTo>
                <a:close/>
                <a:moveTo>
                  <a:pt x="1448221" y="728815"/>
                </a:moveTo>
                <a:cubicBezTo>
                  <a:pt x="1461014" y="728815"/>
                  <a:pt x="1471386" y="739187"/>
                  <a:pt x="1471386" y="751982"/>
                </a:cubicBezTo>
                <a:cubicBezTo>
                  <a:pt x="1471386" y="764776"/>
                  <a:pt x="1461014" y="775148"/>
                  <a:pt x="1448221" y="775148"/>
                </a:cubicBezTo>
                <a:cubicBezTo>
                  <a:pt x="1435428" y="775148"/>
                  <a:pt x="1425056" y="764776"/>
                  <a:pt x="1425056" y="751982"/>
                </a:cubicBezTo>
                <a:cubicBezTo>
                  <a:pt x="1425056" y="739187"/>
                  <a:pt x="1435428" y="728815"/>
                  <a:pt x="1448221" y="728815"/>
                </a:cubicBezTo>
                <a:close/>
                <a:moveTo>
                  <a:pt x="1271123" y="728815"/>
                </a:moveTo>
                <a:cubicBezTo>
                  <a:pt x="1283918" y="728815"/>
                  <a:pt x="1294289" y="739187"/>
                  <a:pt x="1294289" y="751982"/>
                </a:cubicBezTo>
                <a:cubicBezTo>
                  <a:pt x="1294289" y="764776"/>
                  <a:pt x="1283918" y="775148"/>
                  <a:pt x="1271123" y="775148"/>
                </a:cubicBezTo>
                <a:cubicBezTo>
                  <a:pt x="1258328" y="775148"/>
                  <a:pt x="1247956" y="764776"/>
                  <a:pt x="1247956" y="751982"/>
                </a:cubicBezTo>
                <a:cubicBezTo>
                  <a:pt x="1247956" y="739187"/>
                  <a:pt x="1258328" y="728815"/>
                  <a:pt x="1271123" y="728815"/>
                </a:cubicBezTo>
                <a:close/>
                <a:moveTo>
                  <a:pt x="1094033" y="728815"/>
                </a:moveTo>
                <a:cubicBezTo>
                  <a:pt x="1106828" y="728815"/>
                  <a:pt x="1117199" y="739187"/>
                  <a:pt x="1117199" y="751982"/>
                </a:cubicBezTo>
                <a:cubicBezTo>
                  <a:pt x="1117199" y="764776"/>
                  <a:pt x="1106828" y="775148"/>
                  <a:pt x="1094033" y="775148"/>
                </a:cubicBezTo>
                <a:cubicBezTo>
                  <a:pt x="1081235" y="775148"/>
                  <a:pt x="1070861" y="764776"/>
                  <a:pt x="1070861" y="751982"/>
                </a:cubicBezTo>
                <a:cubicBezTo>
                  <a:pt x="1070861" y="739187"/>
                  <a:pt x="1081235" y="728815"/>
                  <a:pt x="1094033" y="728815"/>
                </a:cubicBezTo>
                <a:close/>
                <a:moveTo>
                  <a:pt x="916930" y="728815"/>
                </a:moveTo>
                <a:cubicBezTo>
                  <a:pt x="929720" y="728815"/>
                  <a:pt x="940093" y="739187"/>
                  <a:pt x="940093" y="751982"/>
                </a:cubicBezTo>
                <a:cubicBezTo>
                  <a:pt x="940093" y="764776"/>
                  <a:pt x="929720" y="775148"/>
                  <a:pt x="916930" y="775148"/>
                </a:cubicBezTo>
                <a:cubicBezTo>
                  <a:pt x="904131" y="775148"/>
                  <a:pt x="893762" y="764776"/>
                  <a:pt x="893762" y="751982"/>
                </a:cubicBezTo>
                <a:cubicBezTo>
                  <a:pt x="893762" y="739187"/>
                  <a:pt x="904131" y="728815"/>
                  <a:pt x="916930" y="728815"/>
                </a:cubicBezTo>
                <a:close/>
                <a:moveTo>
                  <a:pt x="739833" y="728815"/>
                </a:moveTo>
                <a:cubicBezTo>
                  <a:pt x="752627" y="728815"/>
                  <a:pt x="762999" y="739187"/>
                  <a:pt x="762999" y="751982"/>
                </a:cubicBezTo>
                <a:cubicBezTo>
                  <a:pt x="762999" y="764776"/>
                  <a:pt x="752627" y="775148"/>
                  <a:pt x="739833" y="775148"/>
                </a:cubicBezTo>
                <a:cubicBezTo>
                  <a:pt x="727039" y="775148"/>
                  <a:pt x="716666" y="764776"/>
                  <a:pt x="716666" y="751982"/>
                </a:cubicBezTo>
                <a:cubicBezTo>
                  <a:pt x="716666" y="739187"/>
                  <a:pt x="727039" y="728815"/>
                  <a:pt x="739833" y="728815"/>
                </a:cubicBezTo>
                <a:close/>
                <a:moveTo>
                  <a:pt x="1625311" y="728814"/>
                </a:moveTo>
                <a:cubicBezTo>
                  <a:pt x="1638109" y="728814"/>
                  <a:pt x="1648483" y="739187"/>
                  <a:pt x="1648483" y="751982"/>
                </a:cubicBezTo>
                <a:cubicBezTo>
                  <a:pt x="1648483" y="764776"/>
                  <a:pt x="1638109" y="775148"/>
                  <a:pt x="1625311" y="775148"/>
                </a:cubicBezTo>
                <a:cubicBezTo>
                  <a:pt x="1612515" y="775148"/>
                  <a:pt x="1602139" y="764776"/>
                  <a:pt x="1602139" y="751982"/>
                </a:cubicBezTo>
                <a:cubicBezTo>
                  <a:pt x="1602139" y="739187"/>
                  <a:pt x="1612515" y="728814"/>
                  <a:pt x="1625311" y="728814"/>
                </a:cubicBezTo>
                <a:close/>
                <a:moveTo>
                  <a:pt x="1976914" y="728810"/>
                </a:moveTo>
                <a:cubicBezTo>
                  <a:pt x="1989708" y="728810"/>
                  <a:pt x="2000080" y="739182"/>
                  <a:pt x="2000080" y="751976"/>
                </a:cubicBezTo>
                <a:cubicBezTo>
                  <a:pt x="2000080" y="764770"/>
                  <a:pt x="1989708" y="775143"/>
                  <a:pt x="1976914" y="775143"/>
                </a:cubicBezTo>
                <a:cubicBezTo>
                  <a:pt x="1964120" y="775143"/>
                  <a:pt x="1953748" y="764770"/>
                  <a:pt x="1953748" y="751976"/>
                </a:cubicBezTo>
                <a:cubicBezTo>
                  <a:pt x="1953748" y="739182"/>
                  <a:pt x="1964120" y="728810"/>
                  <a:pt x="1976914" y="728810"/>
                </a:cubicBezTo>
                <a:close/>
                <a:moveTo>
                  <a:pt x="1799815" y="728810"/>
                </a:moveTo>
                <a:cubicBezTo>
                  <a:pt x="1812609" y="728810"/>
                  <a:pt x="1822981" y="739182"/>
                  <a:pt x="1822981" y="751976"/>
                </a:cubicBezTo>
                <a:cubicBezTo>
                  <a:pt x="1822981" y="764770"/>
                  <a:pt x="1812609" y="775143"/>
                  <a:pt x="1799815" y="775143"/>
                </a:cubicBezTo>
                <a:cubicBezTo>
                  <a:pt x="1787021" y="775143"/>
                  <a:pt x="1776649" y="764770"/>
                  <a:pt x="1776649" y="751976"/>
                </a:cubicBezTo>
                <a:cubicBezTo>
                  <a:pt x="1776649" y="739182"/>
                  <a:pt x="1787021" y="728810"/>
                  <a:pt x="1799815" y="728810"/>
                </a:cubicBezTo>
                <a:close/>
                <a:moveTo>
                  <a:pt x="2331112" y="728810"/>
                </a:moveTo>
                <a:cubicBezTo>
                  <a:pt x="2343906" y="728810"/>
                  <a:pt x="2354278" y="739182"/>
                  <a:pt x="2354278" y="751976"/>
                </a:cubicBezTo>
                <a:cubicBezTo>
                  <a:pt x="2354278" y="764770"/>
                  <a:pt x="2343906" y="775142"/>
                  <a:pt x="2331112" y="775142"/>
                </a:cubicBezTo>
                <a:cubicBezTo>
                  <a:pt x="2318318" y="775142"/>
                  <a:pt x="2307946" y="764770"/>
                  <a:pt x="2307946" y="751976"/>
                </a:cubicBezTo>
                <a:cubicBezTo>
                  <a:pt x="2307946" y="739182"/>
                  <a:pt x="2318318" y="728810"/>
                  <a:pt x="2331112" y="728810"/>
                </a:cubicBezTo>
                <a:close/>
                <a:moveTo>
                  <a:pt x="2154013" y="728810"/>
                </a:moveTo>
                <a:cubicBezTo>
                  <a:pt x="2166807" y="728810"/>
                  <a:pt x="2177179" y="739182"/>
                  <a:pt x="2177179" y="751976"/>
                </a:cubicBezTo>
                <a:cubicBezTo>
                  <a:pt x="2177179" y="764770"/>
                  <a:pt x="2166807" y="775143"/>
                  <a:pt x="2154013" y="775143"/>
                </a:cubicBezTo>
                <a:cubicBezTo>
                  <a:pt x="2141219" y="775143"/>
                  <a:pt x="2130847" y="764770"/>
                  <a:pt x="2130847" y="751976"/>
                </a:cubicBezTo>
                <a:cubicBezTo>
                  <a:pt x="2130847" y="739182"/>
                  <a:pt x="2141219" y="728810"/>
                  <a:pt x="2154013" y="728810"/>
                </a:cubicBezTo>
                <a:close/>
                <a:moveTo>
                  <a:pt x="2685310" y="728810"/>
                </a:moveTo>
                <a:cubicBezTo>
                  <a:pt x="2698104" y="728810"/>
                  <a:pt x="2708476" y="739182"/>
                  <a:pt x="2708476" y="751976"/>
                </a:cubicBezTo>
                <a:cubicBezTo>
                  <a:pt x="2708476" y="764770"/>
                  <a:pt x="2698104" y="775142"/>
                  <a:pt x="2685310" y="775142"/>
                </a:cubicBezTo>
                <a:cubicBezTo>
                  <a:pt x="2672516" y="775142"/>
                  <a:pt x="2662144" y="764770"/>
                  <a:pt x="2662144" y="751976"/>
                </a:cubicBezTo>
                <a:cubicBezTo>
                  <a:pt x="2662144" y="739182"/>
                  <a:pt x="2672516" y="728810"/>
                  <a:pt x="2685310" y="728810"/>
                </a:cubicBezTo>
                <a:close/>
                <a:moveTo>
                  <a:pt x="2508211" y="728810"/>
                </a:moveTo>
                <a:cubicBezTo>
                  <a:pt x="2521005" y="728810"/>
                  <a:pt x="2531377" y="739182"/>
                  <a:pt x="2531377" y="751976"/>
                </a:cubicBezTo>
                <a:cubicBezTo>
                  <a:pt x="2531377" y="764770"/>
                  <a:pt x="2521005" y="775142"/>
                  <a:pt x="2508211" y="775142"/>
                </a:cubicBezTo>
                <a:cubicBezTo>
                  <a:pt x="2495417" y="775142"/>
                  <a:pt x="2485045" y="764770"/>
                  <a:pt x="2485045" y="751976"/>
                </a:cubicBezTo>
                <a:cubicBezTo>
                  <a:pt x="2485045" y="739182"/>
                  <a:pt x="2495417" y="728810"/>
                  <a:pt x="2508211" y="728810"/>
                </a:cubicBezTo>
                <a:close/>
                <a:moveTo>
                  <a:pt x="3039507" y="728810"/>
                </a:moveTo>
                <a:cubicBezTo>
                  <a:pt x="3052301" y="728810"/>
                  <a:pt x="3062673" y="739182"/>
                  <a:pt x="3062673" y="751976"/>
                </a:cubicBezTo>
                <a:cubicBezTo>
                  <a:pt x="3062673" y="764770"/>
                  <a:pt x="3052301" y="775142"/>
                  <a:pt x="3039507" y="775142"/>
                </a:cubicBezTo>
                <a:cubicBezTo>
                  <a:pt x="3026713" y="775142"/>
                  <a:pt x="3016341" y="764770"/>
                  <a:pt x="3016341" y="751976"/>
                </a:cubicBezTo>
                <a:cubicBezTo>
                  <a:pt x="3016341" y="739182"/>
                  <a:pt x="3026713" y="728810"/>
                  <a:pt x="3039507" y="728810"/>
                </a:cubicBezTo>
                <a:close/>
                <a:moveTo>
                  <a:pt x="2862409" y="728810"/>
                </a:moveTo>
                <a:cubicBezTo>
                  <a:pt x="2875203" y="728810"/>
                  <a:pt x="2885575" y="739182"/>
                  <a:pt x="2885575" y="751976"/>
                </a:cubicBezTo>
                <a:cubicBezTo>
                  <a:pt x="2885575" y="764770"/>
                  <a:pt x="2875203" y="775142"/>
                  <a:pt x="2862409" y="775142"/>
                </a:cubicBezTo>
                <a:cubicBezTo>
                  <a:pt x="2849615" y="775142"/>
                  <a:pt x="2839243" y="764770"/>
                  <a:pt x="2839243" y="751976"/>
                </a:cubicBezTo>
                <a:cubicBezTo>
                  <a:pt x="2839243" y="739182"/>
                  <a:pt x="2849615" y="728810"/>
                  <a:pt x="2862409" y="728810"/>
                </a:cubicBezTo>
                <a:close/>
                <a:moveTo>
                  <a:pt x="3216606" y="728810"/>
                </a:moveTo>
                <a:cubicBezTo>
                  <a:pt x="3229400" y="728810"/>
                  <a:pt x="3239772" y="739182"/>
                  <a:pt x="3239772" y="751976"/>
                </a:cubicBezTo>
                <a:cubicBezTo>
                  <a:pt x="3239772" y="764770"/>
                  <a:pt x="3229400" y="775142"/>
                  <a:pt x="3216606" y="775142"/>
                </a:cubicBezTo>
                <a:cubicBezTo>
                  <a:pt x="3203812" y="775142"/>
                  <a:pt x="3193440" y="764770"/>
                  <a:pt x="3193440" y="751976"/>
                </a:cubicBezTo>
                <a:cubicBezTo>
                  <a:pt x="3193440" y="739182"/>
                  <a:pt x="3203812" y="728810"/>
                  <a:pt x="3216606" y="728810"/>
                </a:cubicBezTo>
                <a:close/>
                <a:moveTo>
                  <a:pt x="3393701" y="728809"/>
                </a:moveTo>
                <a:cubicBezTo>
                  <a:pt x="3406495" y="728809"/>
                  <a:pt x="3416867" y="739182"/>
                  <a:pt x="3416867" y="751976"/>
                </a:cubicBezTo>
                <a:cubicBezTo>
                  <a:pt x="3416867" y="764770"/>
                  <a:pt x="3406495" y="775142"/>
                  <a:pt x="3393701" y="775142"/>
                </a:cubicBezTo>
                <a:cubicBezTo>
                  <a:pt x="3380907" y="775142"/>
                  <a:pt x="3370535" y="764770"/>
                  <a:pt x="3370535" y="751976"/>
                </a:cubicBezTo>
                <a:cubicBezTo>
                  <a:pt x="3370535" y="739182"/>
                  <a:pt x="3380907" y="728809"/>
                  <a:pt x="3393701" y="728809"/>
                </a:cubicBezTo>
                <a:close/>
                <a:moveTo>
                  <a:pt x="908672" y="534743"/>
                </a:moveTo>
                <a:cubicBezTo>
                  <a:pt x="921466" y="534743"/>
                  <a:pt x="931836" y="545115"/>
                  <a:pt x="931836" y="557908"/>
                </a:cubicBezTo>
                <a:cubicBezTo>
                  <a:pt x="931836" y="570702"/>
                  <a:pt x="921466" y="581074"/>
                  <a:pt x="908672" y="581074"/>
                </a:cubicBezTo>
                <a:cubicBezTo>
                  <a:pt x="895876" y="581074"/>
                  <a:pt x="885506" y="570702"/>
                  <a:pt x="885506" y="557908"/>
                </a:cubicBezTo>
                <a:cubicBezTo>
                  <a:pt x="885506" y="545115"/>
                  <a:pt x="895876" y="534743"/>
                  <a:pt x="908672" y="534743"/>
                </a:cubicBezTo>
                <a:close/>
                <a:moveTo>
                  <a:pt x="731575" y="534743"/>
                </a:moveTo>
                <a:cubicBezTo>
                  <a:pt x="744370" y="534743"/>
                  <a:pt x="754742" y="545115"/>
                  <a:pt x="754742" y="557909"/>
                </a:cubicBezTo>
                <a:cubicBezTo>
                  <a:pt x="754742" y="570702"/>
                  <a:pt x="744370" y="581074"/>
                  <a:pt x="731575" y="581074"/>
                </a:cubicBezTo>
                <a:cubicBezTo>
                  <a:pt x="718781" y="581074"/>
                  <a:pt x="708409" y="570702"/>
                  <a:pt x="708409" y="557909"/>
                </a:cubicBezTo>
                <a:cubicBezTo>
                  <a:pt x="708409" y="545115"/>
                  <a:pt x="718781" y="534743"/>
                  <a:pt x="731575" y="534743"/>
                </a:cubicBezTo>
                <a:close/>
                <a:moveTo>
                  <a:pt x="554473" y="534743"/>
                </a:moveTo>
                <a:cubicBezTo>
                  <a:pt x="567268" y="534743"/>
                  <a:pt x="577640" y="545115"/>
                  <a:pt x="577640" y="557909"/>
                </a:cubicBezTo>
                <a:cubicBezTo>
                  <a:pt x="577640" y="570702"/>
                  <a:pt x="567268" y="581074"/>
                  <a:pt x="554473" y="581074"/>
                </a:cubicBezTo>
                <a:cubicBezTo>
                  <a:pt x="541679" y="581074"/>
                  <a:pt x="531307" y="570702"/>
                  <a:pt x="531307" y="557909"/>
                </a:cubicBezTo>
                <a:cubicBezTo>
                  <a:pt x="531307" y="545115"/>
                  <a:pt x="541679" y="534743"/>
                  <a:pt x="554473" y="534743"/>
                </a:cubicBezTo>
                <a:close/>
                <a:moveTo>
                  <a:pt x="377376" y="534743"/>
                </a:moveTo>
                <a:cubicBezTo>
                  <a:pt x="390172" y="534743"/>
                  <a:pt x="400542" y="545115"/>
                  <a:pt x="400542" y="557909"/>
                </a:cubicBezTo>
                <a:cubicBezTo>
                  <a:pt x="400542" y="570702"/>
                  <a:pt x="390172" y="581074"/>
                  <a:pt x="377376" y="581074"/>
                </a:cubicBezTo>
                <a:cubicBezTo>
                  <a:pt x="364582" y="581074"/>
                  <a:pt x="354209" y="570702"/>
                  <a:pt x="354209" y="557909"/>
                </a:cubicBezTo>
                <a:cubicBezTo>
                  <a:pt x="354209" y="545115"/>
                  <a:pt x="364582" y="534743"/>
                  <a:pt x="377376" y="534743"/>
                </a:cubicBezTo>
                <a:close/>
                <a:moveTo>
                  <a:pt x="200273" y="534743"/>
                </a:moveTo>
                <a:cubicBezTo>
                  <a:pt x="213067" y="534743"/>
                  <a:pt x="223439" y="545115"/>
                  <a:pt x="223439" y="557909"/>
                </a:cubicBezTo>
                <a:cubicBezTo>
                  <a:pt x="223439" y="570702"/>
                  <a:pt x="213067" y="581074"/>
                  <a:pt x="200273" y="581074"/>
                </a:cubicBezTo>
                <a:cubicBezTo>
                  <a:pt x="187480" y="581074"/>
                  <a:pt x="177108" y="570702"/>
                  <a:pt x="177108" y="557909"/>
                </a:cubicBezTo>
                <a:cubicBezTo>
                  <a:pt x="177108" y="545115"/>
                  <a:pt x="187480" y="534743"/>
                  <a:pt x="200273" y="534743"/>
                </a:cubicBezTo>
                <a:close/>
                <a:moveTo>
                  <a:pt x="23175" y="534743"/>
                </a:moveTo>
                <a:cubicBezTo>
                  <a:pt x="35969" y="534743"/>
                  <a:pt x="46341" y="545115"/>
                  <a:pt x="46341" y="557909"/>
                </a:cubicBezTo>
                <a:cubicBezTo>
                  <a:pt x="46341" y="570702"/>
                  <a:pt x="35969" y="581074"/>
                  <a:pt x="23175" y="581074"/>
                </a:cubicBezTo>
                <a:cubicBezTo>
                  <a:pt x="10381" y="581074"/>
                  <a:pt x="10" y="570702"/>
                  <a:pt x="10" y="557909"/>
                </a:cubicBezTo>
                <a:cubicBezTo>
                  <a:pt x="10" y="545115"/>
                  <a:pt x="10381" y="534743"/>
                  <a:pt x="23175" y="534743"/>
                </a:cubicBezTo>
                <a:close/>
                <a:moveTo>
                  <a:pt x="1617050" y="534743"/>
                </a:moveTo>
                <a:cubicBezTo>
                  <a:pt x="1629851" y="534743"/>
                  <a:pt x="1640225" y="545114"/>
                  <a:pt x="1640225" y="557908"/>
                </a:cubicBezTo>
                <a:cubicBezTo>
                  <a:pt x="1640225" y="570702"/>
                  <a:pt x="1629851" y="581074"/>
                  <a:pt x="1617050" y="581074"/>
                </a:cubicBezTo>
                <a:cubicBezTo>
                  <a:pt x="1604254" y="581074"/>
                  <a:pt x="1593880" y="570702"/>
                  <a:pt x="1593880" y="557908"/>
                </a:cubicBezTo>
                <a:cubicBezTo>
                  <a:pt x="1593880" y="545114"/>
                  <a:pt x="1604254" y="534743"/>
                  <a:pt x="1617050" y="534743"/>
                </a:cubicBezTo>
                <a:close/>
                <a:moveTo>
                  <a:pt x="1439966" y="534743"/>
                </a:moveTo>
                <a:cubicBezTo>
                  <a:pt x="1452759" y="534743"/>
                  <a:pt x="1463130" y="545115"/>
                  <a:pt x="1463130" y="557908"/>
                </a:cubicBezTo>
                <a:cubicBezTo>
                  <a:pt x="1463130" y="570702"/>
                  <a:pt x="1452759" y="581074"/>
                  <a:pt x="1439966" y="581074"/>
                </a:cubicBezTo>
                <a:cubicBezTo>
                  <a:pt x="1427171" y="581074"/>
                  <a:pt x="1416800" y="570702"/>
                  <a:pt x="1416800" y="557908"/>
                </a:cubicBezTo>
                <a:cubicBezTo>
                  <a:pt x="1416800" y="545115"/>
                  <a:pt x="1427171" y="534743"/>
                  <a:pt x="1439966" y="534743"/>
                </a:cubicBezTo>
                <a:close/>
                <a:moveTo>
                  <a:pt x="1262867" y="534743"/>
                </a:moveTo>
                <a:cubicBezTo>
                  <a:pt x="1275660" y="534743"/>
                  <a:pt x="1286033" y="545115"/>
                  <a:pt x="1286033" y="557908"/>
                </a:cubicBezTo>
                <a:cubicBezTo>
                  <a:pt x="1286033" y="570702"/>
                  <a:pt x="1275660" y="581074"/>
                  <a:pt x="1262867" y="581074"/>
                </a:cubicBezTo>
                <a:cubicBezTo>
                  <a:pt x="1250072" y="581074"/>
                  <a:pt x="1239702" y="570702"/>
                  <a:pt x="1239702" y="557908"/>
                </a:cubicBezTo>
                <a:cubicBezTo>
                  <a:pt x="1239702" y="545115"/>
                  <a:pt x="1250072" y="534743"/>
                  <a:pt x="1262867" y="534743"/>
                </a:cubicBezTo>
                <a:close/>
                <a:moveTo>
                  <a:pt x="1085774" y="534743"/>
                </a:moveTo>
                <a:cubicBezTo>
                  <a:pt x="1098571" y="534743"/>
                  <a:pt x="1108943" y="545115"/>
                  <a:pt x="1108943" y="557908"/>
                </a:cubicBezTo>
                <a:cubicBezTo>
                  <a:pt x="1108943" y="570702"/>
                  <a:pt x="1098571" y="581074"/>
                  <a:pt x="1085774" y="581074"/>
                </a:cubicBezTo>
                <a:cubicBezTo>
                  <a:pt x="1072978" y="581074"/>
                  <a:pt x="1062601" y="570702"/>
                  <a:pt x="1062601" y="557908"/>
                </a:cubicBezTo>
                <a:cubicBezTo>
                  <a:pt x="1062601" y="545115"/>
                  <a:pt x="1072978" y="534743"/>
                  <a:pt x="1085774" y="534743"/>
                </a:cubicBezTo>
                <a:close/>
                <a:moveTo>
                  <a:pt x="2677052" y="534738"/>
                </a:moveTo>
                <a:cubicBezTo>
                  <a:pt x="2689846" y="534738"/>
                  <a:pt x="2700218" y="545109"/>
                  <a:pt x="2700218" y="557903"/>
                </a:cubicBezTo>
                <a:cubicBezTo>
                  <a:pt x="2700218" y="570697"/>
                  <a:pt x="2689846" y="581069"/>
                  <a:pt x="2677052" y="581069"/>
                </a:cubicBezTo>
                <a:cubicBezTo>
                  <a:pt x="2664258" y="581069"/>
                  <a:pt x="2653886" y="570697"/>
                  <a:pt x="2653886" y="557903"/>
                </a:cubicBezTo>
                <a:cubicBezTo>
                  <a:pt x="2653886" y="545109"/>
                  <a:pt x="2664258" y="534738"/>
                  <a:pt x="2677052" y="534738"/>
                </a:cubicBezTo>
                <a:close/>
                <a:moveTo>
                  <a:pt x="2499953" y="534738"/>
                </a:moveTo>
                <a:cubicBezTo>
                  <a:pt x="2512747" y="534738"/>
                  <a:pt x="2523119" y="545109"/>
                  <a:pt x="2523119" y="557903"/>
                </a:cubicBezTo>
                <a:cubicBezTo>
                  <a:pt x="2523119" y="570697"/>
                  <a:pt x="2512747" y="581069"/>
                  <a:pt x="2499953" y="581069"/>
                </a:cubicBezTo>
                <a:cubicBezTo>
                  <a:pt x="2487159" y="581069"/>
                  <a:pt x="2476787" y="570697"/>
                  <a:pt x="2476787" y="557903"/>
                </a:cubicBezTo>
                <a:cubicBezTo>
                  <a:pt x="2476787" y="545109"/>
                  <a:pt x="2487159" y="534738"/>
                  <a:pt x="2499953" y="534738"/>
                </a:cubicBezTo>
                <a:close/>
                <a:moveTo>
                  <a:pt x="2322855" y="534738"/>
                </a:moveTo>
                <a:cubicBezTo>
                  <a:pt x="2335649" y="534738"/>
                  <a:pt x="2346021" y="545109"/>
                  <a:pt x="2346021" y="557903"/>
                </a:cubicBezTo>
                <a:cubicBezTo>
                  <a:pt x="2346021" y="570697"/>
                  <a:pt x="2335649" y="581069"/>
                  <a:pt x="2322855" y="581069"/>
                </a:cubicBezTo>
                <a:cubicBezTo>
                  <a:pt x="2310061" y="581069"/>
                  <a:pt x="2299689" y="570697"/>
                  <a:pt x="2299689" y="557903"/>
                </a:cubicBezTo>
                <a:cubicBezTo>
                  <a:pt x="2299689" y="545109"/>
                  <a:pt x="2310061" y="534738"/>
                  <a:pt x="2322855" y="534738"/>
                </a:cubicBezTo>
                <a:close/>
                <a:moveTo>
                  <a:pt x="2145756" y="534738"/>
                </a:moveTo>
                <a:cubicBezTo>
                  <a:pt x="2158550" y="534738"/>
                  <a:pt x="2168922" y="545110"/>
                  <a:pt x="2168922" y="557903"/>
                </a:cubicBezTo>
                <a:cubicBezTo>
                  <a:pt x="2168922" y="570697"/>
                  <a:pt x="2158550" y="581069"/>
                  <a:pt x="2145756" y="581069"/>
                </a:cubicBezTo>
                <a:cubicBezTo>
                  <a:pt x="2132962" y="581069"/>
                  <a:pt x="2122590" y="570697"/>
                  <a:pt x="2122590" y="557903"/>
                </a:cubicBezTo>
                <a:cubicBezTo>
                  <a:pt x="2122590" y="545110"/>
                  <a:pt x="2132962" y="534738"/>
                  <a:pt x="2145756" y="534738"/>
                </a:cubicBezTo>
                <a:close/>
                <a:moveTo>
                  <a:pt x="1968657" y="534738"/>
                </a:moveTo>
                <a:cubicBezTo>
                  <a:pt x="1981451" y="534738"/>
                  <a:pt x="1991823" y="545110"/>
                  <a:pt x="1991823" y="557903"/>
                </a:cubicBezTo>
                <a:cubicBezTo>
                  <a:pt x="1991823" y="570697"/>
                  <a:pt x="1981451" y="581069"/>
                  <a:pt x="1968657" y="581069"/>
                </a:cubicBezTo>
                <a:cubicBezTo>
                  <a:pt x="1955863" y="581069"/>
                  <a:pt x="1945491" y="570697"/>
                  <a:pt x="1945491" y="557903"/>
                </a:cubicBezTo>
                <a:cubicBezTo>
                  <a:pt x="1945491" y="545110"/>
                  <a:pt x="1955863" y="534738"/>
                  <a:pt x="1968657" y="534738"/>
                </a:cubicBezTo>
                <a:close/>
                <a:moveTo>
                  <a:pt x="1791558" y="534738"/>
                </a:moveTo>
                <a:cubicBezTo>
                  <a:pt x="1804352" y="534738"/>
                  <a:pt x="1814724" y="545110"/>
                  <a:pt x="1814724" y="557904"/>
                </a:cubicBezTo>
                <a:cubicBezTo>
                  <a:pt x="1814724" y="570697"/>
                  <a:pt x="1804352" y="581069"/>
                  <a:pt x="1791558" y="581069"/>
                </a:cubicBezTo>
                <a:cubicBezTo>
                  <a:pt x="1778764" y="581069"/>
                  <a:pt x="1768392" y="570697"/>
                  <a:pt x="1768392" y="557904"/>
                </a:cubicBezTo>
                <a:cubicBezTo>
                  <a:pt x="1768392" y="545110"/>
                  <a:pt x="1778764" y="534738"/>
                  <a:pt x="1791558" y="534738"/>
                </a:cubicBezTo>
                <a:close/>
                <a:moveTo>
                  <a:pt x="3385444" y="534737"/>
                </a:moveTo>
                <a:cubicBezTo>
                  <a:pt x="3398238" y="534737"/>
                  <a:pt x="3408610" y="545109"/>
                  <a:pt x="3408610" y="557903"/>
                </a:cubicBezTo>
                <a:cubicBezTo>
                  <a:pt x="3408610" y="570697"/>
                  <a:pt x="3398238" y="581069"/>
                  <a:pt x="3385444" y="581069"/>
                </a:cubicBezTo>
                <a:cubicBezTo>
                  <a:pt x="3372650" y="581069"/>
                  <a:pt x="3362278" y="570697"/>
                  <a:pt x="3362278" y="557903"/>
                </a:cubicBezTo>
                <a:cubicBezTo>
                  <a:pt x="3362278" y="545109"/>
                  <a:pt x="3372650" y="534737"/>
                  <a:pt x="3385444" y="534737"/>
                </a:cubicBezTo>
                <a:close/>
                <a:moveTo>
                  <a:pt x="3208349" y="534737"/>
                </a:moveTo>
                <a:cubicBezTo>
                  <a:pt x="3221143" y="534737"/>
                  <a:pt x="3231515" y="545109"/>
                  <a:pt x="3231515" y="557903"/>
                </a:cubicBezTo>
                <a:cubicBezTo>
                  <a:pt x="3231515" y="570697"/>
                  <a:pt x="3221143" y="581069"/>
                  <a:pt x="3208349" y="581069"/>
                </a:cubicBezTo>
                <a:cubicBezTo>
                  <a:pt x="3195555" y="581069"/>
                  <a:pt x="3185183" y="570697"/>
                  <a:pt x="3185183" y="557903"/>
                </a:cubicBezTo>
                <a:cubicBezTo>
                  <a:pt x="3185183" y="545109"/>
                  <a:pt x="3195555" y="534737"/>
                  <a:pt x="3208349" y="534737"/>
                </a:cubicBezTo>
                <a:close/>
                <a:moveTo>
                  <a:pt x="3031250" y="534737"/>
                </a:moveTo>
                <a:cubicBezTo>
                  <a:pt x="3044044" y="534737"/>
                  <a:pt x="3054416" y="545109"/>
                  <a:pt x="3054416" y="557903"/>
                </a:cubicBezTo>
                <a:cubicBezTo>
                  <a:pt x="3054416" y="570697"/>
                  <a:pt x="3044044" y="581069"/>
                  <a:pt x="3031250" y="581069"/>
                </a:cubicBezTo>
                <a:cubicBezTo>
                  <a:pt x="3018456" y="581069"/>
                  <a:pt x="3008084" y="570697"/>
                  <a:pt x="3008084" y="557903"/>
                </a:cubicBezTo>
                <a:cubicBezTo>
                  <a:pt x="3008084" y="545109"/>
                  <a:pt x="3018456" y="534737"/>
                  <a:pt x="3031250" y="534737"/>
                </a:cubicBezTo>
                <a:close/>
                <a:moveTo>
                  <a:pt x="2854151" y="534737"/>
                </a:moveTo>
                <a:cubicBezTo>
                  <a:pt x="2866945" y="534737"/>
                  <a:pt x="2877317" y="545109"/>
                  <a:pt x="2877317" y="557903"/>
                </a:cubicBezTo>
                <a:cubicBezTo>
                  <a:pt x="2877317" y="570697"/>
                  <a:pt x="2866945" y="581069"/>
                  <a:pt x="2854151" y="581069"/>
                </a:cubicBezTo>
                <a:cubicBezTo>
                  <a:pt x="2841357" y="581069"/>
                  <a:pt x="2830985" y="570697"/>
                  <a:pt x="2830985" y="557903"/>
                </a:cubicBezTo>
                <a:cubicBezTo>
                  <a:pt x="2830985" y="545109"/>
                  <a:pt x="2841357" y="534737"/>
                  <a:pt x="2854151" y="534737"/>
                </a:cubicBezTo>
                <a:close/>
                <a:moveTo>
                  <a:pt x="25240" y="363380"/>
                </a:moveTo>
                <a:cubicBezTo>
                  <a:pt x="38034" y="363380"/>
                  <a:pt x="48406" y="373751"/>
                  <a:pt x="48406" y="386546"/>
                </a:cubicBezTo>
                <a:cubicBezTo>
                  <a:pt x="48406" y="399339"/>
                  <a:pt x="38034" y="409711"/>
                  <a:pt x="25240" y="409711"/>
                </a:cubicBezTo>
                <a:cubicBezTo>
                  <a:pt x="12446" y="409711"/>
                  <a:pt x="2074" y="399339"/>
                  <a:pt x="2074" y="386546"/>
                </a:cubicBezTo>
                <a:cubicBezTo>
                  <a:pt x="2074" y="373751"/>
                  <a:pt x="12446" y="363380"/>
                  <a:pt x="25240" y="363380"/>
                </a:cubicBezTo>
                <a:close/>
                <a:moveTo>
                  <a:pt x="1087839" y="363380"/>
                </a:moveTo>
                <a:cubicBezTo>
                  <a:pt x="1100636" y="363380"/>
                  <a:pt x="1111008" y="373751"/>
                  <a:pt x="1111008" y="386545"/>
                </a:cubicBezTo>
                <a:cubicBezTo>
                  <a:pt x="1111008" y="399339"/>
                  <a:pt x="1100636" y="409711"/>
                  <a:pt x="1087839" y="409711"/>
                </a:cubicBezTo>
                <a:cubicBezTo>
                  <a:pt x="1075042" y="409711"/>
                  <a:pt x="1064669" y="399339"/>
                  <a:pt x="1064669" y="386545"/>
                </a:cubicBezTo>
                <a:cubicBezTo>
                  <a:pt x="1064669" y="373751"/>
                  <a:pt x="1075042" y="363380"/>
                  <a:pt x="1087839" y="363380"/>
                </a:cubicBezTo>
                <a:close/>
                <a:moveTo>
                  <a:pt x="910739" y="363380"/>
                </a:moveTo>
                <a:cubicBezTo>
                  <a:pt x="923530" y="363380"/>
                  <a:pt x="933902" y="373751"/>
                  <a:pt x="933902" y="386545"/>
                </a:cubicBezTo>
                <a:cubicBezTo>
                  <a:pt x="933902" y="399339"/>
                  <a:pt x="923530" y="409711"/>
                  <a:pt x="910739" y="409711"/>
                </a:cubicBezTo>
                <a:cubicBezTo>
                  <a:pt x="897940" y="409711"/>
                  <a:pt x="887573" y="399339"/>
                  <a:pt x="887573" y="386545"/>
                </a:cubicBezTo>
                <a:cubicBezTo>
                  <a:pt x="887573" y="373751"/>
                  <a:pt x="897940" y="363380"/>
                  <a:pt x="910739" y="363380"/>
                </a:cubicBezTo>
                <a:close/>
                <a:moveTo>
                  <a:pt x="733641" y="363380"/>
                </a:moveTo>
                <a:cubicBezTo>
                  <a:pt x="746435" y="363380"/>
                  <a:pt x="756807" y="373751"/>
                  <a:pt x="756807" y="386545"/>
                </a:cubicBezTo>
                <a:cubicBezTo>
                  <a:pt x="756807" y="399339"/>
                  <a:pt x="746435" y="409711"/>
                  <a:pt x="733641" y="409711"/>
                </a:cubicBezTo>
                <a:cubicBezTo>
                  <a:pt x="720846" y="409711"/>
                  <a:pt x="710474" y="399339"/>
                  <a:pt x="710474" y="386545"/>
                </a:cubicBezTo>
                <a:cubicBezTo>
                  <a:pt x="710474" y="373751"/>
                  <a:pt x="720846" y="363380"/>
                  <a:pt x="733641" y="363380"/>
                </a:cubicBezTo>
                <a:close/>
                <a:moveTo>
                  <a:pt x="556538" y="363380"/>
                </a:moveTo>
                <a:cubicBezTo>
                  <a:pt x="569332" y="363380"/>
                  <a:pt x="579704" y="373751"/>
                  <a:pt x="579704" y="386546"/>
                </a:cubicBezTo>
                <a:cubicBezTo>
                  <a:pt x="579704" y="399339"/>
                  <a:pt x="569332" y="409711"/>
                  <a:pt x="556538" y="409711"/>
                </a:cubicBezTo>
                <a:cubicBezTo>
                  <a:pt x="543744" y="409711"/>
                  <a:pt x="533372" y="399339"/>
                  <a:pt x="533372" y="386546"/>
                </a:cubicBezTo>
                <a:cubicBezTo>
                  <a:pt x="533372" y="373751"/>
                  <a:pt x="543744" y="363380"/>
                  <a:pt x="556538" y="363380"/>
                </a:cubicBezTo>
                <a:close/>
                <a:moveTo>
                  <a:pt x="379441" y="363380"/>
                </a:moveTo>
                <a:cubicBezTo>
                  <a:pt x="392236" y="363380"/>
                  <a:pt x="402607" y="373751"/>
                  <a:pt x="402607" y="386546"/>
                </a:cubicBezTo>
                <a:cubicBezTo>
                  <a:pt x="402607" y="399339"/>
                  <a:pt x="392236" y="409711"/>
                  <a:pt x="379441" y="409711"/>
                </a:cubicBezTo>
                <a:cubicBezTo>
                  <a:pt x="366647" y="409711"/>
                  <a:pt x="356274" y="399339"/>
                  <a:pt x="356274" y="386546"/>
                </a:cubicBezTo>
                <a:cubicBezTo>
                  <a:pt x="356274" y="373751"/>
                  <a:pt x="366647" y="363380"/>
                  <a:pt x="379441" y="363380"/>
                </a:cubicBezTo>
                <a:close/>
                <a:moveTo>
                  <a:pt x="202338" y="363380"/>
                </a:moveTo>
                <a:cubicBezTo>
                  <a:pt x="215132" y="363380"/>
                  <a:pt x="225504" y="373751"/>
                  <a:pt x="225504" y="386546"/>
                </a:cubicBezTo>
                <a:cubicBezTo>
                  <a:pt x="225504" y="399339"/>
                  <a:pt x="215132" y="409711"/>
                  <a:pt x="202338" y="409711"/>
                </a:cubicBezTo>
                <a:cubicBezTo>
                  <a:pt x="189544" y="409711"/>
                  <a:pt x="179172" y="399339"/>
                  <a:pt x="179172" y="386546"/>
                </a:cubicBezTo>
                <a:cubicBezTo>
                  <a:pt x="179172" y="373751"/>
                  <a:pt x="189544" y="363380"/>
                  <a:pt x="202338" y="363380"/>
                </a:cubicBezTo>
                <a:close/>
                <a:moveTo>
                  <a:pt x="1619116" y="363380"/>
                </a:moveTo>
                <a:cubicBezTo>
                  <a:pt x="1631914" y="363380"/>
                  <a:pt x="1642289" y="373751"/>
                  <a:pt x="1642289" y="386545"/>
                </a:cubicBezTo>
                <a:cubicBezTo>
                  <a:pt x="1642289" y="399339"/>
                  <a:pt x="1631914" y="409711"/>
                  <a:pt x="1619116" y="409711"/>
                </a:cubicBezTo>
                <a:cubicBezTo>
                  <a:pt x="1606319" y="409711"/>
                  <a:pt x="1595945" y="399339"/>
                  <a:pt x="1595945" y="386545"/>
                </a:cubicBezTo>
                <a:cubicBezTo>
                  <a:pt x="1595945" y="373751"/>
                  <a:pt x="1606319" y="363380"/>
                  <a:pt x="1619116" y="363380"/>
                </a:cubicBezTo>
                <a:close/>
                <a:moveTo>
                  <a:pt x="1442029" y="363380"/>
                </a:moveTo>
                <a:cubicBezTo>
                  <a:pt x="1454823" y="363380"/>
                  <a:pt x="1465195" y="373751"/>
                  <a:pt x="1465195" y="386545"/>
                </a:cubicBezTo>
                <a:cubicBezTo>
                  <a:pt x="1465195" y="399339"/>
                  <a:pt x="1454823" y="409711"/>
                  <a:pt x="1442029" y="409711"/>
                </a:cubicBezTo>
                <a:cubicBezTo>
                  <a:pt x="1429236" y="409711"/>
                  <a:pt x="1418864" y="399339"/>
                  <a:pt x="1418864" y="386545"/>
                </a:cubicBezTo>
                <a:cubicBezTo>
                  <a:pt x="1418864" y="373751"/>
                  <a:pt x="1429236" y="363380"/>
                  <a:pt x="1442029" y="363380"/>
                </a:cubicBezTo>
                <a:close/>
                <a:moveTo>
                  <a:pt x="1264930" y="363380"/>
                </a:moveTo>
                <a:cubicBezTo>
                  <a:pt x="1277725" y="363380"/>
                  <a:pt x="1288096" y="373751"/>
                  <a:pt x="1288096" y="386545"/>
                </a:cubicBezTo>
                <a:cubicBezTo>
                  <a:pt x="1288096" y="399339"/>
                  <a:pt x="1277725" y="409711"/>
                  <a:pt x="1264930" y="409711"/>
                </a:cubicBezTo>
                <a:cubicBezTo>
                  <a:pt x="1252136" y="409711"/>
                  <a:pt x="1241764" y="399339"/>
                  <a:pt x="1241764" y="386545"/>
                </a:cubicBezTo>
                <a:cubicBezTo>
                  <a:pt x="1241764" y="373751"/>
                  <a:pt x="1252136" y="363380"/>
                  <a:pt x="1264930" y="363380"/>
                </a:cubicBezTo>
                <a:close/>
                <a:moveTo>
                  <a:pt x="1793622" y="363374"/>
                </a:moveTo>
                <a:cubicBezTo>
                  <a:pt x="1806416" y="363374"/>
                  <a:pt x="1816788" y="373746"/>
                  <a:pt x="1816788" y="386540"/>
                </a:cubicBezTo>
                <a:cubicBezTo>
                  <a:pt x="1816788" y="399335"/>
                  <a:pt x="1806416" y="409706"/>
                  <a:pt x="1793622" y="409706"/>
                </a:cubicBezTo>
                <a:cubicBezTo>
                  <a:pt x="1780828" y="409706"/>
                  <a:pt x="1770456" y="399335"/>
                  <a:pt x="1770456" y="386540"/>
                </a:cubicBezTo>
                <a:cubicBezTo>
                  <a:pt x="1770456" y="373746"/>
                  <a:pt x="1780828" y="363374"/>
                  <a:pt x="1793622" y="363374"/>
                </a:cubicBezTo>
                <a:close/>
                <a:moveTo>
                  <a:pt x="2856216" y="363374"/>
                </a:moveTo>
                <a:cubicBezTo>
                  <a:pt x="2869010" y="363374"/>
                  <a:pt x="2879382" y="373746"/>
                  <a:pt x="2879382" y="386540"/>
                </a:cubicBezTo>
                <a:cubicBezTo>
                  <a:pt x="2879382" y="399334"/>
                  <a:pt x="2869010" y="409705"/>
                  <a:pt x="2856216" y="409705"/>
                </a:cubicBezTo>
                <a:cubicBezTo>
                  <a:pt x="2843422" y="409705"/>
                  <a:pt x="2833050" y="399334"/>
                  <a:pt x="2833050" y="386540"/>
                </a:cubicBezTo>
                <a:cubicBezTo>
                  <a:pt x="2833050" y="373746"/>
                  <a:pt x="2843422" y="363374"/>
                  <a:pt x="2856216" y="363374"/>
                </a:cubicBezTo>
                <a:close/>
                <a:moveTo>
                  <a:pt x="2679117" y="363374"/>
                </a:moveTo>
                <a:cubicBezTo>
                  <a:pt x="2691911" y="363374"/>
                  <a:pt x="2702283" y="373746"/>
                  <a:pt x="2702283" y="386540"/>
                </a:cubicBezTo>
                <a:cubicBezTo>
                  <a:pt x="2702283" y="399334"/>
                  <a:pt x="2691911" y="409705"/>
                  <a:pt x="2679117" y="409705"/>
                </a:cubicBezTo>
                <a:cubicBezTo>
                  <a:pt x="2666323" y="409705"/>
                  <a:pt x="2655951" y="399334"/>
                  <a:pt x="2655951" y="386540"/>
                </a:cubicBezTo>
                <a:cubicBezTo>
                  <a:pt x="2655951" y="373746"/>
                  <a:pt x="2666323" y="363374"/>
                  <a:pt x="2679117" y="363374"/>
                </a:cubicBezTo>
                <a:close/>
                <a:moveTo>
                  <a:pt x="2502018" y="363374"/>
                </a:moveTo>
                <a:cubicBezTo>
                  <a:pt x="2514812" y="363374"/>
                  <a:pt x="2525184" y="373746"/>
                  <a:pt x="2525184" y="386540"/>
                </a:cubicBezTo>
                <a:cubicBezTo>
                  <a:pt x="2525184" y="399334"/>
                  <a:pt x="2514812" y="409706"/>
                  <a:pt x="2502018" y="409706"/>
                </a:cubicBezTo>
                <a:cubicBezTo>
                  <a:pt x="2489224" y="409706"/>
                  <a:pt x="2478852" y="399334"/>
                  <a:pt x="2478852" y="386540"/>
                </a:cubicBezTo>
                <a:cubicBezTo>
                  <a:pt x="2478852" y="373746"/>
                  <a:pt x="2489224" y="363374"/>
                  <a:pt x="2502018" y="363374"/>
                </a:cubicBezTo>
                <a:close/>
                <a:moveTo>
                  <a:pt x="2324919" y="363374"/>
                </a:moveTo>
                <a:cubicBezTo>
                  <a:pt x="2337713" y="363374"/>
                  <a:pt x="2348085" y="373746"/>
                  <a:pt x="2348085" y="386540"/>
                </a:cubicBezTo>
                <a:cubicBezTo>
                  <a:pt x="2348085" y="399334"/>
                  <a:pt x="2337713" y="409706"/>
                  <a:pt x="2324919" y="409706"/>
                </a:cubicBezTo>
                <a:cubicBezTo>
                  <a:pt x="2312125" y="409706"/>
                  <a:pt x="2301753" y="399334"/>
                  <a:pt x="2301753" y="386540"/>
                </a:cubicBezTo>
                <a:cubicBezTo>
                  <a:pt x="2301753" y="373746"/>
                  <a:pt x="2312125" y="363374"/>
                  <a:pt x="2324919" y="363374"/>
                </a:cubicBezTo>
                <a:close/>
                <a:moveTo>
                  <a:pt x="2147820" y="363374"/>
                </a:moveTo>
                <a:cubicBezTo>
                  <a:pt x="2160614" y="363374"/>
                  <a:pt x="2170986" y="373746"/>
                  <a:pt x="2170986" y="386540"/>
                </a:cubicBezTo>
                <a:cubicBezTo>
                  <a:pt x="2170986" y="399335"/>
                  <a:pt x="2160614" y="409706"/>
                  <a:pt x="2147820" y="409706"/>
                </a:cubicBezTo>
                <a:cubicBezTo>
                  <a:pt x="2135026" y="409706"/>
                  <a:pt x="2124654" y="399335"/>
                  <a:pt x="2124654" y="386540"/>
                </a:cubicBezTo>
                <a:cubicBezTo>
                  <a:pt x="2124654" y="373746"/>
                  <a:pt x="2135026" y="363374"/>
                  <a:pt x="2147820" y="363374"/>
                </a:cubicBezTo>
                <a:close/>
                <a:moveTo>
                  <a:pt x="1970721" y="363374"/>
                </a:moveTo>
                <a:cubicBezTo>
                  <a:pt x="1983515" y="363374"/>
                  <a:pt x="1993887" y="373746"/>
                  <a:pt x="1993887" y="386540"/>
                </a:cubicBezTo>
                <a:cubicBezTo>
                  <a:pt x="1993887" y="399335"/>
                  <a:pt x="1983515" y="409706"/>
                  <a:pt x="1970721" y="409706"/>
                </a:cubicBezTo>
                <a:cubicBezTo>
                  <a:pt x="1957927" y="409706"/>
                  <a:pt x="1947555" y="399335"/>
                  <a:pt x="1947555" y="386540"/>
                </a:cubicBezTo>
                <a:cubicBezTo>
                  <a:pt x="1947555" y="373746"/>
                  <a:pt x="1957927" y="363374"/>
                  <a:pt x="1970721" y="363374"/>
                </a:cubicBezTo>
                <a:close/>
                <a:moveTo>
                  <a:pt x="3387508" y="363374"/>
                </a:moveTo>
                <a:cubicBezTo>
                  <a:pt x="3400302" y="363374"/>
                  <a:pt x="3410674" y="373746"/>
                  <a:pt x="3410674" y="386540"/>
                </a:cubicBezTo>
                <a:cubicBezTo>
                  <a:pt x="3410674" y="399334"/>
                  <a:pt x="3400302" y="409705"/>
                  <a:pt x="3387508" y="409705"/>
                </a:cubicBezTo>
                <a:cubicBezTo>
                  <a:pt x="3374714" y="409705"/>
                  <a:pt x="3364342" y="399334"/>
                  <a:pt x="3364342" y="386540"/>
                </a:cubicBezTo>
                <a:cubicBezTo>
                  <a:pt x="3364342" y="373746"/>
                  <a:pt x="3374714" y="363374"/>
                  <a:pt x="3387508" y="363374"/>
                </a:cubicBezTo>
                <a:close/>
                <a:moveTo>
                  <a:pt x="3210413" y="363374"/>
                </a:moveTo>
                <a:cubicBezTo>
                  <a:pt x="3223207" y="363374"/>
                  <a:pt x="3233579" y="373746"/>
                  <a:pt x="3233579" y="386540"/>
                </a:cubicBezTo>
                <a:cubicBezTo>
                  <a:pt x="3233579" y="399334"/>
                  <a:pt x="3223207" y="409705"/>
                  <a:pt x="3210413" y="409705"/>
                </a:cubicBezTo>
                <a:cubicBezTo>
                  <a:pt x="3197619" y="409705"/>
                  <a:pt x="3187247" y="399334"/>
                  <a:pt x="3187247" y="386540"/>
                </a:cubicBezTo>
                <a:cubicBezTo>
                  <a:pt x="3187247" y="373746"/>
                  <a:pt x="3197619" y="363374"/>
                  <a:pt x="3210413" y="363374"/>
                </a:cubicBezTo>
                <a:close/>
                <a:moveTo>
                  <a:pt x="3033314" y="363374"/>
                </a:moveTo>
                <a:cubicBezTo>
                  <a:pt x="3046108" y="363374"/>
                  <a:pt x="3056480" y="373746"/>
                  <a:pt x="3056480" y="386540"/>
                </a:cubicBezTo>
                <a:cubicBezTo>
                  <a:pt x="3056480" y="399334"/>
                  <a:pt x="3046108" y="409705"/>
                  <a:pt x="3033314" y="409705"/>
                </a:cubicBezTo>
                <a:cubicBezTo>
                  <a:pt x="3020520" y="409705"/>
                  <a:pt x="3010148" y="399334"/>
                  <a:pt x="3010148" y="386540"/>
                </a:cubicBezTo>
                <a:cubicBezTo>
                  <a:pt x="3010148" y="373746"/>
                  <a:pt x="3020520" y="363374"/>
                  <a:pt x="3033314" y="363374"/>
                </a:cubicBezTo>
                <a:close/>
                <a:moveTo>
                  <a:pt x="25240" y="171368"/>
                </a:moveTo>
                <a:cubicBezTo>
                  <a:pt x="38034" y="171368"/>
                  <a:pt x="48406" y="181740"/>
                  <a:pt x="48406" y="194534"/>
                </a:cubicBezTo>
                <a:cubicBezTo>
                  <a:pt x="48406" y="207328"/>
                  <a:pt x="38034" y="217700"/>
                  <a:pt x="25240" y="217700"/>
                </a:cubicBezTo>
                <a:cubicBezTo>
                  <a:pt x="12446" y="217700"/>
                  <a:pt x="2074" y="207328"/>
                  <a:pt x="2074" y="194534"/>
                </a:cubicBezTo>
                <a:cubicBezTo>
                  <a:pt x="2074" y="181740"/>
                  <a:pt x="12446" y="171368"/>
                  <a:pt x="25240" y="171368"/>
                </a:cubicBezTo>
                <a:close/>
                <a:moveTo>
                  <a:pt x="379441" y="171368"/>
                </a:moveTo>
                <a:cubicBezTo>
                  <a:pt x="392237" y="171368"/>
                  <a:pt x="402607" y="181740"/>
                  <a:pt x="402607" y="194534"/>
                </a:cubicBezTo>
                <a:cubicBezTo>
                  <a:pt x="402607" y="207328"/>
                  <a:pt x="392237" y="217700"/>
                  <a:pt x="379441" y="217700"/>
                </a:cubicBezTo>
                <a:cubicBezTo>
                  <a:pt x="366647" y="217700"/>
                  <a:pt x="356275" y="207328"/>
                  <a:pt x="356275" y="194534"/>
                </a:cubicBezTo>
                <a:cubicBezTo>
                  <a:pt x="356275" y="181740"/>
                  <a:pt x="366647" y="171368"/>
                  <a:pt x="379441" y="171368"/>
                </a:cubicBezTo>
                <a:close/>
                <a:moveTo>
                  <a:pt x="202338" y="171368"/>
                </a:moveTo>
                <a:cubicBezTo>
                  <a:pt x="215132" y="171368"/>
                  <a:pt x="225504" y="181740"/>
                  <a:pt x="225504" y="194534"/>
                </a:cubicBezTo>
                <a:cubicBezTo>
                  <a:pt x="225504" y="207328"/>
                  <a:pt x="215132" y="217700"/>
                  <a:pt x="202338" y="217700"/>
                </a:cubicBezTo>
                <a:cubicBezTo>
                  <a:pt x="189544" y="217700"/>
                  <a:pt x="179172" y="207328"/>
                  <a:pt x="179172" y="194534"/>
                </a:cubicBezTo>
                <a:cubicBezTo>
                  <a:pt x="179172" y="181740"/>
                  <a:pt x="189544" y="171368"/>
                  <a:pt x="202338" y="171368"/>
                </a:cubicBezTo>
                <a:close/>
                <a:moveTo>
                  <a:pt x="733641" y="171368"/>
                </a:moveTo>
                <a:cubicBezTo>
                  <a:pt x="746436" y="171368"/>
                  <a:pt x="756808" y="181740"/>
                  <a:pt x="756808" y="194534"/>
                </a:cubicBezTo>
                <a:cubicBezTo>
                  <a:pt x="756808" y="207328"/>
                  <a:pt x="746436" y="217700"/>
                  <a:pt x="733641" y="217700"/>
                </a:cubicBezTo>
                <a:cubicBezTo>
                  <a:pt x="720847" y="217700"/>
                  <a:pt x="710475" y="207328"/>
                  <a:pt x="710475" y="194534"/>
                </a:cubicBezTo>
                <a:cubicBezTo>
                  <a:pt x="710475" y="181740"/>
                  <a:pt x="720847" y="171368"/>
                  <a:pt x="733641" y="171368"/>
                </a:cubicBezTo>
                <a:close/>
                <a:moveTo>
                  <a:pt x="556539" y="171368"/>
                </a:moveTo>
                <a:cubicBezTo>
                  <a:pt x="569333" y="171368"/>
                  <a:pt x="579705" y="181740"/>
                  <a:pt x="579705" y="194534"/>
                </a:cubicBezTo>
                <a:cubicBezTo>
                  <a:pt x="579705" y="207328"/>
                  <a:pt x="569333" y="217700"/>
                  <a:pt x="556539" y="217700"/>
                </a:cubicBezTo>
                <a:cubicBezTo>
                  <a:pt x="543744" y="217700"/>
                  <a:pt x="533372" y="207328"/>
                  <a:pt x="533372" y="194534"/>
                </a:cubicBezTo>
                <a:cubicBezTo>
                  <a:pt x="533372" y="181740"/>
                  <a:pt x="543744" y="171368"/>
                  <a:pt x="556539" y="171368"/>
                </a:cubicBezTo>
                <a:close/>
                <a:moveTo>
                  <a:pt x="910739" y="171368"/>
                </a:moveTo>
                <a:cubicBezTo>
                  <a:pt x="923533" y="171368"/>
                  <a:pt x="933902" y="181740"/>
                  <a:pt x="933902" y="194534"/>
                </a:cubicBezTo>
                <a:cubicBezTo>
                  <a:pt x="933902" y="207328"/>
                  <a:pt x="923533" y="217700"/>
                  <a:pt x="910739" y="217700"/>
                </a:cubicBezTo>
                <a:cubicBezTo>
                  <a:pt x="897940" y="217700"/>
                  <a:pt x="887573" y="207328"/>
                  <a:pt x="887573" y="194534"/>
                </a:cubicBezTo>
                <a:cubicBezTo>
                  <a:pt x="887573" y="181740"/>
                  <a:pt x="897940" y="171368"/>
                  <a:pt x="910739" y="171368"/>
                </a:cubicBezTo>
                <a:close/>
                <a:moveTo>
                  <a:pt x="1264931" y="171368"/>
                </a:moveTo>
                <a:cubicBezTo>
                  <a:pt x="1277725" y="171368"/>
                  <a:pt x="1288098" y="181740"/>
                  <a:pt x="1288098" y="194534"/>
                </a:cubicBezTo>
                <a:cubicBezTo>
                  <a:pt x="1288098" y="207328"/>
                  <a:pt x="1277725" y="217699"/>
                  <a:pt x="1264931" y="217699"/>
                </a:cubicBezTo>
                <a:cubicBezTo>
                  <a:pt x="1252136" y="217699"/>
                  <a:pt x="1241764" y="207328"/>
                  <a:pt x="1241764" y="194534"/>
                </a:cubicBezTo>
                <a:cubicBezTo>
                  <a:pt x="1241764" y="181740"/>
                  <a:pt x="1252136" y="171368"/>
                  <a:pt x="1264931" y="171368"/>
                </a:cubicBezTo>
                <a:close/>
                <a:moveTo>
                  <a:pt x="1087840" y="171368"/>
                </a:moveTo>
                <a:cubicBezTo>
                  <a:pt x="1100636" y="171368"/>
                  <a:pt x="1111008" y="181740"/>
                  <a:pt x="1111008" y="194534"/>
                </a:cubicBezTo>
                <a:cubicBezTo>
                  <a:pt x="1111008" y="207328"/>
                  <a:pt x="1100636" y="217700"/>
                  <a:pt x="1087840" y="217700"/>
                </a:cubicBezTo>
                <a:cubicBezTo>
                  <a:pt x="1075042" y="217700"/>
                  <a:pt x="1064669" y="207328"/>
                  <a:pt x="1064669" y="194534"/>
                </a:cubicBezTo>
                <a:cubicBezTo>
                  <a:pt x="1064669" y="181740"/>
                  <a:pt x="1075042" y="171368"/>
                  <a:pt x="1087840" y="171368"/>
                </a:cubicBezTo>
                <a:close/>
                <a:moveTo>
                  <a:pt x="1442030" y="171368"/>
                </a:moveTo>
                <a:cubicBezTo>
                  <a:pt x="1454825" y="171368"/>
                  <a:pt x="1465195" y="181740"/>
                  <a:pt x="1465195" y="194534"/>
                </a:cubicBezTo>
                <a:cubicBezTo>
                  <a:pt x="1465195" y="207328"/>
                  <a:pt x="1454825" y="217699"/>
                  <a:pt x="1442030" y="217699"/>
                </a:cubicBezTo>
                <a:cubicBezTo>
                  <a:pt x="1429236" y="217699"/>
                  <a:pt x="1418865" y="207328"/>
                  <a:pt x="1418865" y="194534"/>
                </a:cubicBezTo>
                <a:cubicBezTo>
                  <a:pt x="1418865" y="181740"/>
                  <a:pt x="1429236" y="171368"/>
                  <a:pt x="1442030" y="171368"/>
                </a:cubicBezTo>
                <a:close/>
                <a:moveTo>
                  <a:pt x="1619116" y="171368"/>
                </a:moveTo>
                <a:cubicBezTo>
                  <a:pt x="1631916" y="171368"/>
                  <a:pt x="1642290" y="181740"/>
                  <a:pt x="1642290" y="194533"/>
                </a:cubicBezTo>
                <a:cubicBezTo>
                  <a:pt x="1642290" y="207327"/>
                  <a:pt x="1631916" y="217699"/>
                  <a:pt x="1619116" y="217699"/>
                </a:cubicBezTo>
                <a:cubicBezTo>
                  <a:pt x="1606319" y="217699"/>
                  <a:pt x="1595945" y="207327"/>
                  <a:pt x="1595945" y="194533"/>
                </a:cubicBezTo>
                <a:cubicBezTo>
                  <a:pt x="1595945" y="181740"/>
                  <a:pt x="1606319" y="171368"/>
                  <a:pt x="1619116" y="171368"/>
                </a:cubicBezTo>
                <a:close/>
                <a:moveTo>
                  <a:pt x="1793622" y="171363"/>
                </a:moveTo>
                <a:cubicBezTo>
                  <a:pt x="1806416" y="171363"/>
                  <a:pt x="1816788" y="181735"/>
                  <a:pt x="1816788" y="194529"/>
                </a:cubicBezTo>
                <a:cubicBezTo>
                  <a:pt x="1816788" y="207323"/>
                  <a:pt x="1806416" y="217695"/>
                  <a:pt x="1793622" y="217695"/>
                </a:cubicBezTo>
                <a:cubicBezTo>
                  <a:pt x="1780828" y="217695"/>
                  <a:pt x="1770456" y="207323"/>
                  <a:pt x="1770456" y="194529"/>
                </a:cubicBezTo>
                <a:cubicBezTo>
                  <a:pt x="1770456" y="181735"/>
                  <a:pt x="1780828" y="171363"/>
                  <a:pt x="1793622" y="171363"/>
                </a:cubicBezTo>
                <a:close/>
                <a:moveTo>
                  <a:pt x="2147820" y="171363"/>
                </a:moveTo>
                <a:cubicBezTo>
                  <a:pt x="2160614" y="171363"/>
                  <a:pt x="2170986" y="181735"/>
                  <a:pt x="2170986" y="194529"/>
                </a:cubicBezTo>
                <a:cubicBezTo>
                  <a:pt x="2170986" y="207323"/>
                  <a:pt x="2160614" y="217695"/>
                  <a:pt x="2147820" y="217695"/>
                </a:cubicBezTo>
                <a:cubicBezTo>
                  <a:pt x="2135026" y="217695"/>
                  <a:pt x="2124654" y="207323"/>
                  <a:pt x="2124654" y="194529"/>
                </a:cubicBezTo>
                <a:cubicBezTo>
                  <a:pt x="2124654" y="181735"/>
                  <a:pt x="2135026" y="171363"/>
                  <a:pt x="2147820" y="171363"/>
                </a:cubicBezTo>
                <a:close/>
                <a:moveTo>
                  <a:pt x="1970721" y="171363"/>
                </a:moveTo>
                <a:cubicBezTo>
                  <a:pt x="1983515" y="171363"/>
                  <a:pt x="1993887" y="181735"/>
                  <a:pt x="1993887" y="194529"/>
                </a:cubicBezTo>
                <a:cubicBezTo>
                  <a:pt x="1993887" y="207323"/>
                  <a:pt x="1983515" y="217695"/>
                  <a:pt x="1970721" y="217695"/>
                </a:cubicBezTo>
                <a:cubicBezTo>
                  <a:pt x="1957927" y="217695"/>
                  <a:pt x="1947555" y="207323"/>
                  <a:pt x="1947555" y="194529"/>
                </a:cubicBezTo>
                <a:cubicBezTo>
                  <a:pt x="1947555" y="181735"/>
                  <a:pt x="1957927" y="171363"/>
                  <a:pt x="1970721" y="171363"/>
                </a:cubicBezTo>
                <a:close/>
                <a:moveTo>
                  <a:pt x="2324919" y="171363"/>
                </a:moveTo>
                <a:cubicBezTo>
                  <a:pt x="2337713" y="171363"/>
                  <a:pt x="2348085" y="181735"/>
                  <a:pt x="2348085" y="194529"/>
                </a:cubicBezTo>
                <a:cubicBezTo>
                  <a:pt x="2348085" y="207323"/>
                  <a:pt x="2337713" y="217695"/>
                  <a:pt x="2324919" y="217695"/>
                </a:cubicBezTo>
                <a:cubicBezTo>
                  <a:pt x="2312125" y="217695"/>
                  <a:pt x="2301753" y="207323"/>
                  <a:pt x="2301753" y="194529"/>
                </a:cubicBezTo>
                <a:cubicBezTo>
                  <a:pt x="2301753" y="181735"/>
                  <a:pt x="2312125" y="171363"/>
                  <a:pt x="2324919" y="171363"/>
                </a:cubicBezTo>
                <a:close/>
                <a:moveTo>
                  <a:pt x="2502018" y="171363"/>
                </a:moveTo>
                <a:cubicBezTo>
                  <a:pt x="2514812" y="171363"/>
                  <a:pt x="2525184" y="181735"/>
                  <a:pt x="2525184" y="194529"/>
                </a:cubicBezTo>
                <a:cubicBezTo>
                  <a:pt x="2525184" y="207323"/>
                  <a:pt x="2514812" y="217695"/>
                  <a:pt x="2502018" y="217695"/>
                </a:cubicBezTo>
                <a:cubicBezTo>
                  <a:pt x="2489224" y="217695"/>
                  <a:pt x="2478852" y="207323"/>
                  <a:pt x="2478852" y="194529"/>
                </a:cubicBezTo>
                <a:cubicBezTo>
                  <a:pt x="2478852" y="181735"/>
                  <a:pt x="2489224" y="171363"/>
                  <a:pt x="2502018" y="171363"/>
                </a:cubicBezTo>
                <a:close/>
                <a:moveTo>
                  <a:pt x="2679117" y="171363"/>
                </a:moveTo>
                <a:cubicBezTo>
                  <a:pt x="2691911" y="171363"/>
                  <a:pt x="2702283" y="181735"/>
                  <a:pt x="2702283" y="194529"/>
                </a:cubicBezTo>
                <a:cubicBezTo>
                  <a:pt x="2702283" y="207323"/>
                  <a:pt x="2691911" y="217695"/>
                  <a:pt x="2679117" y="217695"/>
                </a:cubicBezTo>
                <a:cubicBezTo>
                  <a:pt x="2666323" y="217695"/>
                  <a:pt x="2655951" y="207323"/>
                  <a:pt x="2655951" y="194529"/>
                </a:cubicBezTo>
                <a:cubicBezTo>
                  <a:pt x="2655951" y="181735"/>
                  <a:pt x="2666323" y="171363"/>
                  <a:pt x="2679117" y="171363"/>
                </a:cubicBezTo>
                <a:close/>
                <a:moveTo>
                  <a:pt x="2856216" y="171363"/>
                </a:moveTo>
                <a:cubicBezTo>
                  <a:pt x="2869010" y="171363"/>
                  <a:pt x="2879382" y="181735"/>
                  <a:pt x="2879382" y="194529"/>
                </a:cubicBezTo>
                <a:cubicBezTo>
                  <a:pt x="2879382" y="207323"/>
                  <a:pt x="2869010" y="217695"/>
                  <a:pt x="2856216" y="217695"/>
                </a:cubicBezTo>
                <a:cubicBezTo>
                  <a:pt x="2843422" y="217695"/>
                  <a:pt x="2833050" y="207323"/>
                  <a:pt x="2833050" y="194529"/>
                </a:cubicBezTo>
                <a:cubicBezTo>
                  <a:pt x="2833050" y="181735"/>
                  <a:pt x="2843422" y="171363"/>
                  <a:pt x="2856216" y="171363"/>
                </a:cubicBezTo>
                <a:close/>
                <a:moveTo>
                  <a:pt x="3033314" y="171363"/>
                </a:moveTo>
                <a:cubicBezTo>
                  <a:pt x="3046108" y="171363"/>
                  <a:pt x="3056480" y="181735"/>
                  <a:pt x="3056480" y="194529"/>
                </a:cubicBezTo>
                <a:cubicBezTo>
                  <a:pt x="3056480" y="207323"/>
                  <a:pt x="3046108" y="217695"/>
                  <a:pt x="3033314" y="217695"/>
                </a:cubicBezTo>
                <a:cubicBezTo>
                  <a:pt x="3020520" y="217695"/>
                  <a:pt x="3010148" y="207323"/>
                  <a:pt x="3010148" y="194529"/>
                </a:cubicBezTo>
                <a:cubicBezTo>
                  <a:pt x="3010148" y="181735"/>
                  <a:pt x="3020520" y="171363"/>
                  <a:pt x="3033314" y="171363"/>
                </a:cubicBezTo>
                <a:close/>
                <a:moveTo>
                  <a:pt x="3210413" y="171363"/>
                </a:moveTo>
                <a:cubicBezTo>
                  <a:pt x="3223207" y="171363"/>
                  <a:pt x="3233579" y="181735"/>
                  <a:pt x="3233579" y="194529"/>
                </a:cubicBezTo>
                <a:cubicBezTo>
                  <a:pt x="3233579" y="207323"/>
                  <a:pt x="3223207" y="217695"/>
                  <a:pt x="3210413" y="217695"/>
                </a:cubicBezTo>
                <a:cubicBezTo>
                  <a:pt x="3197619" y="217695"/>
                  <a:pt x="3187247" y="207323"/>
                  <a:pt x="3187247" y="194529"/>
                </a:cubicBezTo>
                <a:cubicBezTo>
                  <a:pt x="3187247" y="181735"/>
                  <a:pt x="3197619" y="171363"/>
                  <a:pt x="3210413" y="171363"/>
                </a:cubicBezTo>
                <a:close/>
                <a:moveTo>
                  <a:pt x="3387508" y="171363"/>
                </a:moveTo>
                <a:cubicBezTo>
                  <a:pt x="3400302" y="171363"/>
                  <a:pt x="3410674" y="181735"/>
                  <a:pt x="3410674" y="194529"/>
                </a:cubicBezTo>
                <a:cubicBezTo>
                  <a:pt x="3410674" y="207323"/>
                  <a:pt x="3400302" y="217695"/>
                  <a:pt x="3387508" y="217695"/>
                </a:cubicBezTo>
                <a:cubicBezTo>
                  <a:pt x="3374714" y="217695"/>
                  <a:pt x="3364342" y="207323"/>
                  <a:pt x="3364342" y="194529"/>
                </a:cubicBezTo>
                <a:cubicBezTo>
                  <a:pt x="3364342" y="181735"/>
                  <a:pt x="3374714" y="171363"/>
                  <a:pt x="3387508" y="171363"/>
                </a:cubicBezTo>
                <a:close/>
                <a:moveTo>
                  <a:pt x="27306" y="5"/>
                </a:moveTo>
                <a:cubicBezTo>
                  <a:pt x="40100" y="5"/>
                  <a:pt x="50472" y="10377"/>
                  <a:pt x="50472" y="23171"/>
                </a:cubicBezTo>
                <a:cubicBezTo>
                  <a:pt x="50472" y="35965"/>
                  <a:pt x="40100" y="46337"/>
                  <a:pt x="27306" y="46337"/>
                </a:cubicBezTo>
                <a:cubicBezTo>
                  <a:pt x="14512" y="46337"/>
                  <a:pt x="4140" y="35965"/>
                  <a:pt x="4140" y="23171"/>
                </a:cubicBezTo>
                <a:cubicBezTo>
                  <a:pt x="4140" y="10377"/>
                  <a:pt x="14512" y="5"/>
                  <a:pt x="27306" y="5"/>
                </a:cubicBezTo>
                <a:close/>
                <a:moveTo>
                  <a:pt x="204404" y="5"/>
                </a:moveTo>
                <a:cubicBezTo>
                  <a:pt x="217198" y="5"/>
                  <a:pt x="227570" y="10377"/>
                  <a:pt x="227570" y="23171"/>
                </a:cubicBezTo>
                <a:cubicBezTo>
                  <a:pt x="227570" y="35965"/>
                  <a:pt x="217198" y="46337"/>
                  <a:pt x="204404" y="46337"/>
                </a:cubicBezTo>
                <a:cubicBezTo>
                  <a:pt x="191610" y="46337"/>
                  <a:pt x="181238" y="35965"/>
                  <a:pt x="181238" y="23171"/>
                </a:cubicBezTo>
                <a:cubicBezTo>
                  <a:pt x="181238" y="10377"/>
                  <a:pt x="191610" y="5"/>
                  <a:pt x="204404" y="5"/>
                </a:cubicBezTo>
                <a:close/>
                <a:moveTo>
                  <a:pt x="381506" y="5"/>
                </a:moveTo>
                <a:cubicBezTo>
                  <a:pt x="394301" y="5"/>
                  <a:pt x="404671" y="10377"/>
                  <a:pt x="404671" y="23171"/>
                </a:cubicBezTo>
                <a:cubicBezTo>
                  <a:pt x="404671" y="35965"/>
                  <a:pt x="394301" y="46337"/>
                  <a:pt x="381506" y="46337"/>
                </a:cubicBezTo>
                <a:cubicBezTo>
                  <a:pt x="368712" y="46337"/>
                  <a:pt x="358339" y="35965"/>
                  <a:pt x="358339" y="23171"/>
                </a:cubicBezTo>
                <a:cubicBezTo>
                  <a:pt x="358339" y="10377"/>
                  <a:pt x="368712" y="5"/>
                  <a:pt x="381506" y="5"/>
                </a:cubicBezTo>
                <a:close/>
                <a:moveTo>
                  <a:pt x="558603" y="5"/>
                </a:moveTo>
                <a:cubicBezTo>
                  <a:pt x="571397" y="5"/>
                  <a:pt x="581770" y="10377"/>
                  <a:pt x="581770" y="23171"/>
                </a:cubicBezTo>
                <a:cubicBezTo>
                  <a:pt x="581770" y="35965"/>
                  <a:pt x="571397" y="46337"/>
                  <a:pt x="558603" y="46337"/>
                </a:cubicBezTo>
                <a:cubicBezTo>
                  <a:pt x="545809" y="46337"/>
                  <a:pt x="535438" y="35965"/>
                  <a:pt x="535438" y="23171"/>
                </a:cubicBezTo>
                <a:cubicBezTo>
                  <a:pt x="535438" y="10377"/>
                  <a:pt x="545809" y="5"/>
                  <a:pt x="558603" y="5"/>
                </a:cubicBezTo>
                <a:close/>
                <a:moveTo>
                  <a:pt x="735706" y="5"/>
                </a:moveTo>
                <a:cubicBezTo>
                  <a:pt x="748500" y="5"/>
                  <a:pt x="758872" y="10377"/>
                  <a:pt x="758872" y="23171"/>
                </a:cubicBezTo>
                <a:cubicBezTo>
                  <a:pt x="758872" y="35965"/>
                  <a:pt x="748500" y="46337"/>
                  <a:pt x="735706" y="46337"/>
                </a:cubicBezTo>
                <a:cubicBezTo>
                  <a:pt x="722912" y="46337"/>
                  <a:pt x="712539" y="35965"/>
                  <a:pt x="712539" y="23171"/>
                </a:cubicBezTo>
                <a:cubicBezTo>
                  <a:pt x="712539" y="10377"/>
                  <a:pt x="722912" y="5"/>
                  <a:pt x="735706" y="5"/>
                </a:cubicBezTo>
                <a:close/>
                <a:moveTo>
                  <a:pt x="912804" y="5"/>
                </a:moveTo>
                <a:cubicBezTo>
                  <a:pt x="925595" y="5"/>
                  <a:pt x="935967" y="10377"/>
                  <a:pt x="935967" y="23171"/>
                </a:cubicBezTo>
                <a:cubicBezTo>
                  <a:pt x="935967" y="35965"/>
                  <a:pt x="925595" y="46337"/>
                  <a:pt x="912804" y="46337"/>
                </a:cubicBezTo>
                <a:cubicBezTo>
                  <a:pt x="900003" y="46337"/>
                  <a:pt x="889637" y="35965"/>
                  <a:pt x="889637" y="23171"/>
                </a:cubicBezTo>
                <a:cubicBezTo>
                  <a:pt x="889637" y="10377"/>
                  <a:pt x="900003" y="5"/>
                  <a:pt x="912804" y="5"/>
                </a:cubicBezTo>
                <a:close/>
                <a:moveTo>
                  <a:pt x="1089905" y="5"/>
                </a:moveTo>
                <a:cubicBezTo>
                  <a:pt x="1102702" y="5"/>
                  <a:pt x="1113073" y="10377"/>
                  <a:pt x="1113073" y="23171"/>
                </a:cubicBezTo>
                <a:cubicBezTo>
                  <a:pt x="1113073" y="35965"/>
                  <a:pt x="1102702" y="46337"/>
                  <a:pt x="1089905" y="46337"/>
                </a:cubicBezTo>
                <a:cubicBezTo>
                  <a:pt x="1077108" y="46337"/>
                  <a:pt x="1066735" y="35965"/>
                  <a:pt x="1066735" y="23171"/>
                </a:cubicBezTo>
                <a:cubicBezTo>
                  <a:pt x="1066735" y="10377"/>
                  <a:pt x="1077108" y="5"/>
                  <a:pt x="1089905" y="5"/>
                </a:cubicBezTo>
                <a:close/>
                <a:moveTo>
                  <a:pt x="1266997" y="5"/>
                </a:moveTo>
                <a:cubicBezTo>
                  <a:pt x="1279791" y="5"/>
                  <a:pt x="1290163" y="10377"/>
                  <a:pt x="1290163" y="23171"/>
                </a:cubicBezTo>
                <a:cubicBezTo>
                  <a:pt x="1290163" y="35965"/>
                  <a:pt x="1279791" y="46337"/>
                  <a:pt x="1266997" y="46337"/>
                </a:cubicBezTo>
                <a:cubicBezTo>
                  <a:pt x="1254201" y="46337"/>
                  <a:pt x="1243831" y="35965"/>
                  <a:pt x="1243831" y="23171"/>
                </a:cubicBezTo>
                <a:cubicBezTo>
                  <a:pt x="1243831" y="10377"/>
                  <a:pt x="1254201" y="5"/>
                  <a:pt x="1266997" y="5"/>
                </a:cubicBezTo>
                <a:close/>
                <a:moveTo>
                  <a:pt x="1444095" y="5"/>
                </a:moveTo>
                <a:cubicBezTo>
                  <a:pt x="1456890" y="5"/>
                  <a:pt x="1467259" y="10377"/>
                  <a:pt x="1467259" y="23171"/>
                </a:cubicBezTo>
                <a:cubicBezTo>
                  <a:pt x="1467259" y="35965"/>
                  <a:pt x="1456890" y="46337"/>
                  <a:pt x="1444095" y="46337"/>
                </a:cubicBezTo>
                <a:cubicBezTo>
                  <a:pt x="1431303" y="46337"/>
                  <a:pt x="1420930" y="35965"/>
                  <a:pt x="1420930" y="23171"/>
                </a:cubicBezTo>
                <a:cubicBezTo>
                  <a:pt x="1420930" y="10377"/>
                  <a:pt x="1431303" y="5"/>
                  <a:pt x="1444095" y="5"/>
                </a:cubicBezTo>
                <a:close/>
                <a:moveTo>
                  <a:pt x="1621182" y="5"/>
                </a:moveTo>
                <a:cubicBezTo>
                  <a:pt x="1633981" y="5"/>
                  <a:pt x="1644355" y="10377"/>
                  <a:pt x="1644355" y="23171"/>
                </a:cubicBezTo>
                <a:cubicBezTo>
                  <a:pt x="1644355" y="35965"/>
                  <a:pt x="1633981" y="46337"/>
                  <a:pt x="1621182" y="46337"/>
                </a:cubicBezTo>
                <a:cubicBezTo>
                  <a:pt x="1608385" y="46337"/>
                  <a:pt x="1598010" y="35965"/>
                  <a:pt x="1598010" y="23171"/>
                </a:cubicBezTo>
                <a:cubicBezTo>
                  <a:pt x="1598010" y="10377"/>
                  <a:pt x="1608385" y="5"/>
                  <a:pt x="1621182" y="5"/>
                </a:cubicBezTo>
                <a:close/>
                <a:moveTo>
                  <a:pt x="1795687" y="1"/>
                </a:moveTo>
                <a:cubicBezTo>
                  <a:pt x="1808481" y="1"/>
                  <a:pt x="1818853" y="10372"/>
                  <a:pt x="1818853" y="23166"/>
                </a:cubicBezTo>
                <a:cubicBezTo>
                  <a:pt x="1818853" y="35960"/>
                  <a:pt x="1808481" y="46332"/>
                  <a:pt x="1795687" y="46332"/>
                </a:cubicBezTo>
                <a:cubicBezTo>
                  <a:pt x="1782893" y="46332"/>
                  <a:pt x="1772521" y="35960"/>
                  <a:pt x="1772521" y="23166"/>
                </a:cubicBezTo>
                <a:cubicBezTo>
                  <a:pt x="1772521" y="10372"/>
                  <a:pt x="1782893" y="1"/>
                  <a:pt x="1795687" y="1"/>
                </a:cubicBezTo>
                <a:close/>
                <a:moveTo>
                  <a:pt x="1972786" y="1"/>
                </a:moveTo>
                <a:cubicBezTo>
                  <a:pt x="1985580" y="1"/>
                  <a:pt x="1995952" y="10372"/>
                  <a:pt x="1995952" y="23166"/>
                </a:cubicBezTo>
                <a:cubicBezTo>
                  <a:pt x="1995952" y="35960"/>
                  <a:pt x="1985580" y="46332"/>
                  <a:pt x="1972786" y="46332"/>
                </a:cubicBezTo>
                <a:cubicBezTo>
                  <a:pt x="1959992" y="46332"/>
                  <a:pt x="1949620" y="35960"/>
                  <a:pt x="1949620" y="23166"/>
                </a:cubicBezTo>
                <a:cubicBezTo>
                  <a:pt x="1949620" y="10372"/>
                  <a:pt x="1959992" y="1"/>
                  <a:pt x="1972786" y="1"/>
                </a:cubicBezTo>
                <a:close/>
                <a:moveTo>
                  <a:pt x="2149884" y="0"/>
                </a:moveTo>
                <a:cubicBezTo>
                  <a:pt x="2162678" y="0"/>
                  <a:pt x="2173050" y="10372"/>
                  <a:pt x="2173050" y="23166"/>
                </a:cubicBezTo>
                <a:cubicBezTo>
                  <a:pt x="2173050" y="35960"/>
                  <a:pt x="2162678" y="46332"/>
                  <a:pt x="2149884" y="46332"/>
                </a:cubicBezTo>
                <a:cubicBezTo>
                  <a:pt x="2137090" y="46332"/>
                  <a:pt x="2126718" y="35960"/>
                  <a:pt x="2126718" y="23166"/>
                </a:cubicBezTo>
                <a:cubicBezTo>
                  <a:pt x="2126718" y="10372"/>
                  <a:pt x="2137090" y="0"/>
                  <a:pt x="2149884" y="0"/>
                </a:cubicBezTo>
                <a:close/>
                <a:moveTo>
                  <a:pt x="2326983" y="0"/>
                </a:moveTo>
                <a:cubicBezTo>
                  <a:pt x="2339777" y="0"/>
                  <a:pt x="2350149" y="10372"/>
                  <a:pt x="2350149" y="23166"/>
                </a:cubicBezTo>
                <a:cubicBezTo>
                  <a:pt x="2350149" y="35960"/>
                  <a:pt x="2339777" y="46332"/>
                  <a:pt x="2326983" y="46332"/>
                </a:cubicBezTo>
                <a:cubicBezTo>
                  <a:pt x="2314189" y="46332"/>
                  <a:pt x="2303817" y="35960"/>
                  <a:pt x="2303817" y="23166"/>
                </a:cubicBezTo>
                <a:cubicBezTo>
                  <a:pt x="2303817" y="10372"/>
                  <a:pt x="2314189" y="0"/>
                  <a:pt x="2326983" y="0"/>
                </a:cubicBezTo>
                <a:close/>
                <a:moveTo>
                  <a:pt x="2504082" y="0"/>
                </a:moveTo>
                <a:cubicBezTo>
                  <a:pt x="2516876" y="0"/>
                  <a:pt x="2527248" y="10372"/>
                  <a:pt x="2527248" y="23166"/>
                </a:cubicBezTo>
                <a:cubicBezTo>
                  <a:pt x="2527248" y="35960"/>
                  <a:pt x="2516876" y="46332"/>
                  <a:pt x="2504082" y="46332"/>
                </a:cubicBezTo>
                <a:cubicBezTo>
                  <a:pt x="2491288" y="46332"/>
                  <a:pt x="2480916" y="35960"/>
                  <a:pt x="2480916" y="23166"/>
                </a:cubicBezTo>
                <a:cubicBezTo>
                  <a:pt x="2480916" y="10372"/>
                  <a:pt x="2491288" y="0"/>
                  <a:pt x="2504082" y="0"/>
                </a:cubicBezTo>
                <a:close/>
                <a:moveTo>
                  <a:pt x="2681181" y="0"/>
                </a:moveTo>
                <a:cubicBezTo>
                  <a:pt x="2693975" y="0"/>
                  <a:pt x="2704347" y="10372"/>
                  <a:pt x="2704347" y="23166"/>
                </a:cubicBezTo>
                <a:cubicBezTo>
                  <a:pt x="2704347" y="35960"/>
                  <a:pt x="2693975" y="46332"/>
                  <a:pt x="2681181" y="46332"/>
                </a:cubicBezTo>
                <a:cubicBezTo>
                  <a:pt x="2668387" y="46332"/>
                  <a:pt x="2658015" y="35960"/>
                  <a:pt x="2658015" y="23166"/>
                </a:cubicBezTo>
                <a:cubicBezTo>
                  <a:pt x="2658015" y="10372"/>
                  <a:pt x="2668387" y="0"/>
                  <a:pt x="2681181" y="0"/>
                </a:cubicBezTo>
                <a:close/>
                <a:moveTo>
                  <a:pt x="2858280" y="0"/>
                </a:moveTo>
                <a:cubicBezTo>
                  <a:pt x="2871074" y="0"/>
                  <a:pt x="2881446" y="10372"/>
                  <a:pt x="2881446" y="23166"/>
                </a:cubicBezTo>
                <a:cubicBezTo>
                  <a:pt x="2881446" y="35960"/>
                  <a:pt x="2871074" y="46332"/>
                  <a:pt x="2858280" y="46332"/>
                </a:cubicBezTo>
                <a:cubicBezTo>
                  <a:pt x="2845486" y="46332"/>
                  <a:pt x="2835114" y="35960"/>
                  <a:pt x="2835114" y="23166"/>
                </a:cubicBezTo>
                <a:cubicBezTo>
                  <a:pt x="2835114" y="10372"/>
                  <a:pt x="2845486" y="0"/>
                  <a:pt x="2858280" y="0"/>
                </a:cubicBezTo>
                <a:close/>
                <a:moveTo>
                  <a:pt x="3035379" y="0"/>
                </a:moveTo>
                <a:cubicBezTo>
                  <a:pt x="3048173" y="0"/>
                  <a:pt x="3058545" y="10372"/>
                  <a:pt x="3058545" y="23166"/>
                </a:cubicBezTo>
                <a:cubicBezTo>
                  <a:pt x="3058545" y="35960"/>
                  <a:pt x="3048173" y="46332"/>
                  <a:pt x="3035379" y="46332"/>
                </a:cubicBezTo>
                <a:cubicBezTo>
                  <a:pt x="3022585" y="46332"/>
                  <a:pt x="3012213" y="35960"/>
                  <a:pt x="3012213" y="23166"/>
                </a:cubicBezTo>
                <a:cubicBezTo>
                  <a:pt x="3012213" y="10372"/>
                  <a:pt x="3022585" y="0"/>
                  <a:pt x="3035379" y="0"/>
                </a:cubicBezTo>
                <a:close/>
                <a:moveTo>
                  <a:pt x="3212478" y="0"/>
                </a:moveTo>
                <a:cubicBezTo>
                  <a:pt x="3225272" y="0"/>
                  <a:pt x="3235644" y="10372"/>
                  <a:pt x="3235644" y="23166"/>
                </a:cubicBezTo>
                <a:cubicBezTo>
                  <a:pt x="3235644" y="35960"/>
                  <a:pt x="3225272" y="46332"/>
                  <a:pt x="3212478" y="46332"/>
                </a:cubicBezTo>
                <a:cubicBezTo>
                  <a:pt x="3199684" y="46332"/>
                  <a:pt x="3189312" y="35960"/>
                  <a:pt x="3189312" y="23166"/>
                </a:cubicBezTo>
                <a:cubicBezTo>
                  <a:pt x="3189312" y="10372"/>
                  <a:pt x="3199684" y="0"/>
                  <a:pt x="3212478" y="0"/>
                </a:cubicBezTo>
                <a:close/>
                <a:moveTo>
                  <a:pt x="3389573" y="0"/>
                </a:moveTo>
                <a:cubicBezTo>
                  <a:pt x="3402367" y="0"/>
                  <a:pt x="3412739" y="10372"/>
                  <a:pt x="3412739" y="23166"/>
                </a:cubicBezTo>
                <a:cubicBezTo>
                  <a:pt x="3412739" y="35960"/>
                  <a:pt x="3402367" y="46332"/>
                  <a:pt x="3389573" y="46332"/>
                </a:cubicBezTo>
                <a:cubicBezTo>
                  <a:pt x="3376779" y="46332"/>
                  <a:pt x="3366407" y="35960"/>
                  <a:pt x="3366407" y="23166"/>
                </a:cubicBezTo>
                <a:cubicBezTo>
                  <a:pt x="3366407" y="10372"/>
                  <a:pt x="3376779" y="0"/>
                  <a:pt x="3389573" y="0"/>
                </a:cubicBezTo>
                <a:close/>
              </a:path>
            </a:pathLst>
          </a:custGeom>
          <a:gradFill>
            <a:gsLst>
              <a:gs pos="0">
                <a:schemeClr val="accent1"/>
              </a:gs>
              <a:gs pos="100000">
                <a:srgbClr val="F3F3F3"/>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1" name="Google Shape;11;p2"/>
          <p:cNvSpPr/>
          <p:nvPr/>
        </p:nvSpPr>
        <p:spPr>
          <a:xfrm>
            <a:off x="4078275" y="441750"/>
            <a:ext cx="7950300" cy="3825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 name="Google Shape;12;p2"/>
          <p:cNvSpPr/>
          <p:nvPr/>
        </p:nvSpPr>
        <p:spPr>
          <a:xfrm rot="5400000">
            <a:off x="8291227" y="3280736"/>
            <a:ext cx="3418933" cy="3504263"/>
          </a:xfrm>
          <a:custGeom>
            <a:avLst/>
            <a:gdLst/>
            <a:ahLst/>
            <a:cxnLst/>
            <a:rect l="l" t="t" r="r" b="b"/>
            <a:pathLst>
              <a:path w="3418933" h="3504263" extrusionOk="0">
                <a:moveTo>
                  <a:pt x="3393703" y="3457931"/>
                </a:moveTo>
                <a:cubicBezTo>
                  <a:pt x="3406497" y="3457931"/>
                  <a:pt x="3416869" y="3468303"/>
                  <a:pt x="3416869" y="3481097"/>
                </a:cubicBezTo>
                <a:cubicBezTo>
                  <a:pt x="3416869" y="3493891"/>
                  <a:pt x="3406497" y="3504263"/>
                  <a:pt x="3393703" y="3504263"/>
                </a:cubicBezTo>
                <a:cubicBezTo>
                  <a:pt x="3380909" y="3504263"/>
                  <a:pt x="3370537" y="3493891"/>
                  <a:pt x="3370537" y="3481097"/>
                </a:cubicBezTo>
                <a:cubicBezTo>
                  <a:pt x="3370537" y="3468303"/>
                  <a:pt x="3380909" y="3457931"/>
                  <a:pt x="3393703" y="3457931"/>
                </a:cubicBezTo>
                <a:close/>
                <a:moveTo>
                  <a:pt x="3216608" y="3457931"/>
                </a:moveTo>
                <a:cubicBezTo>
                  <a:pt x="3229402" y="3457931"/>
                  <a:pt x="3239774" y="3468303"/>
                  <a:pt x="3239774" y="3481097"/>
                </a:cubicBezTo>
                <a:cubicBezTo>
                  <a:pt x="3239774" y="3493891"/>
                  <a:pt x="3229402" y="3504263"/>
                  <a:pt x="3216608" y="3504263"/>
                </a:cubicBezTo>
                <a:cubicBezTo>
                  <a:pt x="3203814" y="3504263"/>
                  <a:pt x="3193442" y="3493891"/>
                  <a:pt x="3193442" y="3481097"/>
                </a:cubicBezTo>
                <a:cubicBezTo>
                  <a:pt x="3193442" y="3468303"/>
                  <a:pt x="3203814" y="3457931"/>
                  <a:pt x="3216608" y="3457931"/>
                </a:cubicBezTo>
                <a:close/>
                <a:moveTo>
                  <a:pt x="3039509" y="3457931"/>
                </a:moveTo>
                <a:cubicBezTo>
                  <a:pt x="3052303" y="3457931"/>
                  <a:pt x="3062675" y="3468303"/>
                  <a:pt x="3062675" y="3481097"/>
                </a:cubicBezTo>
                <a:cubicBezTo>
                  <a:pt x="3062675" y="3493891"/>
                  <a:pt x="3052303" y="3504263"/>
                  <a:pt x="3039509" y="3504263"/>
                </a:cubicBezTo>
                <a:cubicBezTo>
                  <a:pt x="3026715" y="3504263"/>
                  <a:pt x="3016343" y="3493891"/>
                  <a:pt x="3016343" y="3481097"/>
                </a:cubicBezTo>
                <a:cubicBezTo>
                  <a:pt x="3016343" y="3468303"/>
                  <a:pt x="3026715" y="3457931"/>
                  <a:pt x="3039509" y="3457931"/>
                </a:cubicBezTo>
                <a:close/>
                <a:moveTo>
                  <a:pt x="2862410" y="3457931"/>
                </a:moveTo>
                <a:cubicBezTo>
                  <a:pt x="2875204" y="3457931"/>
                  <a:pt x="2885576" y="3468303"/>
                  <a:pt x="2885576" y="3481097"/>
                </a:cubicBezTo>
                <a:cubicBezTo>
                  <a:pt x="2885576" y="3493891"/>
                  <a:pt x="2875204" y="3504263"/>
                  <a:pt x="2862410" y="3504263"/>
                </a:cubicBezTo>
                <a:cubicBezTo>
                  <a:pt x="2849616" y="3504263"/>
                  <a:pt x="2839244" y="3493891"/>
                  <a:pt x="2839244" y="3481097"/>
                </a:cubicBezTo>
                <a:cubicBezTo>
                  <a:pt x="2839244" y="3468303"/>
                  <a:pt x="2849616" y="3457931"/>
                  <a:pt x="2862410" y="3457931"/>
                </a:cubicBezTo>
                <a:close/>
                <a:moveTo>
                  <a:pt x="2685311" y="3457931"/>
                </a:moveTo>
                <a:cubicBezTo>
                  <a:pt x="2698105" y="3457931"/>
                  <a:pt x="2708477" y="3468303"/>
                  <a:pt x="2708477" y="3481097"/>
                </a:cubicBezTo>
                <a:cubicBezTo>
                  <a:pt x="2708477" y="3493891"/>
                  <a:pt x="2698105" y="3504263"/>
                  <a:pt x="2685311" y="3504263"/>
                </a:cubicBezTo>
                <a:cubicBezTo>
                  <a:pt x="2672517" y="3504263"/>
                  <a:pt x="2662145" y="3493891"/>
                  <a:pt x="2662145" y="3481097"/>
                </a:cubicBezTo>
                <a:cubicBezTo>
                  <a:pt x="2662145" y="3468303"/>
                  <a:pt x="2672517" y="3457931"/>
                  <a:pt x="2685311" y="3457931"/>
                </a:cubicBezTo>
                <a:close/>
                <a:moveTo>
                  <a:pt x="2508212" y="3457931"/>
                </a:moveTo>
                <a:cubicBezTo>
                  <a:pt x="2521006" y="3457931"/>
                  <a:pt x="2531378" y="3468303"/>
                  <a:pt x="2531378" y="3481097"/>
                </a:cubicBezTo>
                <a:cubicBezTo>
                  <a:pt x="2531378" y="3493891"/>
                  <a:pt x="2521006" y="3504263"/>
                  <a:pt x="2508212" y="3504263"/>
                </a:cubicBezTo>
                <a:cubicBezTo>
                  <a:pt x="2495418" y="3504263"/>
                  <a:pt x="2485046" y="3493891"/>
                  <a:pt x="2485046" y="3481097"/>
                </a:cubicBezTo>
                <a:cubicBezTo>
                  <a:pt x="2485046" y="3468303"/>
                  <a:pt x="2495418" y="3457931"/>
                  <a:pt x="2508212" y="3457931"/>
                </a:cubicBezTo>
                <a:close/>
                <a:moveTo>
                  <a:pt x="2331113" y="3457931"/>
                </a:moveTo>
                <a:cubicBezTo>
                  <a:pt x="2343907" y="3457931"/>
                  <a:pt x="2354279" y="3468303"/>
                  <a:pt x="2354279" y="3481097"/>
                </a:cubicBezTo>
                <a:cubicBezTo>
                  <a:pt x="2354279" y="3493891"/>
                  <a:pt x="2343907" y="3504263"/>
                  <a:pt x="2331113" y="3504263"/>
                </a:cubicBezTo>
                <a:cubicBezTo>
                  <a:pt x="2318319" y="3504263"/>
                  <a:pt x="2307947" y="3493891"/>
                  <a:pt x="2307947" y="3481097"/>
                </a:cubicBezTo>
                <a:cubicBezTo>
                  <a:pt x="2307947" y="3468303"/>
                  <a:pt x="2318319" y="3457931"/>
                  <a:pt x="2331113" y="3457931"/>
                </a:cubicBezTo>
                <a:close/>
                <a:moveTo>
                  <a:pt x="2154014" y="3457931"/>
                </a:moveTo>
                <a:cubicBezTo>
                  <a:pt x="2166808" y="3457931"/>
                  <a:pt x="2177180" y="3468303"/>
                  <a:pt x="2177180" y="3481097"/>
                </a:cubicBezTo>
                <a:cubicBezTo>
                  <a:pt x="2177180" y="3493891"/>
                  <a:pt x="2166808" y="3504263"/>
                  <a:pt x="2154014" y="3504263"/>
                </a:cubicBezTo>
                <a:cubicBezTo>
                  <a:pt x="2141220" y="3504263"/>
                  <a:pt x="2130848" y="3493891"/>
                  <a:pt x="2130848" y="3481097"/>
                </a:cubicBezTo>
                <a:cubicBezTo>
                  <a:pt x="2130848" y="3468303"/>
                  <a:pt x="2141220" y="3457931"/>
                  <a:pt x="2154014" y="3457931"/>
                </a:cubicBezTo>
                <a:close/>
                <a:moveTo>
                  <a:pt x="1976916" y="3457931"/>
                </a:moveTo>
                <a:cubicBezTo>
                  <a:pt x="1989710" y="3457931"/>
                  <a:pt x="2000082" y="3468303"/>
                  <a:pt x="2000082" y="3481097"/>
                </a:cubicBezTo>
                <a:cubicBezTo>
                  <a:pt x="2000082" y="3493891"/>
                  <a:pt x="1989710" y="3504263"/>
                  <a:pt x="1976916" y="3504263"/>
                </a:cubicBezTo>
                <a:cubicBezTo>
                  <a:pt x="1964122" y="3504263"/>
                  <a:pt x="1953750" y="3493891"/>
                  <a:pt x="1953750" y="3481097"/>
                </a:cubicBezTo>
                <a:cubicBezTo>
                  <a:pt x="1953750" y="3468303"/>
                  <a:pt x="1964122" y="3457931"/>
                  <a:pt x="1976916" y="3457931"/>
                </a:cubicBezTo>
                <a:close/>
                <a:moveTo>
                  <a:pt x="1799817" y="3457931"/>
                </a:moveTo>
                <a:cubicBezTo>
                  <a:pt x="1812611" y="3457931"/>
                  <a:pt x="1822983" y="3468303"/>
                  <a:pt x="1822983" y="3481097"/>
                </a:cubicBezTo>
                <a:cubicBezTo>
                  <a:pt x="1822983" y="3493891"/>
                  <a:pt x="1812611" y="3504263"/>
                  <a:pt x="1799817" y="3504263"/>
                </a:cubicBezTo>
                <a:cubicBezTo>
                  <a:pt x="1787023" y="3504263"/>
                  <a:pt x="1776651" y="3493891"/>
                  <a:pt x="1776651" y="3481097"/>
                </a:cubicBezTo>
                <a:cubicBezTo>
                  <a:pt x="1776651" y="3468303"/>
                  <a:pt x="1787023" y="3457931"/>
                  <a:pt x="1799817" y="3457931"/>
                </a:cubicBezTo>
                <a:close/>
                <a:moveTo>
                  <a:pt x="1625306" y="3457931"/>
                </a:moveTo>
                <a:cubicBezTo>
                  <a:pt x="1638100" y="3457931"/>
                  <a:pt x="1648473" y="3468303"/>
                  <a:pt x="1648473" y="3481097"/>
                </a:cubicBezTo>
                <a:cubicBezTo>
                  <a:pt x="1648473" y="3493891"/>
                  <a:pt x="1638100" y="3504263"/>
                  <a:pt x="1625306" y="3504263"/>
                </a:cubicBezTo>
                <a:cubicBezTo>
                  <a:pt x="1612511" y="3504263"/>
                  <a:pt x="1602138" y="3493891"/>
                  <a:pt x="1602138" y="3481097"/>
                </a:cubicBezTo>
                <a:cubicBezTo>
                  <a:pt x="1602138" y="3468303"/>
                  <a:pt x="1612511" y="3457931"/>
                  <a:pt x="1625306" y="3457931"/>
                </a:cubicBezTo>
                <a:close/>
                <a:moveTo>
                  <a:pt x="1448212" y="3457931"/>
                </a:moveTo>
                <a:cubicBezTo>
                  <a:pt x="1461006" y="3457931"/>
                  <a:pt x="1471378" y="3468303"/>
                  <a:pt x="1471378" y="3481097"/>
                </a:cubicBezTo>
                <a:cubicBezTo>
                  <a:pt x="1471378" y="3493891"/>
                  <a:pt x="1461006" y="3504263"/>
                  <a:pt x="1448212" y="3504263"/>
                </a:cubicBezTo>
                <a:cubicBezTo>
                  <a:pt x="1435419" y="3504263"/>
                  <a:pt x="1425046" y="3493891"/>
                  <a:pt x="1425046" y="3481097"/>
                </a:cubicBezTo>
                <a:cubicBezTo>
                  <a:pt x="1425046" y="3468303"/>
                  <a:pt x="1435419" y="3457931"/>
                  <a:pt x="1448212" y="3457931"/>
                </a:cubicBezTo>
                <a:close/>
                <a:moveTo>
                  <a:pt x="1271113" y="3457931"/>
                </a:moveTo>
                <a:cubicBezTo>
                  <a:pt x="1283907" y="3457931"/>
                  <a:pt x="1294280" y="3468303"/>
                  <a:pt x="1294280" y="3481097"/>
                </a:cubicBezTo>
                <a:cubicBezTo>
                  <a:pt x="1294280" y="3493891"/>
                  <a:pt x="1283907" y="3504263"/>
                  <a:pt x="1271113" y="3504263"/>
                </a:cubicBezTo>
                <a:cubicBezTo>
                  <a:pt x="1258320" y="3504263"/>
                  <a:pt x="1247948" y="3493891"/>
                  <a:pt x="1247948" y="3481097"/>
                </a:cubicBezTo>
                <a:cubicBezTo>
                  <a:pt x="1247948" y="3468303"/>
                  <a:pt x="1258320" y="3457931"/>
                  <a:pt x="1271113" y="3457931"/>
                </a:cubicBezTo>
                <a:close/>
                <a:moveTo>
                  <a:pt x="1094017" y="3457931"/>
                </a:moveTo>
                <a:cubicBezTo>
                  <a:pt x="1106812" y="3457931"/>
                  <a:pt x="1117183" y="3468303"/>
                  <a:pt x="1117183" y="3481097"/>
                </a:cubicBezTo>
                <a:cubicBezTo>
                  <a:pt x="1117183" y="3493891"/>
                  <a:pt x="1106812" y="3504263"/>
                  <a:pt x="1094017" y="3504263"/>
                </a:cubicBezTo>
                <a:cubicBezTo>
                  <a:pt x="1081222" y="3504263"/>
                  <a:pt x="1070849" y="3493891"/>
                  <a:pt x="1070849" y="3481097"/>
                </a:cubicBezTo>
                <a:cubicBezTo>
                  <a:pt x="1070849" y="3468303"/>
                  <a:pt x="1081222" y="3457931"/>
                  <a:pt x="1094017" y="3457931"/>
                </a:cubicBezTo>
                <a:close/>
                <a:moveTo>
                  <a:pt x="916917" y="3457931"/>
                </a:moveTo>
                <a:cubicBezTo>
                  <a:pt x="929711" y="3457931"/>
                  <a:pt x="940082" y="3468303"/>
                  <a:pt x="940082" y="3481097"/>
                </a:cubicBezTo>
                <a:cubicBezTo>
                  <a:pt x="940082" y="3493891"/>
                  <a:pt x="929711" y="3504263"/>
                  <a:pt x="916917" y="3504263"/>
                </a:cubicBezTo>
                <a:cubicBezTo>
                  <a:pt x="904120" y="3504263"/>
                  <a:pt x="893750" y="3493891"/>
                  <a:pt x="893750" y="3481097"/>
                </a:cubicBezTo>
                <a:cubicBezTo>
                  <a:pt x="893750" y="3468303"/>
                  <a:pt x="904120" y="3457931"/>
                  <a:pt x="916917" y="3457931"/>
                </a:cubicBezTo>
                <a:close/>
                <a:moveTo>
                  <a:pt x="739818" y="3457931"/>
                </a:moveTo>
                <a:cubicBezTo>
                  <a:pt x="752612" y="3457931"/>
                  <a:pt x="762984" y="3468303"/>
                  <a:pt x="762984" y="3481097"/>
                </a:cubicBezTo>
                <a:cubicBezTo>
                  <a:pt x="762984" y="3493891"/>
                  <a:pt x="752612" y="3504263"/>
                  <a:pt x="739818" y="3504263"/>
                </a:cubicBezTo>
                <a:cubicBezTo>
                  <a:pt x="727024" y="3504263"/>
                  <a:pt x="716652" y="3493891"/>
                  <a:pt x="716652" y="3481097"/>
                </a:cubicBezTo>
                <a:cubicBezTo>
                  <a:pt x="716652" y="3468303"/>
                  <a:pt x="727024" y="3457931"/>
                  <a:pt x="739818" y="3457931"/>
                </a:cubicBezTo>
                <a:close/>
                <a:moveTo>
                  <a:pt x="562718" y="3457931"/>
                </a:moveTo>
                <a:cubicBezTo>
                  <a:pt x="575512" y="3457931"/>
                  <a:pt x="585884" y="3468303"/>
                  <a:pt x="585884" y="3481097"/>
                </a:cubicBezTo>
                <a:cubicBezTo>
                  <a:pt x="585884" y="3493891"/>
                  <a:pt x="575512" y="3504263"/>
                  <a:pt x="562718" y="3504263"/>
                </a:cubicBezTo>
                <a:cubicBezTo>
                  <a:pt x="549924" y="3504263"/>
                  <a:pt x="539552" y="3493891"/>
                  <a:pt x="539552" y="3481097"/>
                </a:cubicBezTo>
                <a:cubicBezTo>
                  <a:pt x="539552" y="3468303"/>
                  <a:pt x="549924" y="3457931"/>
                  <a:pt x="562718" y="3457931"/>
                </a:cubicBezTo>
                <a:close/>
                <a:moveTo>
                  <a:pt x="385620" y="3457931"/>
                </a:moveTo>
                <a:cubicBezTo>
                  <a:pt x="398414" y="3457931"/>
                  <a:pt x="408785" y="3468303"/>
                  <a:pt x="408785" y="3481097"/>
                </a:cubicBezTo>
                <a:cubicBezTo>
                  <a:pt x="408785" y="3493891"/>
                  <a:pt x="398414" y="3504263"/>
                  <a:pt x="385620" y="3504263"/>
                </a:cubicBezTo>
                <a:cubicBezTo>
                  <a:pt x="372826" y="3504263"/>
                  <a:pt x="362454" y="3493891"/>
                  <a:pt x="362454" y="3481097"/>
                </a:cubicBezTo>
                <a:cubicBezTo>
                  <a:pt x="362454" y="3468303"/>
                  <a:pt x="372826" y="3457931"/>
                  <a:pt x="385620" y="3457931"/>
                </a:cubicBezTo>
                <a:close/>
                <a:moveTo>
                  <a:pt x="208521" y="3457931"/>
                </a:moveTo>
                <a:cubicBezTo>
                  <a:pt x="221315" y="3457931"/>
                  <a:pt x="231687" y="3468303"/>
                  <a:pt x="231687" y="3481097"/>
                </a:cubicBezTo>
                <a:cubicBezTo>
                  <a:pt x="231687" y="3493891"/>
                  <a:pt x="221315" y="3504263"/>
                  <a:pt x="208521" y="3504263"/>
                </a:cubicBezTo>
                <a:cubicBezTo>
                  <a:pt x="195727" y="3504263"/>
                  <a:pt x="185355" y="3493891"/>
                  <a:pt x="185355" y="3481097"/>
                </a:cubicBezTo>
                <a:cubicBezTo>
                  <a:pt x="185355" y="3468303"/>
                  <a:pt x="195727" y="3457931"/>
                  <a:pt x="208521" y="3457931"/>
                </a:cubicBezTo>
                <a:close/>
                <a:moveTo>
                  <a:pt x="31422" y="3457931"/>
                </a:moveTo>
                <a:cubicBezTo>
                  <a:pt x="44216" y="3457931"/>
                  <a:pt x="54588" y="3468303"/>
                  <a:pt x="54588" y="3481097"/>
                </a:cubicBezTo>
                <a:cubicBezTo>
                  <a:pt x="54588" y="3493891"/>
                  <a:pt x="44216" y="3504263"/>
                  <a:pt x="31422" y="3504263"/>
                </a:cubicBezTo>
                <a:cubicBezTo>
                  <a:pt x="18628" y="3504263"/>
                  <a:pt x="8256" y="3493891"/>
                  <a:pt x="8256" y="3481097"/>
                </a:cubicBezTo>
                <a:cubicBezTo>
                  <a:pt x="8256" y="3468303"/>
                  <a:pt x="18628" y="3457931"/>
                  <a:pt x="31422" y="3457931"/>
                </a:cubicBezTo>
                <a:close/>
                <a:moveTo>
                  <a:pt x="3395767" y="3286567"/>
                </a:moveTo>
                <a:cubicBezTo>
                  <a:pt x="3408561" y="3286567"/>
                  <a:pt x="3418933" y="3296939"/>
                  <a:pt x="3418933" y="3309733"/>
                </a:cubicBezTo>
                <a:cubicBezTo>
                  <a:pt x="3418933" y="3322527"/>
                  <a:pt x="3408561" y="3332899"/>
                  <a:pt x="3395767" y="3332899"/>
                </a:cubicBezTo>
                <a:cubicBezTo>
                  <a:pt x="3382973" y="3332899"/>
                  <a:pt x="3372601" y="3322527"/>
                  <a:pt x="3372601" y="3309733"/>
                </a:cubicBezTo>
                <a:cubicBezTo>
                  <a:pt x="3372601" y="3296939"/>
                  <a:pt x="3382973" y="3286567"/>
                  <a:pt x="3395767" y="3286567"/>
                </a:cubicBezTo>
                <a:close/>
                <a:moveTo>
                  <a:pt x="3218672" y="3286567"/>
                </a:moveTo>
                <a:cubicBezTo>
                  <a:pt x="3231466" y="3286567"/>
                  <a:pt x="3241838" y="3296939"/>
                  <a:pt x="3241838" y="3309733"/>
                </a:cubicBezTo>
                <a:cubicBezTo>
                  <a:pt x="3241838" y="3322527"/>
                  <a:pt x="3231466" y="3332899"/>
                  <a:pt x="3218672" y="3332899"/>
                </a:cubicBezTo>
                <a:cubicBezTo>
                  <a:pt x="3205878" y="3332899"/>
                  <a:pt x="3195506" y="3322527"/>
                  <a:pt x="3195506" y="3309733"/>
                </a:cubicBezTo>
                <a:cubicBezTo>
                  <a:pt x="3195506" y="3296939"/>
                  <a:pt x="3205878" y="3286567"/>
                  <a:pt x="3218672" y="3286567"/>
                </a:cubicBezTo>
                <a:close/>
                <a:moveTo>
                  <a:pt x="3041573" y="3286567"/>
                </a:moveTo>
                <a:cubicBezTo>
                  <a:pt x="3054367" y="3286567"/>
                  <a:pt x="3064739" y="3296939"/>
                  <a:pt x="3064739" y="3309733"/>
                </a:cubicBezTo>
                <a:cubicBezTo>
                  <a:pt x="3064739" y="3322527"/>
                  <a:pt x="3054367" y="3332899"/>
                  <a:pt x="3041573" y="3332899"/>
                </a:cubicBezTo>
                <a:cubicBezTo>
                  <a:pt x="3028779" y="3332899"/>
                  <a:pt x="3018407" y="3322527"/>
                  <a:pt x="3018407" y="3309733"/>
                </a:cubicBezTo>
                <a:cubicBezTo>
                  <a:pt x="3018407" y="3296939"/>
                  <a:pt x="3028779" y="3286567"/>
                  <a:pt x="3041573" y="3286567"/>
                </a:cubicBezTo>
                <a:close/>
                <a:moveTo>
                  <a:pt x="2864474" y="3286567"/>
                </a:moveTo>
                <a:cubicBezTo>
                  <a:pt x="2877268" y="3286567"/>
                  <a:pt x="2887640" y="3296939"/>
                  <a:pt x="2887640" y="3309733"/>
                </a:cubicBezTo>
                <a:cubicBezTo>
                  <a:pt x="2887640" y="3322527"/>
                  <a:pt x="2877268" y="3332899"/>
                  <a:pt x="2864474" y="3332899"/>
                </a:cubicBezTo>
                <a:cubicBezTo>
                  <a:pt x="2851680" y="3332899"/>
                  <a:pt x="2841308" y="3322527"/>
                  <a:pt x="2841308" y="3309733"/>
                </a:cubicBezTo>
                <a:cubicBezTo>
                  <a:pt x="2841308" y="3296939"/>
                  <a:pt x="2851680" y="3286567"/>
                  <a:pt x="2864474" y="3286567"/>
                </a:cubicBezTo>
                <a:close/>
                <a:moveTo>
                  <a:pt x="2687375" y="3286567"/>
                </a:moveTo>
                <a:cubicBezTo>
                  <a:pt x="2700169" y="3286567"/>
                  <a:pt x="2710541" y="3296939"/>
                  <a:pt x="2710541" y="3309733"/>
                </a:cubicBezTo>
                <a:cubicBezTo>
                  <a:pt x="2710541" y="3322527"/>
                  <a:pt x="2700169" y="3332899"/>
                  <a:pt x="2687375" y="3332899"/>
                </a:cubicBezTo>
                <a:cubicBezTo>
                  <a:pt x="2674581" y="3332899"/>
                  <a:pt x="2664209" y="3322527"/>
                  <a:pt x="2664209" y="3309733"/>
                </a:cubicBezTo>
                <a:cubicBezTo>
                  <a:pt x="2664209" y="3296939"/>
                  <a:pt x="2674581" y="3286567"/>
                  <a:pt x="2687375" y="3286567"/>
                </a:cubicBezTo>
                <a:close/>
                <a:moveTo>
                  <a:pt x="2510277" y="3286567"/>
                </a:moveTo>
                <a:cubicBezTo>
                  <a:pt x="2523071" y="3286567"/>
                  <a:pt x="2533443" y="3296939"/>
                  <a:pt x="2533443" y="3309733"/>
                </a:cubicBezTo>
                <a:cubicBezTo>
                  <a:pt x="2533443" y="3322527"/>
                  <a:pt x="2523071" y="3332899"/>
                  <a:pt x="2510277" y="3332899"/>
                </a:cubicBezTo>
                <a:cubicBezTo>
                  <a:pt x="2497483" y="3332899"/>
                  <a:pt x="2487111" y="3322527"/>
                  <a:pt x="2487111" y="3309733"/>
                </a:cubicBezTo>
                <a:cubicBezTo>
                  <a:pt x="2487111" y="3296939"/>
                  <a:pt x="2497483" y="3286567"/>
                  <a:pt x="2510277" y="3286567"/>
                </a:cubicBezTo>
                <a:close/>
                <a:moveTo>
                  <a:pt x="2333178" y="3286567"/>
                </a:moveTo>
                <a:cubicBezTo>
                  <a:pt x="2345972" y="3286567"/>
                  <a:pt x="2356344" y="3296939"/>
                  <a:pt x="2356344" y="3309733"/>
                </a:cubicBezTo>
                <a:cubicBezTo>
                  <a:pt x="2356344" y="3322527"/>
                  <a:pt x="2345972" y="3332899"/>
                  <a:pt x="2333178" y="3332899"/>
                </a:cubicBezTo>
                <a:cubicBezTo>
                  <a:pt x="2320384" y="3332899"/>
                  <a:pt x="2310012" y="3322527"/>
                  <a:pt x="2310012" y="3309733"/>
                </a:cubicBezTo>
                <a:cubicBezTo>
                  <a:pt x="2310012" y="3296939"/>
                  <a:pt x="2320384" y="3286567"/>
                  <a:pt x="2333178" y="3286567"/>
                </a:cubicBezTo>
                <a:close/>
                <a:moveTo>
                  <a:pt x="2156079" y="3286567"/>
                </a:moveTo>
                <a:cubicBezTo>
                  <a:pt x="2168873" y="3286567"/>
                  <a:pt x="2179245" y="3296939"/>
                  <a:pt x="2179245" y="3309733"/>
                </a:cubicBezTo>
                <a:cubicBezTo>
                  <a:pt x="2179245" y="3322527"/>
                  <a:pt x="2168873" y="3332899"/>
                  <a:pt x="2156079" y="3332899"/>
                </a:cubicBezTo>
                <a:cubicBezTo>
                  <a:pt x="2143285" y="3332899"/>
                  <a:pt x="2132913" y="3322527"/>
                  <a:pt x="2132913" y="3309733"/>
                </a:cubicBezTo>
                <a:cubicBezTo>
                  <a:pt x="2132913" y="3296939"/>
                  <a:pt x="2143285" y="3286567"/>
                  <a:pt x="2156079" y="3286567"/>
                </a:cubicBezTo>
                <a:close/>
                <a:moveTo>
                  <a:pt x="1978980" y="3286567"/>
                </a:moveTo>
                <a:cubicBezTo>
                  <a:pt x="1991774" y="3286567"/>
                  <a:pt x="2002146" y="3296939"/>
                  <a:pt x="2002146" y="3309733"/>
                </a:cubicBezTo>
                <a:cubicBezTo>
                  <a:pt x="2002146" y="3322527"/>
                  <a:pt x="1991774" y="3332899"/>
                  <a:pt x="1978980" y="3332899"/>
                </a:cubicBezTo>
                <a:cubicBezTo>
                  <a:pt x="1966186" y="3332899"/>
                  <a:pt x="1955814" y="3322527"/>
                  <a:pt x="1955814" y="3309733"/>
                </a:cubicBezTo>
                <a:cubicBezTo>
                  <a:pt x="1955814" y="3296939"/>
                  <a:pt x="1966186" y="3286567"/>
                  <a:pt x="1978980" y="3286567"/>
                </a:cubicBezTo>
                <a:close/>
                <a:moveTo>
                  <a:pt x="1801881" y="3286567"/>
                </a:moveTo>
                <a:cubicBezTo>
                  <a:pt x="1814675" y="3286567"/>
                  <a:pt x="1825047" y="3296939"/>
                  <a:pt x="1825047" y="3309733"/>
                </a:cubicBezTo>
                <a:cubicBezTo>
                  <a:pt x="1825047" y="3322527"/>
                  <a:pt x="1814675" y="3332899"/>
                  <a:pt x="1801881" y="3332899"/>
                </a:cubicBezTo>
                <a:cubicBezTo>
                  <a:pt x="1789087" y="3332899"/>
                  <a:pt x="1778715" y="3322527"/>
                  <a:pt x="1778715" y="3309733"/>
                </a:cubicBezTo>
                <a:cubicBezTo>
                  <a:pt x="1778715" y="3296939"/>
                  <a:pt x="1789087" y="3286567"/>
                  <a:pt x="1801881" y="3286567"/>
                </a:cubicBezTo>
                <a:close/>
                <a:moveTo>
                  <a:pt x="1627371" y="3286567"/>
                </a:moveTo>
                <a:cubicBezTo>
                  <a:pt x="1640166" y="3286567"/>
                  <a:pt x="1650538" y="3296939"/>
                  <a:pt x="1650538" y="3309733"/>
                </a:cubicBezTo>
                <a:cubicBezTo>
                  <a:pt x="1650538" y="3322527"/>
                  <a:pt x="1640166" y="3332899"/>
                  <a:pt x="1627371" y="3332899"/>
                </a:cubicBezTo>
                <a:cubicBezTo>
                  <a:pt x="1614575" y="3332899"/>
                  <a:pt x="1604203" y="3322527"/>
                  <a:pt x="1604203" y="3309733"/>
                </a:cubicBezTo>
                <a:cubicBezTo>
                  <a:pt x="1604203" y="3296939"/>
                  <a:pt x="1614575" y="3286567"/>
                  <a:pt x="1627371" y="3286567"/>
                </a:cubicBezTo>
                <a:close/>
                <a:moveTo>
                  <a:pt x="1450277" y="3286567"/>
                </a:moveTo>
                <a:cubicBezTo>
                  <a:pt x="1463071" y="3286567"/>
                  <a:pt x="1473442" y="3296939"/>
                  <a:pt x="1473442" y="3309733"/>
                </a:cubicBezTo>
                <a:cubicBezTo>
                  <a:pt x="1473442" y="3322527"/>
                  <a:pt x="1463071" y="3332899"/>
                  <a:pt x="1450277" y="3332899"/>
                </a:cubicBezTo>
                <a:cubicBezTo>
                  <a:pt x="1437483" y="3332899"/>
                  <a:pt x="1427111" y="3322527"/>
                  <a:pt x="1427111" y="3309733"/>
                </a:cubicBezTo>
                <a:cubicBezTo>
                  <a:pt x="1427111" y="3296939"/>
                  <a:pt x="1437483" y="3286567"/>
                  <a:pt x="1450277" y="3286567"/>
                </a:cubicBezTo>
                <a:close/>
                <a:moveTo>
                  <a:pt x="1273178" y="3286567"/>
                </a:moveTo>
                <a:cubicBezTo>
                  <a:pt x="1285972" y="3286567"/>
                  <a:pt x="1296345" y="3296939"/>
                  <a:pt x="1296345" y="3309733"/>
                </a:cubicBezTo>
                <a:cubicBezTo>
                  <a:pt x="1296345" y="3322527"/>
                  <a:pt x="1285972" y="3332899"/>
                  <a:pt x="1273178" y="3332899"/>
                </a:cubicBezTo>
                <a:cubicBezTo>
                  <a:pt x="1260384" y="3332899"/>
                  <a:pt x="1250012" y="3322527"/>
                  <a:pt x="1250012" y="3309733"/>
                </a:cubicBezTo>
                <a:cubicBezTo>
                  <a:pt x="1250012" y="3296939"/>
                  <a:pt x="1260384" y="3286567"/>
                  <a:pt x="1273178" y="3286567"/>
                </a:cubicBezTo>
                <a:close/>
                <a:moveTo>
                  <a:pt x="1096081" y="3286567"/>
                </a:moveTo>
                <a:cubicBezTo>
                  <a:pt x="1108877" y="3286567"/>
                  <a:pt x="1119247" y="3296939"/>
                  <a:pt x="1119247" y="3309733"/>
                </a:cubicBezTo>
                <a:cubicBezTo>
                  <a:pt x="1119247" y="3322527"/>
                  <a:pt x="1108877" y="3332899"/>
                  <a:pt x="1096081" y="3332899"/>
                </a:cubicBezTo>
                <a:cubicBezTo>
                  <a:pt x="1083286" y="3332899"/>
                  <a:pt x="1072914" y="3322527"/>
                  <a:pt x="1072914" y="3309733"/>
                </a:cubicBezTo>
                <a:cubicBezTo>
                  <a:pt x="1072914" y="3296939"/>
                  <a:pt x="1083286" y="3286567"/>
                  <a:pt x="1096081" y="3286567"/>
                </a:cubicBezTo>
                <a:close/>
                <a:moveTo>
                  <a:pt x="918981" y="3286567"/>
                </a:moveTo>
                <a:cubicBezTo>
                  <a:pt x="931774" y="3286567"/>
                  <a:pt x="942147" y="3296939"/>
                  <a:pt x="942147" y="3309733"/>
                </a:cubicBezTo>
                <a:cubicBezTo>
                  <a:pt x="942147" y="3322527"/>
                  <a:pt x="931774" y="3332899"/>
                  <a:pt x="918981" y="3332899"/>
                </a:cubicBezTo>
                <a:cubicBezTo>
                  <a:pt x="906186" y="3332899"/>
                  <a:pt x="895815" y="3322527"/>
                  <a:pt x="895815" y="3309733"/>
                </a:cubicBezTo>
                <a:cubicBezTo>
                  <a:pt x="895815" y="3296939"/>
                  <a:pt x="906186" y="3286567"/>
                  <a:pt x="918981" y="3286567"/>
                </a:cubicBezTo>
                <a:close/>
                <a:moveTo>
                  <a:pt x="741884" y="3286567"/>
                </a:moveTo>
                <a:cubicBezTo>
                  <a:pt x="754678" y="3286567"/>
                  <a:pt x="765050" y="3296939"/>
                  <a:pt x="765050" y="3309733"/>
                </a:cubicBezTo>
                <a:cubicBezTo>
                  <a:pt x="765050" y="3322527"/>
                  <a:pt x="754678" y="3332899"/>
                  <a:pt x="741884" y="3332899"/>
                </a:cubicBezTo>
                <a:cubicBezTo>
                  <a:pt x="729090" y="3332899"/>
                  <a:pt x="718718" y="3322527"/>
                  <a:pt x="718718" y="3309733"/>
                </a:cubicBezTo>
                <a:cubicBezTo>
                  <a:pt x="718718" y="3296939"/>
                  <a:pt x="729090" y="3286567"/>
                  <a:pt x="741884" y="3286567"/>
                </a:cubicBezTo>
                <a:close/>
                <a:moveTo>
                  <a:pt x="564784" y="3286567"/>
                </a:moveTo>
                <a:cubicBezTo>
                  <a:pt x="577578" y="3286567"/>
                  <a:pt x="587950" y="3296939"/>
                  <a:pt x="587950" y="3309733"/>
                </a:cubicBezTo>
                <a:cubicBezTo>
                  <a:pt x="587950" y="3322527"/>
                  <a:pt x="577578" y="3332899"/>
                  <a:pt x="564784" y="3332899"/>
                </a:cubicBezTo>
                <a:cubicBezTo>
                  <a:pt x="551990" y="3332899"/>
                  <a:pt x="541618" y="3322527"/>
                  <a:pt x="541618" y="3309733"/>
                </a:cubicBezTo>
                <a:cubicBezTo>
                  <a:pt x="541618" y="3296939"/>
                  <a:pt x="551990" y="3286567"/>
                  <a:pt x="564784" y="3286567"/>
                </a:cubicBezTo>
                <a:close/>
                <a:moveTo>
                  <a:pt x="387686" y="3286567"/>
                </a:moveTo>
                <a:cubicBezTo>
                  <a:pt x="400479" y="3286567"/>
                  <a:pt x="410851" y="3296939"/>
                  <a:pt x="410851" y="3309733"/>
                </a:cubicBezTo>
                <a:cubicBezTo>
                  <a:pt x="410851" y="3322527"/>
                  <a:pt x="400479" y="3332899"/>
                  <a:pt x="387686" y="3332899"/>
                </a:cubicBezTo>
                <a:cubicBezTo>
                  <a:pt x="374891" y="3332899"/>
                  <a:pt x="364519" y="3322527"/>
                  <a:pt x="364519" y="3309733"/>
                </a:cubicBezTo>
                <a:cubicBezTo>
                  <a:pt x="364519" y="3296939"/>
                  <a:pt x="374891" y="3286567"/>
                  <a:pt x="387686" y="3286567"/>
                </a:cubicBezTo>
                <a:close/>
                <a:moveTo>
                  <a:pt x="210585" y="3286567"/>
                </a:moveTo>
                <a:cubicBezTo>
                  <a:pt x="223379" y="3286567"/>
                  <a:pt x="233751" y="3296939"/>
                  <a:pt x="233751" y="3309733"/>
                </a:cubicBezTo>
                <a:cubicBezTo>
                  <a:pt x="233751" y="3322527"/>
                  <a:pt x="223379" y="3332899"/>
                  <a:pt x="210585" y="3332899"/>
                </a:cubicBezTo>
                <a:cubicBezTo>
                  <a:pt x="197791" y="3332899"/>
                  <a:pt x="187419" y="3322527"/>
                  <a:pt x="187419" y="3309733"/>
                </a:cubicBezTo>
                <a:cubicBezTo>
                  <a:pt x="187419" y="3296939"/>
                  <a:pt x="197791" y="3286567"/>
                  <a:pt x="210585" y="3286567"/>
                </a:cubicBezTo>
                <a:close/>
                <a:moveTo>
                  <a:pt x="33487" y="3286567"/>
                </a:moveTo>
                <a:cubicBezTo>
                  <a:pt x="46281" y="3286567"/>
                  <a:pt x="56653" y="3296939"/>
                  <a:pt x="56653" y="3309733"/>
                </a:cubicBezTo>
                <a:cubicBezTo>
                  <a:pt x="56653" y="3322527"/>
                  <a:pt x="46281" y="3332899"/>
                  <a:pt x="33487" y="3332899"/>
                </a:cubicBezTo>
                <a:cubicBezTo>
                  <a:pt x="20693" y="3332899"/>
                  <a:pt x="10321" y="3322527"/>
                  <a:pt x="10321" y="3309733"/>
                </a:cubicBezTo>
                <a:cubicBezTo>
                  <a:pt x="10321" y="3296939"/>
                  <a:pt x="20693" y="3286567"/>
                  <a:pt x="33487" y="3286567"/>
                </a:cubicBezTo>
                <a:close/>
                <a:moveTo>
                  <a:pt x="3389573" y="3094558"/>
                </a:moveTo>
                <a:cubicBezTo>
                  <a:pt x="3402367" y="3094558"/>
                  <a:pt x="3412739" y="3104930"/>
                  <a:pt x="3412739" y="3117724"/>
                </a:cubicBezTo>
                <a:cubicBezTo>
                  <a:pt x="3412739" y="3130518"/>
                  <a:pt x="3402367" y="3140890"/>
                  <a:pt x="3389573" y="3140890"/>
                </a:cubicBezTo>
                <a:cubicBezTo>
                  <a:pt x="3376779" y="3140890"/>
                  <a:pt x="3366407" y="3130518"/>
                  <a:pt x="3366407" y="3117724"/>
                </a:cubicBezTo>
                <a:cubicBezTo>
                  <a:pt x="3366407" y="3104930"/>
                  <a:pt x="3376779" y="3094558"/>
                  <a:pt x="3389573" y="3094558"/>
                </a:cubicBezTo>
                <a:close/>
                <a:moveTo>
                  <a:pt x="3212478" y="3094558"/>
                </a:moveTo>
                <a:cubicBezTo>
                  <a:pt x="3225272" y="3094558"/>
                  <a:pt x="3235644" y="3104930"/>
                  <a:pt x="3235644" y="3117724"/>
                </a:cubicBezTo>
                <a:cubicBezTo>
                  <a:pt x="3235644" y="3130518"/>
                  <a:pt x="3225272" y="3140890"/>
                  <a:pt x="3212478" y="3140890"/>
                </a:cubicBezTo>
                <a:cubicBezTo>
                  <a:pt x="3199684" y="3140890"/>
                  <a:pt x="3189312" y="3130518"/>
                  <a:pt x="3189312" y="3117724"/>
                </a:cubicBezTo>
                <a:cubicBezTo>
                  <a:pt x="3189312" y="3104930"/>
                  <a:pt x="3199684" y="3094558"/>
                  <a:pt x="3212478" y="3094558"/>
                </a:cubicBezTo>
                <a:close/>
                <a:moveTo>
                  <a:pt x="3035379" y="3094558"/>
                </a:moveTo>
                <a:cubicBezTo>
                  <a:pt x="3048173" y="3094558"/>
                  <a:pt x="3058545" y="3104930"/>
                  <a:pt x="3058545" y="3117724"/>
                </a:cubicBezTo>
                <a:cubicBezTo>
                  <a:pt x="3058545" y="3130518"/>
                  <a:pt x="3048173" y="3140890"/>
                  <a:pt x="3035379" y="3140890"/>
                </a:cubicBezTo>
                <a:cubicBezTo>
                  <a:pt x="3022585" y="3140890"/>
                  <a:pt x="3012213" y="3130518"/>
                  <a:pt x="3012213" y="3117724"/>
                </a:cubicBezTo>
                <a:cubicBezTo>
                  <a:pt x="3012213" y="3104930"/>
                  <a:pt x="3022585" y="3094558"/>
                  <a:pt x="3035379" y="3094558"/>
                </a:cubicBezTo>
                <a:close/>
                <a:moveTo>
                  <a:pt x="2858280" y="3094558"/>
                </a:moveTo>
                <a:cubicBezTo>
                  <a:pt x="2871074" y="3094558"/>
                  <a:pt x="2881446" y="3104930"/>
                  <a:pt x="2881446" y="3117724"/>
                </a:cubicBezTo>
                <a:cubicBezTo>
                  <a:pt x="2881446" y="3130518"/>
                  <a:pt x="2871074" y="3140890"/>
                  <a:pt x="2858280" y="3140890"/>
                </a:cubicBezTo>
                <a:cubicBezTo>
                  <a:pt x="2845486" y="3140890"/>
                  <a:pt x="2835114" y="3130518"/>
                  <a:pt x="2835114" y="3117724"/>
                </a:cubicBezTo>
                <a:cubicBezTo>
                  <a:pt x="2835114" y="3104930"/>
                  <a:pt x="2845486" y="3094558"/>
                  <a:pt x="2858280" y="3094558"/>
                </a:cubicBezTo>
                <a:close/>
                <a:moveTo>
                  <a:pt x="2681181" y="3094558"/>
                </a:moveTo>
                <a:cubicBezTo>
                  <a:pt x="2693975" y="3094558"/>
                  <a:pt x="2704347" y="3104930"/>
                  <a:pt x="2704347" y="3117724"/>
                </a:cubicBezTo>
                <a:cubicBezTo>
                  <a:pt x="2704347" y="3130518"/>
                  <a:pt x="2693975" y="3140890"/>
                  <a:pt x="2681181" y="3140890"/>
                </a:cubicBezTo>
                <a:cubicBezTo>
                  <a:pt x="2668387" y="3140890"/>
                  <a:pt x="2658015" y="3130518"/>
                  <a:pt x="2658015" y="3117724"/>
                </a:cubicBezTo>
                <a:cubicBezTo>
                  <a:pt x="2658015" y="3104930"/>
                  <a:pt x="2668387" y="3094558"/>
                  <a:pt x="2681181" y="3094558"/>
                </a:cubicBezTo>
                <a:close/>
                <a:moveTo>
                  <a:pt x="2504082" y="3094558"/>
                </a:moveTo>
                <a:cubicBezTo>
                  <a:pt x="2516876" y="3094558"/>
                  <a:pt x="2527248" y="3104930"/>
                  <a:pt x="2527248" y="3117724"/>
                </a:cubicBezTo>
                <a:cubicBezTo>
                  <a:pt x="2527248" y="3130518"/>
                  <a:pt x="2516876" y="3140890"/>
                  <a:pt x="2504082" y="3140890"/>
                </a:cubicBezTo>
                <a:cubicBezTo>
                  <a:pt x="2491288" y="3140890"/>
                  <a:pt x="2480916" y="3130518"/>
                  <a:pt x="2480916" y="3117724"/>
                </a:cubicBezTo>
                <a:cubicBezTo>
                  <a:pt x="2480916" y="3104930"/>
                  <a:pt x="2491288" y="3094558"/>
                  <a:pt x="2504082" y="3094558"/>
                </a:cubicBezTo>
                <a:close/>
                <a:moveTo>
                  <a:pt x="2326983" y="3094558"/>
                </a:moveTo>
                <a:cubicBezTo>
                  <a:pt x="2339777" y="3094558"/>
                  <a:pt x="2350149" y="3104930"/>
                  <a:pt x="2350149" y="3117724"/>
                </a:cubicBezTo>
                <a:cubicBezTo>
                  <a:pt x="2350149" y="3130518"/>
                  <a:pt x="2339777" y="3140890"/>
                  <a:pt x="2326983" y="3140890"/>
                </a:cubicBezTo>
                <a:cubicBezTo>
                  <a:pt x="2314189" y="3140890"/>
                  <a:pt x="2303817" y="3130518"/>
                  <a:pt x="2303817" y="3117724"/>
                </a:cubicBezTo>
                <a:cubicBezTo>
                  <a:pt x="2303817" y="3104930"/>
                  <a:pt x="2314189" y="3094558"/>
                  <a:pt x="2326983" y="3094558"/>
                </a:cubicBezTo>
                <a:close/>
                <a:moveTo>
                  <a:pt x="2149884" y="3094558"/>
                </a:moveTo>
                <a:cubicBezTo>
                  <a:pt x="2162678" y="3094558"/>
                  <a:pt x="2173050" y="3104930"/>
                  <a:pt x="2173050" y="3117724"/>
                </a:cubicBezTo>
                <a:cubicBezTo>
                  <a:pt x="2173050" y="3130518"/>
                  <a:pt x="2162678" y="3140890"/>
                  <a:pt x="2149884" y="3140890"/>
                </a:cubicBezTo>
                <a:cubicBezTo>
                  <a:pt x="2137090" y="3140890"/>
                  <a:pt x="2126718" y="3130518"/>
                  <a:pt x="2126718" y="3117724"/>
                </a:cubicBezTo>
                <a:cubicBezTo>
                  <a:pt x="2126718" y="3104930"/>
                  <a:pt x="2137090" y="3094558"/>
                  <a:pt x="2149884" y="3094558"/>
                </a:cubicBezTo>
                <a:close/>
                <a:moveTo>
                  <a:pt x="1972786" y="3094558"/>
                </a:moveTo>
                <a:cubicBezTo>
                  <a:pt x="1985580" y="3094558"/>
                  <a:pt x="1995952" y="3104930"/>
                  <a:pt x="1995952" y="3117724"/>
                </a:cubicBezTo>
                <a:cubicBezTo>
                  <a:pt x="1995952" y="3130518"/>
                  <a:pt x="1985580" y="3140890"/>
                  <a:pt x="1972786" y="3140890"/>
                </a:cubicBezTo>
                <a:cubicBezTo>
                  <a:pt x="1959992" y="3140890"/>
                  <a:pt x="1949620" y="3130518"/>
                  <a:pt x="1949620" y="3117724"/>
                </a:cubicBezTo>
                <a:cubicBezTo>
                  <a:pt x="1949620" y="3104930"/>
                  <a:pt x="1959992" y="3094558"/>
                  <a:pt x="1972786" y="3094558"/>
                </a:cubicBezTo>
                <a:close/>
                <a:moveTo>
                  <a:pt x="1795687" y="3094558"/>
                </a:moveTo>
                <a:cubicBezTo>
                  <a:pt x="1808481" y="3094558"/>
                  <a:pt x="1818853" y="3104930"/>
                  <a:pt x="1818853" y="3117724"/>
                </a:cubicBezTo>
                <a:cubicBezTo>
                  <a:pt x="1818853" y="3130518"/>
                  <a:pt x="1808481" y="3140890"/>
                  <a:pt x="1795687" y="3140890"/>
                </a:cubicBezTo>
                <a:cubicBezTo>
                  <a:pt x="1782893" y="3140890"/>
                  <a:pt x="1772521" y="3130518"/>
                  <a:pt x="1772521" y="3117724"/>
                </a:cubicBezTo>
                <a:cubicBezTo>
                  <a:pt x="1772521" y="3104930"/>
                  <a:pt x="1782893" y="3094558"/>
                  <a:pt x="1795687" y="3094558"/>
                </a:cubicBezTo>
                <a:close/>
                <a:moveTo>
                  <a:pt x="1621175" y="3094558"/>
                </a:moveTo>
                <a:cubicBezTo>
                  <a:pt x="1633971" y="3094558"/>
                  <a:pt x="1644344" y="3104930"/>
                  <a:pt x="1644344" y="3117724"/>
                </a:cubicBezTo>
                <a:cubicBezTo>
                  <a:pt x="1644344" y="3130518"/>
                  <a:pt x="1633971" y="3140890"/>
                  <a:pt x="1621175" y="3140890"/>
                </a:cubicBezTo>
                <a:cubicBezTo>
                  <a:pt x="1608381" y="3140890"/>
                  <a:pt x="1598008" y="3130518"/>
                  <a:pt x="1598008" y="3117724"/>
                </a:cubicBezTo>
                <a:cubicBezTo>
                  <a:pt x="1598008" y="3104930"/>
                  <a:pt x="1608381" y="3094558"/>
                  <a:pt x="1621175" y="3094558"/>
                </a:cubicBezTo>
                <a:close/>
                <a:moveTo>
                  <a:pt x="1444083" y="3094558"/>
                </a:moveTo>
                <a:cubicBezTo>
                  <a:pt x="1456878" y="3094558"/>
                  <a:pt x="1467248" y="3104930"/>
                  <a:pt x="1467248" y="3117724"/>
                </a:cubicBezTo>
                <a:cubicBezTo>
                  <a:pt x="1467248" y="3130518"/>
                  <a:pt x="1456878" y="3140890"/>
                  <a:pt x="1444083" y="3140890"/>
                </a:cubicBezTo>
                <a:cubicBezTo>
                  <a:pt x="1431289" y="3140890"/>
                  <a:pt x="1420918" y="3130518"/>
                  <a:pt x="1420918" y="3117724"/>
                </a:cubicBezTo>
                <a:cubicBezTo>
                  <a:pt x="1420918" y="3104930"/>
                  <a:pt x="1431289" y="3094558"/>
                  <a:pt x="1444083" y="3094558"/>
                </a:cubicBezTo>
                <a:close/>
                <a:moveTo>
                  <a:pt x="1266985" y="3094558"/>
                </a:moveTo>
                <a:cubicBezTo>
                  <a:pt x="1279778" y="3094558"/>
                  <a:pt x="1290151" y="3104930"/>
                  <a:pt x="1290151" y="3117724"/>
                </a:cubicBezTo>
                <a:cubicBezTo>
                  <a:pt x="1290151" y="3130518"/>
                  <a:pt x="1279778" y="3140890"/>
                  <a:pt x="1266985" y="3140890"/>
                </a:cubicBezTo>
                <a:cubicBezTo>
                  <a:pt x="1254190" y="3140890"/>
                  <a:pt x="1243819" y="3130518"/>
                  <a:pt x="1243819" y="3117724"/>
                </a:cubicBezTo>
                <a:cubicBezTo>
                  <a:pt x="1243819" y="3104930"/>
                  <a:pt x="1254190" y="3094558"/>
                  <a:pt x="1266985" y="3094558"/>
                </a:cubicBezTo>
                <a:close/>
                <a:moveTo>
                  <a:pt x="1089888" y="3094558"/>
                </a:moveTo>
                <a:cubicBezTo>
                  <a:pt x="1102682" y="3094558"/>
                  <a:pt x="1113055" y="3104930"/>
                  <a:pt x="1113055" y="3117724"/>
                </a:cubicBezTo>
                <a:cubicBezTo>
                  <a:pt x="1113055" y="3130518"/>
                  <a:pt x="1102682" y="3140890"/>
                  <a:pt x="1089888" y="3140890"/>
                </a:cubicBezTo>
                <a:cubicBezTo>
                  <a:pt x="1077093" y="3140890"/>
                  <a:pt x="1066720" y="3130518"/>
                  <a:pt x="1066720" y="3117724"/>
                </a:cubicBezTo>
                <a:cubicBezTo>
                  <a:pt x="1066720" y="3104930"/>
                  <a:pt x="1077093" y="3094558"/>
                  <a:pt x="1089888" y="3094558"/>
                </a:cubicBezTo>
                <a:close/>
                <a:moveTo>
                  <a:pt x="912787" y="3094558"/>
                </a:moveTo>
                <a:cubicBezTo>
                  <a:pt x="925582" y="3094558"/>
                  <a:pt x="935953" y="3104930"/>
                  <a:pt x="935953" y="3117724"/>
                </a:cubicBezTo>
                <a:cubicBezTo>
                  <a:pt x="935953" y="3130518"/>
                  <a:pt x="925582" y="3140890"/>
                  <a:pt x="912787" y="3140890"/>
                </a:cubicBezTo>
                <a:cubicBezTo>
                  <a:pt x="899993" y="3140890"/>
                  <a:pt x="889622" y="3130518"/>
                  <a:pt x="889622" y="3117724"/>
                </a:cubicBezTo>
                <a:cubicBezTo>
                  <a:pt x="889622" y="3104930"/>
                  <a:pt x="899993" y="3094558"/>
                  <a:pt x="912787" y="3094558"/>
                </a:cubicBezTo>
                <a:close/>
                <a:moveTo>
                  <a:pt x="735690" y="3094558"/>
                </a:moveTo>
                <a:cubicBezTo>
                  <a:pt x="748484" y="3094558"/>
                  <a:pt x="758856" y="3104930"/>
                  <a:pt x="758856" y="3117724"/>
                </a:cubicBezTo>
                <a:cubicBezTo>
                  <a:pt x="758856" y="3130518"/>
                  <a:pt x="748484" y="3140890"/>
                  <a:pt x="735690" y="3140890"/>
                </a:cubicBezTo>
                <a:cubicBezTo>
                  <a:pt x="722896" y="3140890"/>
                  <a:pt x="712523" y="3130518"/>
                  <a:pt x="712523" y="3117724"/>
                </a:cubicBezTo>
                <a:cubicBezTo>
                  <a:pt x="712523" y="3104930"/>
                  <a:pt x="722896" y="3094558"/>
                  <a:pt x="735690" y="3094558"/>
                </a:cubicBezTo>
                <a:close/>
                <a:moveTo>
                  <a:pt x="558589" y="3094558"/>
                </a:moveTo>
                <a:cubicBezTo>
                  <a:pt x="571383" y="3094558"/>
                  <a:pt x="581755" y="3104930"/>
                  <a:pt x="581755" y="3117724"/>
                </a:cubicBezTo>
                <a:cubicBezTo>
                  <a:pt x="581755" y="3130518"/>
                  <a:pt x="571383" y="3140890"/>
                  <a:pt x="558589" y="3140890"/>
                </a:cubicBezTo>
                <a:cubicBezTo>
                  <a:pt x="545795" y="3140890"/>
                  <a:pt x="535424" y="3130518"/>
                  <a:pt x="535424" y="3117724"/>
                </a:cubicBezTo>
                <a:cubicBezTo>
                  <a:pt x="535424" y="3104930"/>
                  <a:pt x="545795" y="3094558"/>
                  <a:pt x="558589" y="3094558"/>
                </a:cubicBezTo>
                <a:close/>
                <a:moveTo>
                  <a:pt x="381491" y="3094558"/>
                </a:moveTo>
                <a:cubicBezTo>
                  <a:pt x="394286" y="3094558"/>
                  <a:pt x="404657" y="3104930"/>
                  <a:pt x="404657" y="3117724"/>
                </a:cubicBezTo>
                <a:cubicBezTo>
                  <a:pt x="404657" y="3130518"/>
                  <a:pt x="394286" y="3140890"/>
                  <a:pt x="381491" y="3140890"/>
                </a:cubicBezTo>
                <a:cubicBezTo>
                  <a:pt x="368697" y="3140890"/>
                  <a:pt x="358325" y="3130518"/>
                  <a:pt x="358325" y="3117724"/>
                </a:cubicBezTo>
                <a:cubicBezTo>
                  <a:pt x="358325" y="3104930"/>
                  <a:pt x="368697" y="3094558"/>
                  <a:pt x="381491" y="3094558"/>
                </a:cubicBezTo>
                <a:close/>
                <a:moveTo>
                  <a:pt x="204392" y="3094558"/>
                </a:moveTo>
                <a:cubicBezTo>
                  <a:pt x="217186" y="3094558"/>
                  <a:pt x="227558" y="3104930"/>
                  <a:pt x="227558" y="3117724"/>
                </a:cubicBezTo>
                <a:cubicBezTo>
                  <a:pt x="227558" y="3130518"/>
                  <a:pt x="217186" y="3140890"/>
                  <a:pt x="204392" y="3140890"/>
                </a:cubicBezTo>
                <a:cubicBezTo>
                  <a:pt x="191598" y="3140890"/>
                  <a:pt x="181226" y="3130518"/>
                  <a:pt x="181226" y="3117724"/>
                </a:cubicBezTo>
                <a:cubicBezTo>
                  <a:pt x="181226" y="3104930"/>
                  <a:pt x="191598" y="3094558"/>
                  <a:pt x="204392" y="3094558"/>
                </a:cubicBezTo>
                <a:close/>
                <a:moveTo>
                  <a:pt x="27293" y="3094558"/>
                </a:moveTo>
                <a:cubicBezTo>
                  <a:pt x="40087" y="3094558"/>
                  <a:pt x="50459" y="3104930"/>
                  <a:pt x="50459" y="3117724"/>
                </a:cubicBezTo>
                <a:cubicBezTo>
                  <a:pt x="50459" y="3130518"/>
                  <a:pt x="40087" y="3140890"/>
                  <a:pt x="27293" y="3140890"/>
                </a:cubicBezTo>
                <a:cubicBezTo>
                  <a:pt x="14499" y="3140890"/>
                  <a:pt x="4127" y="3130518"/>
                  <a:pt x="4127" y="3117724"/>
                </a:cubicBezTo>
                <a:cubicBezTo>
                  <a:pt x="4127" y="3104930"/>
                  <a:pt x="14499" y="3094558"/>
                  <a:pt x="27293" y="3094558"/>
                </a:cubicBezTo>
                <a:close/>
                <a:moveTo>
                  <a:pt x="3391637" y="2923194"/>
                </a:moveTo>
                <a:cubicBezTo>
                  <a:pt x="3404431" y="2923194"/>
                  <a:pt x="3414803" y="2933566"/>
                  <a:pt x="3414803" y="2946360"/>
                </a:cubicBezTo>
                <a:cubicBezTo>
                  <a:pt x="3414803" y="2959154"/>
                  <a:pt x="3404431" y="2969526"/>
                  <a:pt x="3391637" y="2969526"/>
                </a:cubicBezTo>
                <a:cubicBezTo>
                  <a:pt x="3378843" y="2969526"/>
                  <a:pt x="3368471" y="2959154"/>
                  <a:pt x="3368471" y="2946360"/>
                </a:cubicBezTo>
                <a:cubicBezTo>
                  <a:pt x="3368471" y="2933566"/>
                  <a:pt x="3378843" y="2923194"/>
                  <a:pt x="3391637" y="2923194"/>
                </a:cubicBezTo>
                <a:close/>
                <a:moveTo>
                  <a:pt x="3214542" y="2923194"/>
                </a:moveTo>
                <a:cubicBezTo>
                  <a:pt x="3227336" y="2923194"/>
                  <a:pt x="3237708" y="2933566"/>
                  <a:pt x="3237708" y="2946360"/>
                </a:cubicBezTo>
                <a:cubicBezTo>
                  <a:pt x="3237708" y="2959154"/>
                  <a:pt x="3227336" y="2969526"/>
                  <a:pt x="3214542" y="2969526"/>
                </a:cubicBezTo>
                <a:cubicBezTo>
                  <a:pt x="3201748" y="2969526"/>
                  <a:pt x="3191376" y="2959154"/>
                  <a:pt x="3191376" y="2946360"/>
                </a:cubicBezTo>
                <a:cubicBezTo>
                  <a:pt x="3191376" y="2933566"/>
                  <a:pt x="3201748" y="2923194"/>
                  <a:pt x="3214542" y="2923194"/>
                </a:cubicBezTo>
                <a:close/>
                <a:moveTo>
                  <a:pt x="3037443" y="2923194"/>
                </a:moveTo>
                <a:cubicBezTo>
                  <a:pt x="3050237" y="2923194"/>
                  <a:pt x="3060609" y="2933566"/>
                  <a:pt x="3060609" y="2946360"/>
                </a:cubicBezTo>
                <a:cubicBezTo>
                  <a:pt x="3060609" y="2959154"/>
                  <a:pt x="3050237" y="2969526"/>
                  <a:pt x="3037443" y="2969526"/>
                </a:cubicBezTo>
                <a:cubicBezTo>
                  <a:pt x="3024649" y="2969526"/>
                  <a:pt x="3014277" y="2959154"/>
                  <a:pt x="3014277" y="2946360"/>
                </a:cubicBezTo>
                <a:cubicBezTo>
                  <a:pt x="3014277" y="2933566"/>
                  <a:pt x="3024649" y="2923194"/>
                  <a:pt x="3037443" y="2923194"/>
                </a:cubicBezTo>
                <a:close/>
                <a:moveTo>
                  <a:pt x="2860344" y="2923194"/>
                </a:moveTo>
                <a:cubicBezTo>
                  <a:pt x="2873138" y="2923194"/>
                  <a:pt x="2883510" y="2933566"/>
                  <a:pt x="2883510" y="2946360"/>
                </a:cubicBezTo>
                <a:cubicBezTo>
                  <a:pt x="2883510" y="2959154"/>
                  <a:pt x="2873138" y="2969526"/>
                  <a:pt x="2860344" y="2969526"/>
                </a:cubicBezTo>
                <a:cubicBezTo>
                  <a:pt x="2847550" y="2969526"/>
                  <a:pt x="2837178" y="2959154"/>
                  <a:pt x="2837178" y="2946360"/>
                </a:cubicBezTo>
                <a:cubicBezTo>
                  <a:pt x="2837178" y="2933566"/>
                  <a:pt x="2847550" y="2923194"/>
                  <a:pt x="2860344" y="2923194"/>
                </a:cubicBezTo>
                <a:close/>
                <a:moveTo>
                  <a:pt x="2683245" y="2923194"/>
                </a:moveTo>
                <a:cubicBezTo>
                  <a:pt x="2696039" y="2923194"/>
                  <a:pt x="2706411" y="2933566"/>
                  <a:pt x="2706411" y="2946360"/>
                </a:cubicBezTo>
                <a:cubicBezTo>
                  <a:pt x="2706411" y="2959154"/>
                  <a:pt x="2696039" y="2969526"/>
                  <a:pt x="2683245" y="2969526"/>
                </a:cubicBezTo>
                <a:cubicBezTo>
                  <a:pt x="2670451" y="2969526"/>
                  <a:pt x="2660079" y="2959154"/>
                  <a:pt x="2660079" y="2946360"/>
                </a:cubicBezTo>
                <a:cubicBezTo>
                  <a:pt x="2660079" y="2933566"/>
                  <a:pt x="2670451" y="2923194"/>
                  <a:pt x="2683245" y="2923194"/>
                </a:cubicBezTo>
                <a:close/>
                <a:moveTo>
                  <a:pt x="2506147" y="2923194"/>
                </a:moveTo>
                <a:cubicBezTo>
                  <a:pt x="2518941" y="2923194"/>
                  <a:pt x="2529313" y="2933566"/>
                  <a:pt x="2529313" y="2946360"/>
                </a:cubicBezTo>
                <a:cubicBezTo>
                  <a:pt x="2529313" y="2959154"/>
                  <a:pt x="2518941" y="2969526"/>
                  <a:pt x="2506147" y="2969526"/>
                </a:cubicBezTo>
                <a:cubicBezTo>
                  <a:pt x="2493353" y="2969526"/>
                  <a:pt x="2482981" y="2959154"/>
                  <a:pt x="2482981" y="2946360"/>
                </a:cubicBezTo>
                <a:cubicBezTo>
                  <a:pt x="2482981" y="2933566"/>
                  <a:pt x="2493353" y="2923194"/>
                  <a:pt x="2506147" y="2923194"/>
                </a:cubicBezTo>
                <a:close/>
                <a:moveTo>
                  <a:pt x="2329048" y="2923194"/>
                </a:moveTo>
                <a:cubicBezTo>
                  <a:pt x="2341842" y="2923194"/>
                  <a:pt x="2352214" y="2933566"/>
                  <a:pt x="2352214" y="2946360"/>
                </a:cubicBezTo>
                <a:cubicBezTo>
                  <a:pt x="2352214" y="2959154"/>
                  <a:pt x="2341842" y="2969526"/>
                  <a:pt x="2329048" y="2969526"/>
                </a:cubicBezTo>
                <a:cubicBezTo>
                  <a:pt x="2316254" y="2969526"/>
                  <a:pt x="2305882" y="2959154"/>
                  <a:pt x="2305882" y="2946360"/>
                </a:cubicBezTo>
                <a:cubicBezTo>
                  <a:pt x="2305882" y="2933566"/>
                  <a:pt x="2316254" y="2923194"/>
                  <a:pt x="2329048" y="2923194"/>
                </a:cubicBezTo>
                <a:close/>
                <a:moveTo>
                  <a:pt x="2151949" y="2923194"/>
                </a:moveTo>
                <a:cubicBezTo>
                  <a:pt x="2164743" y="2923194"/>
                  <a:pt x="2175115" y="2933566"/>
                  <a:pt x="2175115" y="2946360"/>
                </a:cubicBezTo>
                <a:cubicBezTo>
                  <a:pt x="2175115" y="2959154"/>
                  <a:pt x="2164743" y="2969526"/>
                  <a:pt x="2151949" y="2969526"/>
                </a:cubicBezTo>
                <a:cubicBezTo>
                  <a:pt x="2139155" y="2969526"/>
                  <a:pt x="2128783" y="2959154"/>
                  <a:pt x="2128783" y="2946360"/>
                </a:cubicBezTo>
                <a:cubicBezTo>
                  <a:pt x="2128783" y="2933566"/>
                  <a:pt x="2139155" y="2923194"/>
                  <a:pt x="2151949" y="2923194"/>
                </a:cubicBezTo>
                <a:close/>
                <a:moveTo>
                  <a:pt x="1974850" y="2923194"/>
                </a:moveTo>
                <a:cubicBezTo>
                  <a:pt x="1987644" y="2923194"/>
                  <a:pt x="1998016" y="2933566"/>
                  <a:pt x="1998016" y="2946360"/>
                </a:cubicBezTo>
                <a:cubicBezTo>
                  <a:pt x="1998016" y="2959154"/>
                  <a:pt x="1987644" y="2969526"/>
                  <a:pt x="1974850" y="2969526"/>
                </a:cubicBezTo>
                <a:cubicBezTo>
                  <a:pt x="1962056" y="2969526"/>
                  <a:pt x="1951684" y="2959154"/>
                  <a:pt x="1951684" y="2946360"/>
                </a:cubicBezTo>
                <a:cubicBezTo>
                  <a:pt x="1951684" y="2933566"/>
                  <a:pt x="1962056" y="2923194"/>
                  <a:pt x="1974850" y="2923194"/>
                </a:cubicBezTo>
                <a:close/>
                <a:moveTo>
                  <a:pt x="1797751" y="2923194"/>
                </a:moveTo>
                <a:cubicBezTo>
                  <a:pt x="1810545" y="2923194"/>
                  <a:pt x="1820917" y="2933566"/>
                  <a:pt x="1820917" y="2946360"/>
                </a:cubicBezTo>
                <a:cubicBezTo>
                  <a:pt x="1820917" y="2959154"/>
                  <a:pt x="1810545" y="2969526"/>
                  <a:pt x="1797751" y="2969526"/>
                </a:cubicBezTo>
                <a:cubicBezTo>
                  <a:pt x="1784957" y="2969526"/>
                  <a:pt x="1774585" y="2959154"/>
                  <a:pt x="1774585" y="2946360"/>
                </a:cubicBezTo>
                <a:cubicBezTo>
                  <a:pt x="1774585" y="2933566"/>
                  <a:pt x="1784957" y="2923194"/>
                  <a:pt x="1797751" y="2923194"/>
                </a:cubicBezTo>
                <a:close/>
                <a:moveTo>
                  <a:pt x="1623240" y="2923194"/>
                </a:moveTo>
                <a:cubicBezTo>
                  <a:pt x="1636035" y="2923194"/>
                  <a:pt x="1646408" y="2933566"/>
                  <a:pt x="1646408" y="2946360"/>
                </a:cubicBezTo>
                <a:cubicBezTo>
                  <a:pt x="1646408" y="2959154"/>
                  <a:pt x="1636035" y="2969526"/>
                  <a:pt x="1623240" y="2969526"/>
                </a:cubicBezTo>
                <a:cubicBezTo>
                  <a:pt x="1610446" y="2969526"/>
                  <a:pt x="1600073" y="2959154"/>
                  <a:pt x="1600073" y="2946360"/>
                </a:cubicBezTo>
                <a:cubicBezTo>
                  <a:pt x="1600073" y="2933566"/>
                  <a:pt x="1610446" y="2923194"/>
                  <a:pt x="1623240" y="2923194"/>
                </a:cubicBezTo>
                <a:close/>
                <a:moveTo>
                  <a:pt x="1446148" y="2923194"/>
                </a:moveTo>
                <a:cubicBezTo>
                  <a:pt x="1458942" y="2923194"/>
                  <a:pt x="1469313" y="2933566"/>
                  <a:pt x="1469313" y="2946360"/>
                </a:cubicBezTo>
                <a:cubicBezTo>
                  <a:pt x="1469313" y="2959154"/>
                  <a:pt x="1458942" y="2969526"/>
                  <a:pt x="1446148" y="2969526"/>
                </a:cubicBezTo>
                <a:cubicBezTo>
                  <a:pt x="1433354" y="2969526"/>
                  <a:pt x="1422982" y="2959154"/>
                  <a:pt x="1422982" y="2946360"/>
                </a:cubicBezTo>
                <a:cubicBezTo>
                  <a:pt x="1422982" y="2933566"/>
                  <a:pt x="1433354" y="2923194"/>
                  <a:pt x="1446148" y="2923194"/>
                </a:cubicBezTo>
                <a:close/>
                <a:moveTo>
                  <a:pt x="1269049" y="2923194"/>
                </a:moveTo>
                <a:cubicBezTo>
                  <a:pt x="1281842" y="2923194"/>
                  <a:pt x="1292215" y="2933566"/>
                  <a:pt x="1292215" y="2946360"/>
                </a:cubicBezTo>
                <a:cubicBezTo>
                  <a:pt x="1292215" y="2959154"/>
                  <a:pt x="1281842" y="2969526"/>
                  <a:pt x="1269049" y="2969526"/>
                </a:cubicBezTo>
                <a:cubicBezTo>
                  <a:pt x="1256255" y="2969526"/>
                  <a:pt x="1245883" y="2959154"/>
                  <a:pt x="1245883" y="2946360"/>
                </a:cubicBezTo>
                <a:cubicBezTo>
                  <a:pt x="1245883" y="2933566"/>
                  <a:pt x="1256255" y="2923194"/>
                  <a:pt x="1269049" y="2923194"/>
                </a:cubicBezTo>
                <a:close/>
                <a:moveTo>
                  <a:pt x="1091953" y="2923194"/>
                </a:moveTo>
                <a:cubicBezTo>
                  <a:pt x="1104748" y="2923194"/>
                  <a:pt x="1115119" y="2933566"/>
                  <a:pt x="1115119" y="2946360"/>
                </a:cubicBezTo>
                <a:cubicBezTo>
                  <a:pt x="1115119" y="2959154"/>
                  <a:pt x="1104748" y="2969526"/>
                  <a:pt x="1091953" y="2969526"/>
                </a:cubicBezTo>
                <a:cubicBezTo>
                  <a:pt x="1079157" y="2969526"/>
                  <a:pt x="1068784" y="2959154"/>
                  <a:pt x="1068784" y="2946360"/>
                </a:cubicBezTo>
                <a:cubicBezTo>
                  <a:pt x="1068784" y="2933566"/>
                  <a:pt x="1079157" y="2923194"/>
                  <a:pt x="1091953" y="2923194"/>
                </a:cubicBezTo>
                <a:close/>
                <a:moveTo>
                  <a:pt x="914853" y="2923194"/>
                </a:moveTo>
                <a:cubicBezTo>
                  <a:pt x="927646" y="2923194"/>
                  <a:pt x="938018" y="2933566"/>
                  <a:pt x="938018" y="2946360"/>
                </a:cubicBezTo>
                <a:cubicBezTo>
                  <a:pt x="938018" y="2959154"/>
                  <a:pt x="927646" y="2969526"/>
                  <a:pt x="914853" y="2969526"/>
                </a:cubicBezTo>
                <a:cubicBezTo>
                  <a:pt x="902055" y="2969526"/>
                  <a:pt x="891685" y="2959154"/>
                  <a:pt x="891685" y="2946360"/>
                </a:cubicBezTo>
                <a:cubicBezTo>
                  <a:pt x="891685" y="2933566"/>
                  <a:pt x="902055" y="2923194"/>
                  <a:pt x="914853" y="2923194"/>
                </a:cubicBezTo>
                <a:close/>
                <a:moveTo>
                  <a:pt x="737755" y="2923194"/>
                </a:moveTo>
                <a:cubicBezTo>
                  <a:pt x="750549" y="2923194"/>
                  <a:pt x="760921" y="2933566"/>
                  <a:pt x="760921" y="2946360"/>
                </a:cubicBezTo>
                <a:cubicBezTo>
                  <a:pt x="760921" y="2959154"/>
                  <a:pt x="750549" y="2969526"/>
                  <a:pt x="737755" y="2969526"/>
                </a:cubicBezTo>
                <a:cubicBezTo>
                  <a:pt x="724961" y="2969526"/>
                  <a:pt x="714589" y="2959154"/>
                  <a:pt x="714589" y="2946360"/>
                </a:cubicBezTo>
                <a:cubicBezTo>
                  <a:pt x="714589" y="2933566"/>
                  <a:pt x="724961" y="2923194"/>
                  <a:pt x="737755" y="2923194"/>
                </a:cubicBezTo>
                <a:close/>
                <a:moveTo>
                  <a:pt x="560655" y="2923194"/>
                </a:moveTo>
                <a:cubicBezTo>
                  <a:pt x="573449" y="2923194"/>
                  <a:pt x="583821" y="2933566"/>
                  <a:pt x="583821" y="2946360"/>
                </a:cubicBezTo>
                <a:cubicBezTo>
                  <a:pt x="583821" y="2959154"/>
                  <a:pt x="573449" y="2969526"/>
                  <a:pt x="560655" y="2969526"/>
                </a:cubicBezTo>
                <a:cubicBezTo>
                  <a:pt x="547861" y="2969526"/>
                  <a:pt x="537489" y="2959154"/>
                  <a:pt x="537489" y="2946360"/>
                </a:cubicBezTo>
                <a:cubicBezTo>
                  <a:pt x="537489" y="2933566"/>
                  <a:pt x="547861" y="2923194"/>
                  <a:pt x="560655" y="2923194"/>
                </a:cubicBezTo>
                <a:close/>
                <a:moveTo>
                  <a:pt x="383557" y="2923194"/>
                </a:moveTo>
                <a:cubicBezTo>
                  <a:pt x="396351" y="2923194"/>
                  <a:pt x="406722" y="2933566"/>
                  <a:pt x="406722" y="2946360"/>
                </a:cubicBezTo>
                <a:cubicBezTo>
                  <a:pt x="406722" y="2959154"/>
                  <a:pt x="396351" y="2969526"/>
                  <a:pt x="383557" y="2969526"/>
                </a:cubicBezTo>
                <a:cubicBezTo>
                  <a:pt x="370762" y="2969526"/>
                  <a:pt x="360390" y="2959154"/>
                  <a:pt x="360390" y="2946360"/>
                </a:cubicBezTo>
                <a:cubicBezTo>
                  <a:pt x="360390" y="2933566"/>
                  <a:pt x="370762" y="2923194"/>
                  <a:pt x="383557" y="2923194"/>
                </a:cubicBezTo>
                <a:close/>
                <a:moveTo>
                  <a:pt x="206456" y="2923194"/>
                </a:moveTo>
                <a:cubicBezTo>
                  <a:pt x="219250" y="2923194"/>
                  <a:pt x="229622" y="2933566"/>
                  <a:pt x="229622" y="2946360"/>
                </a:cubicBezTo>
                <a:cubicBezTo>
                  <a:pt x="229622" y="2959154"/>
                  <a:pt x="219250" y="2969526"/>
                  <a:pt x="206456" y="2969526"/>
                </a:cubicBezTo>
                <a:cubicBezTo>
                  <a:pt x="193662" y="2969526"/>
                  <a:pt x="183290" y="2959154"/>
                  <a:pt x="183290" y="2946360"/>
                </a:cubicBezTo>
                <a:cubicBezTo>
                  <a:pt x="183290" y="2933566"/>
                  <a:pt x="193662" y="2923194"/>
                  <a:pt x="206456" y="2923194"/>
                </a:cubicBezTo>
                <a:close/>
                <a:moveTo>
                  <a:pt x="29358" y="2923194"/>
                </a:moveTo>
                <a:cubicBezTo>
                  <a:pt x="42152" y="2923194"/>
                  <a:pt x="52523" y="2933566"/>
                  <a:pt x="52523" y="2946360"/>
                </a:cubicBezTo>
                <a:cubicBezTo>
                  <a:pt x="52523" y="2959154"/>
                  <a:pt x="42152" y="2969526"/>
                  <a:pt x="29358" y="2969526"/>
                </a:cubicBezTo>
                <a:cubicBezTo>
                  <a:pt x="16564" y="2969526"/>
                  <a:pt x="6192" y="2959154"/>
                  <a:pt x="6192" y="2946360"/>
                </a:cubicBezTo>
                <a:cubicBezTo>
                  <a:pt x="6192" y="2933566"/>
                  <a:pt x="16564" y="2923194"/>
                  <a:pt x="29358" y="2923194"/>
                </a:cubicBezTo>
                <a:close/>
                <a:moveTo>
                  <a:pt x="3391637" y="2731185"/>
                </a:moveTo>
                <a:cubicBezTo>
                  <a:pt x="3404431" y="2731185"/>
                  <a:pt x="3414803" y="2741557"/>
                  <a:pt x="3414803" y="2754351"/>
                </a:cubicBezTo>
                <a:cubicBezTo>
                  <a:pt x="3414803" y="2767145"/>
                  <a:pt x="3404431" y="2777517"/>
                  <a:pt x="3391637" y="2777517"/>
                </a:cubicBezTo>
                <a:cubicBezTo>
                  <a:pt x="3378843" y="2777517"/>
                  <a:pt x="3368471" y="2767145"/>
                  <a:pt x="3368471" y="2754351"/>
                </a:cubicBezTo>
                <a:cubicBezTo>
                  <a:pt x="3368471" y="2741557"/>
                  <a:pt x="3378843" y="2731185"/>
                  <a:pt x="3391637" y="2731185"/>
                </a:cubicBezTo>
                <a:close/>
                <a:moveTo>
                  <a:pt x="3214542" y="2731185"/>
                </a:moveTo>
                <a:cubicBezTo>
                  <a:pt x="3227336" y="2731185"/>
                  <a:pt x="3237708" y="2741557"/>
                  <a:pt x="3237708" y="2754351"/>
                </a:cubicBezTo>
                <a:cubicBezTo>
                  <a:pt x="3237708" y="2767145"/>
                  <a:pt x="3227336" y="2777517"/>
                  <a:pt x="3214542" y="2777517"/>
                </a:cubicBezTo>
                <a:cubicBezTo>
                  <a:pt x="3201748" y="2777517"/>
                  <a:pt x="3191376" y="2767145"/>
                  <a:pt x="3191376" y="2754351"/>
                </a:cubicBezTo>
                <a:cubicBezTo>
                  <a:pt x="3191376" y="2741557"/>
                  <a:pt x="3201748" y="2731185"/>
                  <a:pt x="3214542" y="2731185"/>
                </a:cubicBezTo>
                <a:close/>
                <a:moveTo>
                  <a:pt x="3037443" y="2731185"/>
                </a:moveTo>
                <a:cubicBezTo>
                  <a:pt x="3050237" y="2731185"/>
                  <a:pt x="3060609" y="2741557"/>
                  <a:pt x="3060609" y="2754351"/>
                </a:cubicBezTo>
                <a:cubicBezTo>
                  <a:pt x="3060609" y="2767145"/>
                  <a:pt x="3050237" y="2777517"/>
                  <a:pt x="3037443" y="2777517"/>
                </a:cubicBezTo>
                <a:cubicBezTo>
                  <a:pt x="3024649" y="2777517"/>
                  <a:pt x="3014277" y="2767145"/>
                  <a:pt x="3014277" y="2754351"/>
                </a:cubicBezTo>
                <a:cubicBezTo>
                  <a:pt x="3014277" y="2741557"/>
                  <a:pt x="3024649" y="2731185"/>
                  <a:pt x="3037443" y="2731185"/>
                </a:cubicBezTo>
                <a:close/>
                <a:moveTo>
                  <a:pt x="2860344" y="2731185"/>
                </a:moveTo>
                <a:cubicBezTo>
                  <a:pt x="2873138" y="2731185"/>
                  <a:pt x="2883510" y="2741557"/>
                  <a:pt x="2883510" y="2754351"/>
                </a:cubicBezTo>
                <a:cubicBezTo>
                  <a:pt x="2883510" y="2767145"/>
                  <a:pt x="2873138" y="2777517"/>
                  <a:pt x="2860344" y="2777517"/>
                </a:cubicBezTo>
                <a:cubicBezTo>
                  <a:pt x="2847550" y="2777517"/>
                  <a:pt x="2837178" y="2767145"/>
                  <a:pt x="2837178" y="2754351"/>
                </a:cubicBezTo>
                <a:cubicBezTo>
                  <a:pt x="2837178" y="2741557"/>
                  <a:pt x="2847550" y="2731185"/>
                  <a:pt x="2860344" y="2731185"/>
                </a:cubicBezTo>
                <a:close/>
                <a:moveTo>
                  <a:pt x="2683245" y="2731185"/>
                </a:moveTo>
                <a:cubicBezTo>
                  <a:pt x="2696039" y="2731185"/>
                  <a:pt x="2706411" y="2741557"/>
                  <a:pt x="2706411" y="2754351"/>
                </a:cubicBezTo>
                <a:cubicBezTo>
                  <a:pt x="2706411" y="2767145"/>
                  <a:pt x="2696039" y="2777517"/>
                  <a:pt x="2683245" y="2777517"/>
                </a:cubicBezTo>
                <a:cubicBezTo>
                  <a:pt x="2670451" y="2777517"/>
                  <a:pt x="2660079" y="2767145"/>
                  <a:pt x="2660079" y="2754351"/>
                </a:cubicBezTo>
                <a:cubicBezTo>
                  <a:pt x="2660079" y="2741557"/>
                  <a:pt x="2670451" y="2731185"/>
                  <a:pt x="2683245" y="2731185"/>
                </a:cubicBezTo>
                <a:close/>
                <a:moveTo>
                  <a:pt x="2506147" y="2731185"/>
                </a:moveTo>
                <a:cubicBezTo>
                  <a:pt x="2518941" y="2731185"/>
                  <a:pt x="2529313" y="2741557"/>
                  <a:pt x="2529313" y="2754351"/>
                </a:cubicBezTo>
                <a:cubicBezTo>
                  <a:pt x="2529313" y="2767145"/>
                  <a:pt x="2518941" y="2777517"/>
                  <a:pt x="2506147" y="2777517"/>
                </a:cubicBezTo>
                <a:cubicBezTo>
                  <a:pt x="2493353" y="2777517"/>
                  <a:pt x="2482981" y="2767145"/>
                  <a:pt x="2482981" y="2754351"/>
                </a:cubicBezTo>
                <a:cubicBezTo>
                  <a:pt x="2482981" y="2741557"/>
                  <a:pt x="2493353" y="2731185"/>
                  <a:pt x="2506147" y="2731185"/>
                </a:cubicBezTo>
                <a:close/>
                <a:moveTo>
                  <a:pt x="2329048" y="2731185"/>
                </a:moveTo>
                <a:cubicBezTo>
                  <a:pt x="2341842" y="2731185"/>
                  <a:pt x="2352214" y="2741557"/>
                  <a:pt x="2352214" y="2754351"/>
                </a:cubicBezTo>
                <a:cubicBezTo>
                  <a:pt x="2352214" y="2767145"/>
                  <a:pt x="2341842" y="2777517"/>
                  <a:pt x="2329048" y="2777517"/>
                </a:cubicBezTo>
                <a:cubicBezTo>
                  <a:pt x="2316254" y="2777517"/>
                  <a:pt x="2305882" y="2767145"/>
                  <a:pt x="2305882" y="2754351"/>
                </a:cubicBezTo>
                <a:cubicBezTo>
                  <a:pt x="2305882" y="2741557"/>
                  <a:pt x="2316254" y="2731185"/>
                  <a:pt x="2329048" y="2731185"/>
                </a:cubicBezTo>
                <a:close/>
                <a:moveTo>
                  <a:pt x="2151949" y="2731185"/>
                </a:moveTo>
                <a:cubicBezTo>
                  <a:pt x="2164743" y="2731185"/>
                  <a:pt x="2175115" y="2741557"/>
                  <a:pt x="2175115" y="2754351"/>
                </a:cubicBezTo>
                <a:cubicBezTo>
                  <a:pt x="2175115" y="2767145"/>
                  <a:pt x="2164743" y="2777517"/>
                  <a:pt x="2151949" y="2777517"/>
                </a:cubicBezTo>
                <a:cubicBezTo>
                  <a:pt x="2139155" y="2777517"/>
                  <a:pt x="2128783" y="2767145"/>
                  <a:pt x="2128783" y="2754351"/>
                </a:cubicBezTo>
                <a:cubicBezTo>
                  <a:pt x="2128783" y="2741557"/>
                  <a:pt x="2139155" y="2731185"/>
                  <a:pt x="2151949" y="2731185"/>
                </a:cubicBezTo>
                <a:close/>
                <a:moveTo>
                  <a:pt x="1974850" y="2731185"/>
                </a:moveTo>
                <a:cubicBezTo>
                  <a:pt x="1987644" y="2731185"/>
                  <a:pt x="1998016" y="2741557"/>
                  <a:pt x="1998016" y="2754351"/>
                </a:cubicBezTo>
                <a:cubicBezTo>
                  <a:pt x="1998016" y="2767145"/>
                  <a:pt x="1987644" y="2777517"/>
                  <a:pt x="1974850" y="2777517"/>
                </a:cubicBezTo>
                <a:cubicBezTo>
                  <a:pt x="1962056" y="2777517"/>
                  <a:pt x="1951684" y="2767145"/>
                  <a:pt x="1951684" y="2754351"/>
                </a:cubicBezTo>
                <a:cubicBezTo>
                  <a:pt x="1951684" y="2741557"/>
                  <a:pt x="1962056" y="2731185"/>
                  <a:pt x="1974850" y="2731185"/>
                </a:cubicBezTo>
                <a:close/>
                <a:moveTo>
                  <a:pt x="1797751" y="2731185"/>
                </a:moveTo>
                <a:cubicBezTo>
                  <a:pt x="1810545" y="2731185"/>
                  <a:pt x="1820917" y="2741557"/>
                  <a:pt x="1820917" y="2754351"/>
                </a:cubicBezTo>
                <a:cubicBezTo>
                  <a:pt x="1820917" y="2767145"/>
                  <a:pt x="1810545" y="2777517"/>
                  <a:pt x="1797751" y="2777517"/>
                </a:cubicBezTo>
                <a:cubicBezTo>
                  <a:pt x="1784957" y="2777517"/>
                  <a:pt x="1774585" y="2767145"/>
                  <a:pt x="1774585" y="2754351"/>
                </a:cubicBezTo>
                <a:cubicBezTo>
                  <a:pt x="1774585" y="2741557"/>
                  <a:pt x="1784957" y="2731185"/>
                  <a:pt x="1797751" y="2731185"/>
                </a:cubicBezTo>
                <a:close/>
                <a:moveTo>
                  <a:pt x="1623240" y="2731185"/>
                </a:moveTo>
                <a:cubicBezTo>
                  <a:pt x="1636037" y="2731185"/>
                  <a:pt x="1646410" y="2741557"/>
                  <a:pt x="1646410" y="2754351"/>
                </a:cubicBezTo>
                <a:cubicBezTo>
                  <a:pt x="1646410" y="2767145"/>
                  <a:pt x="1636037" y="2777517"/>
                  <a:pt x="1623240" y="2777517"/>
                </a:cubicBezTo>
                <a:cubicBezTo>
                  <a:pt x="1610446" y="2777517"/>
                  <a:pt x="1600073" y="2767145"/>
                  <a:pt x="1600073" y="2754351"/>
                </a:cubicBezTo>
                <a:cubicBezTo>
                  <a:pt x="1600073" y="2741557"/>
                  <a:pt x="1610446" y="2731185"/>
                  <a:pt x="1623240" y="2731185"/>
                </a:cubicBezTo>
                <a:close/>
                <a:moveTo>
                  <a:pt x="1446148" y="2731185"/>
                </a:moveTo>
                <a:cubicBezTo>
                  <a:pt x="1458942" y="2731185"/>
                  <a:pt x="1469313" y="2741557"/>
                  <a:pt x="1469313" y="2754351"/>
                </a:cubicBezTo>
                <a:cubicBezTo>
                  <a:pt x="1469313" y="2767145"/>
                  <a:pt x="1458942" y="2777517"/>
                  <a:pt x="1446148" y="2777517"/>
                </a:cubicBezTo>
                <a:cubicBezTo>
                  <a:pt x="1433356" y="2777517"/>
                  <a:pt x="1422982" y="2767145"/>
                  <a:pt x="1422982" y="2754351"/>
                </a:cubicBezTo>
                <a:cubicBezTo>
                  <a:pt x="1422982" y="2741557"/>
                  <a:pt x="1433356" y="2731185"/>
                  <a:pt x="1446148" y="2731185"/>
                </a:cubicBezTo>
                <a:close/>
                <a:moveTo>
                  <a:pt x="1269049" y="2731185"/>
                </a:moveTo>
                <a:cubicBezTo>
                  <a:pt x="1281843" y="2731185"/>
                  <a:pt x="1292216" y="2741557"/>
                  <a:pt x="1292216" y="2754351"/>
                </a:cubicBezTo>
                <a:cubicBezTo>
                  <a:pt x="1292216" y="2767145"/>
                  <a:pt x="1281843" y="2777517"/>
                  <a:pt x="1269049" y="2777517"/>
                </a:cubicBezTo>
                <a:cubicBezTo>
                  <a:pt x="1256255" y="2777517"/>
                  <a:pt x="1245883" y="2767145"/>
                  <a:pt x="1245883" y="2754351"/>
                </a:cubicBezTo>
                <a:cubicBezTo>
                  <a:pt x="1245883" y="2741557"/>
                  <a:pt x="1256255" y="2731185"/>
                  <a:pt x="1269049" y="2731185"/>
                </a:cubicBezTo>
                <a:close/>
                <a:moveTo>
                  <a:pt x="1091953" y="2731185"/>
                </a:moveTo>
                <a:cubicBezTo>
                  <a:pt x="1104749" y="2731185"/>
                  <a:pt x="1115121" y="2741557"/>
                  <a:pt x="1115121" y="2754351"/>
                </a:cubicBezTo>
                <a:cubicBezTo>
                  <a:pt x="1115121" y="2767145"/>
                  <a:pt x="1104749" y="2777517"/>
                  <a:pt x="1091953" y="2777517"/>
                </a:cubicBezTo>
                <a:cubicBezTo>
                  <a:pt x="1079159" y="2777517"/>
                  <a:pt x="1068785" y="2767145"/>
                  <a:pt x="1068785" y="2754351"/>
                </a:cubicBezTo>
                <a:cubicBezTo>
                  <a:pt x="1068785" y="2741557"/>
                  <a:pt x="1079159" y="2731185"/>
                  <a:pt x="1091953" y="2731185"/>
                </a:cubicBezTo>
                <a:close/>
                <a:moveTo>
                  <a:pt x="914854" y="2731185"/>
                </a:moveTo>
                <a:cubicBezTo>
                  <a:pt x="927647" y="2731185"/>
                  <a:pt x="938018" y="2741557"/>
                  <a:pt x="938018" y="2754351"/>
                </a:cubicBezTo>
                <a:cubicBezTo>
                  <a:pt x="938018" y="2767145"/>
                  <a:pt x="927647" y="2777517"/>
                  <a:pt x="914854" y="2777517"/>
                </a:cubicBezTo>
                <a:cubicBezTo>
                  <a:pt x="902055" y="2777517"/>
                  <a:pt x="891685" y="2767145"/>
                  <a:pt x="891685" y="2754351"/>
                </a:cubicBezTo>
                <a:cubicBezTo>
                  <a:pt x="891685" y="2741557"/>
                  <a:pt x="902055" y="2731185"/>
                  <a:pt x="914854" y="2731185"/>
                </a:cubicBezTo>
                <a:close/>
                <a:moveTo>
                  <a:pt x="737756" y="2731185"/>
                </a:moveTo>
                <a:cubicBezTo>
                  <a:pt x="750550" y="2731185"/>
                  <a:pt x="760922" y="2741557"/>
                  <a:pt x="760922" y="2754351"/>
                </a:cubicBezTo>
                <a:cubicBezTo>
                  <a:pt x="760922" y="2767145"/>
                  <a:pt x="750550" y="2777517"/>
                  <a:pt x="737756" y="2777517"/>
                </a:cubicBezTo>
                <a:cubicBezTo>
                  <a:pt x="724962" y="2777517"/>
                  <a:pt x="714590" y="2767145"/>
                  <a:pt x="714590" y="2754351"/>
                </a:cubicBezTo>
                <a:cubicBezTo>
                  <a:pt x="714590" y="2741557"/>
                  <a:pt x="724962" y="2731185"/>
                  <a:pt x="737756" y="2731185"/>
                </a:cubicBezTo>
                <a:close/>
                <a:moveTo>
                  <a:pt x="560655" y="2731185"/>
                </a:moveTo>
                <a:cubicBezTo>
                  <a:pt x="573449" y="2731185"/>
                  <a:pt x="583822" y="2741557"/>
                  <a:pt x="583822" y="2754351"/>
                </a:cubicBezTo>
                <a:cubicBezTo>
                  <a:pt x="583822" y="2767145"/>
                  <a:pt x="573449" y="2777517"/>
                  <a:pt x="560655" y="2777517"/>
                </a:cubicBezTo>
                <a:cubicBezTo>
                  <a:pt x="547862" y="2777517"/>
                  <a:pt x="537490" y="2767145"/>
                  <a:pt x="537490" y="2754351"/>
                </a:cubicBezTo>
                <a:cubicBezTo>
                  <a:pt x="537490" y="2741557"/>
                  <a:pt x="547862" y="2731185"/>
                  <a:pt x="560655" y="2731185"/>
                </a:cubicBezTo>
                <a:close/>
                <a:moveTo>
                  <a:pt x="383557" y="2731185"/>
                </a:moveTo>
                <a:cubicBezTo>
                  <a:pt x="396351" y="2731185"/>
                  <a:pt x="406722" y="2741557"/>
                  <a:pt x="406722" y="2754351"/>
                </a:cubicBezTo>
                <a:cubicBezTo>
                  <a:pt x="406722" y="2767145"/>
                  <a:pt x="396351" y="2777517"/>
                  <a:pt x="383557" y="2777517"/>
                </a:cubicBezTo>
                <a:cubicBezTo>
                  <a:pt x="370763" y="2777517"/>
                  <a:pt x="360391" y="2767145"/>
                  <a:pt x="360391" y="2754351"/>
                </a:cubicBezTo>
                <a:cubicBezTo>
                  <a:pt x="360391" y="2741557"/>
                  <a:pt x="370763" y="2731185"/>
                  <a:pt x="383557" y="2731185"/>
                </a:cubicBezTo>
                <a:close/>
                <a:moveTo>
                  <a:pt x="206457" y="2731185"/>
                </a:moveTo>
                <a:cubicBezTo>
                  <a:pt x="219251" y="2731185"/>
                  <a:pt x="229623" y="2741557"/>
                  <a:pt x="229623" y="2754351"/>
                </a:cubicBezTo>
                <a:cubicBezTo>
                  <a:pt x="229623" y="2767145"/>
                  <a:pt x="219251" y="2777517"/>
                  <a:pt x="206457" y="2777517"/>
                </a:cubicBezTo>
                <a:cubicBezTo>
                  <a:pt x="193663" y="2777517"/>
                  <a:pt x="183291" y="2767145"/>
                  <a:pt x="183291" y="2754351"/>
                </a:cubicBezTo>
                <a:cubicBezTo>
                  <a:pt x="183291" y="2741557"/>
                  <a:pt x="193663" y="2731185"/>
                  <a:pt x="206457" y="2731185"/>
                </a:cubicBezTo>
                <a:close/>
                <a:moveTo>
                  <a:pt x="29358" y="2731185"/>
                </a:moveTo>
                <a:cubicBezTo>
                  <a:pt x="42152" y="2731185"/>
                  <a:pt x="52524" y="2741557"/>
                  <a:pt x="52524" y="2754351"/>
                </a:cubicBezTo>
                <a:cubicBezTo>
                  <a:pt x="52524" y="2767145"/>
                  <a:pt x="42152" y="2777517"/>
                  <a:pt x="29358" y="2777517"/>
                </a:cubicBezTo>
                <a:cubicBezTo>
                  <a:pt x="16564" y="2777517"/>
                  <a:pt x="6192" y="2767145"/>
                  <a:pt x="6192" y="2754351"/>
                </a:cubicBezTo>
                <a:cubicBezTo>
                  <a:pt x="6192" y="2741557"/>
                  <a:pt x="16564" y="2731185"/>
                  <a:pt x="29358" y="2731185"/>
                </a:cubicBezTo>
                <a:close/>
                <a:moveTo>
                  <a:pt x="3393701" y="2559821"/>
                </a:moveTo>
                <a:cubicBezTo>
                  <a:pt x="3406495" y="2559821"/>
                  <a:pt x="3416867" y="2570193"/>
                  <a:pt x="3416867" y="2582987"/>
                </a:cubicBezTo>
                <a:cubicBezTo>
                  <a:pt x="3416867" y="2595781"/>
                  <a:pt x="3406495" y="2606153"/>
                  <a:pt x="3393701" y="2606153"/>
                </a:cubicBezTo>
                <a:cubicBezTo>
                  <a:pt x="3380907" y="2606153"/>
                  <a:pt x="3370535" y="2595781"/>
                  <a:pt x="3370535" y="2582987"/>
                </a:cubicBezTo>
                <a:cubicBezTo>
                  <a:pt x="3370535" y="2570193"/>
                  <a:pt x="3380907" y="2559821"/>
                  <a:pt x="3393701" y="2559821"/>
                </a:cubicBezTo>
                <a:close/>
                <a:moveTo>
                  <a:pt x="3216606" y="2559821"/>
                </a:moveTo>
                <a:cubicBezTo>
                  <a:pt x="3229400" y="2559821"/>
                  <a:pt x="3239772" y="2570193"/>
                  <a:pt x="3239772" y="2582987"/>
                </a:cubicBezTo>
                <a:cubicBezTo>
                  <a:pt x="3239772" y="2595781"/>
                  <a:pt x="3229400" y="2606153"/>
                  <a:pt x="3216606" y="2606153"/>
                </a:cubicBezTo>
                <a:cubicBezTo>
                  <a:pt x="3203812" y="2606153"/>
                  <a:pt x="3193440" y="2595781"/>
                  <a:pt x="3193440" y="2582987"/>
                </a:cubicBezTo>
                <a:cubicBezTo>
                  <a:pt x="3193440" y="2570193"/>
                  <a:pt x="3203812" y="2559821"/>
                  <a:pt x="3216606" y="2559821"/>
                </a:cubicBezTo>
                <a:close/>
                <a:moveTo>
                  <a:pt x="3039507" y="2559821"/>
                </a:moveTo>
                <a:cubicBezTo>
                  <a:pt x="3052301" y="2559821"/>
                  <a:pt x="3062673" y="2570193"/>
                  <a:pt x="3062673" y="2582987"/>
                </a:cubicBezTo>
                <a:cubicBezTo>
                  <a:pt x="3062673" y="2595781"/>
                  <a:pt x="3052301" y="2606153"/>
                  <a:pt x="3039507" y="2606153"/>
                </a:cubicBezTo>
                <a:cubicBezTo>
                  <a:pt x="3026713" y="2606153"/>
                  <a:pt x="3016341" y="2595781"/>
                  <a:pt x="3016341" y="2582987"/>
                </a:cubicBezTo>
                <a:cubicBezTo>
                  <a:pt x="3016341" y="2570193"/>
                  <a:pt x="3026713" y="2559821"/>
                  <a:pt x="3039507" y="2559821"/>
                </a:cubicBezTo>
                <a:close/>
                <a:moveTo>
                  <a:pt x="2862409" y="2559821"/>
                </a:moveTo>
                <a:cubicBezTo>
                  <a:pt x="2875203" y="2559821"/>
                  <a:pt x="2885575" y="2570193"/>
                  <a:pt x="2885575" y="2582987"/>
                </a:cubicBezTo>
                <a:cubicBezTo>
                  <a:pt x="2885575" y="2595781"/>
                  <a:pt x="2875203" y="2606153"/>
                  <a:pt x="2862409" y="2606153"/>
                </a:cubicBezTo>
                <a:cubicBezTo>
                  <a:pt x="2849615" y="2606153"/>
                  <a:pt x="2839243" y="2595781"/>
                  <a:pt x="2839243" y="2582987"/>
                </a:cubicBezTo>
                <a:cubicBezTo>
                  <a:pt x="2839243" y="2570193"/>
                  <a:pt x="2849615" y="2559821"/>
                  <a:pt x="2862409" y="2559821"/>
                </a:cubicBezTo>
                <a:close/>
                <a:moveTo>
                  <a:pt x="2685310" y="2559821"/>
                </a:moveTo>
                <a:cubicBezTo>
                  <a:pt x="2698104" y="2559821"/>
                  <a:pt x="2708476" y="2570193"/>
                  <a:pt x="2708476" y="2582987"/>
                </a:cubicBezTo>
                <a:cubicBezTo>
                  <a:pt x="2708476" y="2595781"/>
                  <a:pt x="2698104" y="2606153"/>
                  <a:pt x="2685310" y="2606153"/>
                </a:cubicBezTo>
                <a:cubicBezTo>
                  <a:pt x="2672516" y="2606153"/>
                  <a:pt x="2662144" y="2595781"/>
                  <a:pt x="2662144" y="2582987"/>
                </a:cubicBezTo>
                <a:cubicBezTo>
                  <a:pt x="2662144" y="2570193"/>
                  <a:pt x="2672516" y="2559821"/>
                  <a:pt x="2685310" y="2559821"/>
                </a:cubicBezTo>
                <a:close/>
                <a:moveTo>
                  <a:pt x="2508211" y="2559821"/>
                </a:moveTo>
                <a:cubicBezTo>
                  <a:pt x="2521005" y="2559821"/>
                  <a:pt x="2531377" y="2570193"/>
                  <a:pt x="2531377" y="2582987"/>
                </a:cubicBezTo>
                <a:cubicBezTo>
                  <a:pt x="2531377" y="2595781"/>
                  <a:pt x="2521005" y="2606153"/>
                  <a:pt x="2508211" y="2606153"/>
                </a:cubicBezTo>
                <a:cubicBezTo>
                  <a:pt x="2495417" y="2606153"/>
                  <a:pt x="2485045" y="2595781"/>
                  <a:pt x="2485045" y="2582987"/>
                </a:cubicBezTo>
                <a:cubicBezTo>
                  <a:pt x="2485045" y="2570193"/>
                  <a:pt x="2495417" y="2559821"/>
                  <a:pt x="2508211" y="2559821"/>
                </a:cubicBezTo>
                <a:close/>
                <a:moveTo>
                  <a:pt x="2331112" y="2559821"/>
                </a:moveTo>
                <a:cubicBezTo>
                  <a:pt x="2343906" y="2559821"/>
                  <a:pt x="2354278" y="2570193"/>
                  <a:pt x="2354278" y="2582987"/>
                </a:cubicBezTo>
                <a:cubicBezTo>
                  <a:pt x="2354278" y="2595781"/>
                  <a:pt x="2343906" y="2606153"/>
                  <a:pt x="2331112" y="2606153"/>
                </a:cubicBezTo>
                <a:cubicBezTo>
                  <a:pt x="2318318" y="2606153"/>
                  <a:pt x="2307946" y="2595781"/>
                  <a:pt x="2307946" y="2582987"/>
                </a:cubicBezTo>
                <a:cubicBezTo>
                  <a:pt x="2307946" y="2570193"/>
                  <a:pt x="2318318" y="2559821"/>
                  <a:pt x="2331112" y="2559821"/>
                </a:cubicBezTo>
                <a:close/>
                <a:moveTo>
                  <a:pt x="2154013" y="2559821"/>
                </a:moveTo>
                <a:cubicBezTo>
                  <a:pt x="2166807" y="2559821"/>
                  <a:pt x="2177179" y="2570193"/>
                  <a:pt x="2177179" y="2582987"/>
                </a:cubicBezTo>
                <a:cubicBezTo>
                  <a:pt x="2177179" y="2595781"/>
                  <a:pt x="2166807" y="2606153"/>
                  <a:pt x="2154013" y="2606153"/>
                </a:cubicBezTo>
                <a:cubicBezTo>
                  <a:pt x="2141219" y="2606153"/>
                  <a:pt x="2130847" y="2595781"/>
                  <a:pt x="2130847" y="2582987"/>
                </a:cubicBezTo>
                <a:cubicBezTo>
                  <a:pt x="2130847" y="2570193"/>
                  <a:pt x="2141219" y="2559821"/>
                  <a:pt x="2154013" y="2559821"/>
                </a:cubicBezTo>
                <a:close/>
                <a:moveTo>
                  <a:pt x="1976914" y="2559821"/>
                </a:moveTo>
                <a:cubicBezTo>
                  <a:pt x="1989708" y="2559821"/>
                  <a:pt x="2000080" y="2570193"/>
                  <a:pt x="2000080" y="2582987"/>
                </a:cubicBezTo>
                <a:cubicBezTo>
                  <a:pt x="2000080" y="2595781"/>
                  <a:pt x="1989708" y="2606153"/>
                  <a:pt x="1976914" y="2606153"/>
                </a:cubicBezTo>
                <a:cubicBezTo>
                  <a:pt x="1964120" y="2606153"/>
                  <a:pt x="1953748" y="2595781"/>
                  <a:pt x="1953748" y="2582987"/>
                </a:cubicBezTo>
                <a:cubicBezTo>
                  <a:pt x="1953748" y="2570193"/>
                  <a:pt x="1964120" y="2559821"/>
                  <a:pt x="1976914" y="2559821"/>
                </a:cubicBezTo>
                <a:close/>
                <a:moveTo>
                  <a:pt x="1799815" y="2559821"/>
                </a:moveTo>
                <a:cubicBezTo>
                  <a:pt x="1812609" y="2559821"/>
                  <a:pt x="1822981" y="2570193"/>
                  <a:pt x="1822981" y="2582987"/>
                </a:cubicBezTo>
                <a:cubicBezTo>
                  <a:pt x="1822981" y="2595781"/>
                  <a:pt x="1812609" y="2606153"/>
                  <a:pt x="1799815" y="2606153"/>
                </a:cubicBezTo>
                <a:cubicBezTo>
                  <a:pt x="1787021" y="2606153"/>
                  <a:pt x="1776649" y="2595781"/>
                  <a:pt x="1776649" y="2582987"/>
                </a:cubicBezTo>
                <a:cubicBezTo>
                  <a:pt x="1776649" y="2570193"/>
                  <a:pt x="1787021" y="2559821"/>
                  <a:pt x="1799815" y="2559821"/>
                </a:cubicBezTo>
                <a:close/>
                <a:moveTo>
                  <a:pt x="1625304" y="2559821"/>
                </a:moveTo>
                <a:cubicBezTo>
                  <a:pt x="1638100" y="2559821"/>
                  <a:pt x="1648473" y="2570193"/>
                  <a:pt x="1648473" y="2582987"/>
                </a:cubicBezTo>
                <a:cubicBezTo>
                  <a:pt x="1648473" y="2595781"/>
                  <a:pt x="1638100" y="2606153"/>
                  <a:pt x="1625304" y="2606153"/>
                </a:cubicBezTo>
                <a:cubicBezTo>
                  <a:pt x="1612510" y="2606153"/>
                  <a:pt x="1602137" y="2595781"/>
                  <a:pt x="1602137" y="2582987"/>
                </a:cubicBezTo>
                <a:cubicBezTo>
                  <a:pt x="1602137" y="2570193"/>
                  <a:pt x="1612510" y="2559821"/>
                  <a:pt x="1625304" y="2559821"/>
                </a:cubicBezTo>
                <a:close/>
                <a:moveTo>
                  <a:pt x="1448213" y="2559821"/>
                </a:moveTo>
                <a:cubicBezTo>
                  <a:pt x="1461006" y="2559821"/>
                  <a:pt x="1471377" y="2570193"/>
                  <a:pt x="1471377" y="2582987"/>
                </a:cubicBezTo>
                <a:cubicBezTo>
                  <a:pt x="1471377" y="2595781"/>
                  <a:pt x="1461006" y="2606153"/>
                  <a:pt x="1448213" y="2606153"/>
                </a:cubicBezTo>
                <a:cubicBezTo>
                  <a:pt x="1435419" y="2606153"/>
                  <a:pt x="1425046" y="2595781"/>
                  <a:pt x="1425046" y="2582987"/>
                </a:cubicBezTo>
                <a:cubicBezTo>
                  <a:pt x="1425046" y="2570193"/>
                  <a:pt x="1435419" y="2559821"/>
                  <a:pt x="1448213" y="2559821"/>
                </a:cubicBezTo>
                <a:close/>
                <a:moveTo>
                  <a:pt x="1271113" y="2559821"/>
                </a:moveTo>
                <a:cubicBezTo>
                  <a:pt x="1283907" y="2559821"/>
                  <a:pt x="1294280" y="2570193"/>
                  <a:pt x="1294280" y="2582987"/>
                </a:cubicBezTo>
                <a:cubicBezTo>
                  <a:pt x="1294280" y="2595781"/>
                  <a:pt x="1283907" y="2606153"/>
                  <a:pt x="1271113" y="2606153"/>
                </a:cubicBezTo>
                <a:cubicBezTo>
                  <a:pt x="1258320" y="2606153"/>
                  <a:pt x="1247948" y="2595781"/>
                  <a:pt x="1247948" y="2582987"/>
                </a:cubicBezTo>
                <a:cubicBezTo>
                  <a:pt x="1247948" y="2570193"/>
                  <a:pt x="1258320" y="2559821"/>
                  <a:pt x="1271113" y="2559821"/>
                </a:cubicBezTo>
                <a:close/>
                <a:moveTo>
                  <a:pt x="1094019" y="2559821"/>
                </a:moveTo>
                <a:cubicBezTo>
                  <a:pt x="1106814" y="2559821"/>
                  <a:pt x="1117186" y="2570193"/>
                  <a:pt x="1117186" y="2582987"/>
                </a:cubicBezTo>
                <a:cubicBezTo>
                  <a:pt x="1117186" y="2595781"/>
                  <a:pt x="1106814" y="2606153"/>
                  <a:pt x="1094019" y="2606153"/>
                </a:cubicBezTo>
                <a:cubicBezTo>
                  <a:pt x="1081223" y="2606153"/>
                  <a:pt x="1070851" y="2595781"/>
                  <a:pt x="1070851" y="2582987"/>
                </a:cubicBezTo>
                <a:cubicBezTo>
                  <a:pt x="1070851" y="2570193"/>
                  <a:pt x="1081223" y="2559821"/>
                  <a:pt x="1094019" y="2559821"/>
                </a:cubicBezTo>
                <a:close/>
                <a:moveTo>
                  <a:pt x="916919" y="2559821"/>
                </a:moveTo>
                <a:cubicBezTo>
                  <a:pt x="929711" y="2559821"/>
                  <a:pt x="940083" y="2570193"/>
                  <a:pt x="940083" y="2582987"/>
                </a:cubicBezTo>
                <a:cubicBezTo>
                  <a:pt x="940083" y="2595781"/>
                  <a:pt x="929711" y="2606153"/>
                  <a:pt x="916919" y="2606153"/>
                </a:cubicBezTo>
                <a:cubicBezTo>
                  <a:pt x="904122" y="2606153"/>
                  <a:pt x="893752" y="2595781"/>
                  <a:pt x="893752" y="2582987"/>
                </a:cubicBezTo>
                <a:cubicBezTo>
                  <a:pt x="893752" y="2570193"/>
                  <a:pt x="904122" y="2559821"/>
                  <a:pt x="916919" y="2559821"/>
                </a:cubicBezTo>
                <a:close/>
                <a:moveTo>
                  <a:pt x="739820" y="2559821"/>
                </a:moveTo>
                <a:cubicBezTo>
                  <a:pt x="752615" y="2559821"/>
                  <a:pt x="762987" y="2570193"/>
                  <a:pt x="762987" y="2582987"/>
                </a:cubicBezTo>
                <a:cubicBezTo>
                  <a:pt x="762987" y="2595781"/>
                  <a:pt x="752615" y="2606153"/>
                  <a:pt x="739820" y="2606153"/>
                </a:cubicBezTo>
                <a:cubicBezTo>
                  <a:pt x="727026" y="2606153"/>
                  <a:pt x="716654" y="2595781"/>
                  <a:pt x="716654" y="2582987"/>
                </a:cubicBezTo>
                <a:cubicBezTo>
                  <a:pt x="716654" y="2570193"/>
                  <a:pt x="727026" y="2559821"/>
                  <a:pt x="739820" y="2559821"/>
                </a:cubicBezTo>
                <a:close/>
                <a:moveTo>
                  <a:pt x="562720" y="2559821"/>
                </a:moveTo>
                <a:cubicBezTo>
                  <a:pt x="575514" y="2559821"/>
                  <a:pt x="585886" y="2570193"/>
                  <a:pt x="585886" y="2582987"/>
                </a:cubicBezTo>
                <a:cubicBezTo>
                  <a:pt x="585886" y="2595781"/>
                  <a:pt x="575514" y="2606153"/>
                  <a:pt x="562720" y="2606153"/>
                </a:cubicBezTo>
                <a:cubicBezTo>
                  <a:pt x="549926" y="2606153"/>
                  <a:pt x="539554" y="2595781"/>
                  <a:pt x="539554" y="2582987"/>
                </a:cubicBezTo>
                <a:cubicBezTo>
                  <a:pt x="539554" y="2570193"/>
                  <a:pt x="549926" y="2559821"/>
                  <a:pt x="562720" y="2559821"/>
                </a:cubicBezTo>
                <a:close/>
                <a:moveTo>
                  <a:pt x="385622" y="2559821"/>
                </a:moveTo>
                <a:cubicBezTo>
                  <a:pt x="398416" y="2559821"/>
                  <a:pt x="408787" y="2570193"/>
                  <a:pt x="408787" y="2582987"/>
                </a:cubicBezTo>
                <a:cubicBezTo>
                  <a:pt x="408787" y="2595781"/>
                  <a:pt x="398416" y="2606153"/>
                  <a:pt x="385622" y="2606153"/>
                </a:cubicBezTo>
                <a:cubicBezTo>
                  <a:pt x="372828" y="2606153"/>
                  <a:pt x="362456" y="2595781"/>
                  <a:pt x="362456" y="2582987"/>
                </a:cubicBezTo>
                <a:cubicBezTo>
                  <a:pt x="362456" y="2570193"/>
                  <a:pt x="372828" y="2559821"/>
                  <a:pt x="385622" y="2559821"/>
                </a:cubicBezTo>
                <a:close/>
                <a:moveTo>
                  <a:pt x="208521" y="2559821"/>
                </a:moveTo>
                <a:cubicBezTo>
                  <a:pt x="221315" y="2559821"/>
                  <a:pt x="231687" y="2570193"/>
                  <a:pt x="231687" y="2582987"/>
                </a:cubicBezTo>
                <a:cubicBezTo>
                  <a:pt x="231687" y="2595781"/>
                  <a:pt x="221315" y="2606153"/>
                  <a:pt x="208521" y="2606153"/>
                </a:cubicBezTo>
                <a:cubicBezTo>
                  <a:pt x="195727" y="2606153"/>
                  <a:pt x="185355" y="2595781"/>
                  <a:pt x="185355" y="2582987"/>
                </a:cubicBezTo>
                <a:cubicBezTo>
                  <a:pt x="185355" y="2570193"/>
                  <a:pt x="195727" y="2559821"/>
                  <a:pt x="208521" y="2559821"/>
                </a:cubicBezTo>
                <a:close/>
                <a:moveTo>
                  <a:pt x="31422" y="2559821"/>
                </a:moveTo>
                <a:cubicBezTo>
                  <a:pt x="44216" y="2559821"/>
                  <a:pt x="54588" y="2570193"/>
                  <a:pt x="54588" y="2582987"/>
                </a:cubicBezTo>
                <a:cubicBezTo>
                  <a:pt x="54588" y="2595781"/>
                  <a:pt x="44216" y="2606153"/>
                  <a:pt x="31422" y="2606153"/>
                </a:cubicBezTo>
                <a:cubicBezTo>
                  <a:pt x="18629" y="2606153"/>
                  <a:pt x="8257" y="2595781"/>
                  <a:pt x="8257" y="2582987"/>
                </a:cubicBezTo>
                <a:cubicBezTo>
                  <a:pt x="8257" y="2570193"/>
                  <a:pt x="18629" y="2559821"/>
                  <a:pt x="31422" y="2559821"/>
                </a:cubicBezTo>
                <a:close/>
                <a:moveTo>
                  <a:pt x="3385444" y="2365748"/>
                </a:moveTo>
                <a:cubicBezTo>
                  <a:pt x="3398238" y="2365748"/>
                  <a:pt x="3408610" y="2376120"/>
                  <a:pt x="3408610" y="2388914"/>
                </a:cubicBezTo>
                <a:cubicBezTo>
                  <a:pt x="3408610" y="2401708"/>
                  <a:pt x="3398238" y="2412080"/>
                  <a:pt x="3385444" y="2412080"/>
                </a:cubicBezTo>
                <a:cubicBezTo>
                  <a:pt x="3372650" y="2412080"/>
                  <a:pt x="3362278" y="2401708"/>
                  <a:pt x="3362278" y="2388914"/>
                </a:cubicBezTo>
                <a:cubicBezTo>
                  <a:pt x="3362278" y="2376120"/>
                  <a:pt x="3372650" y="2365748"/>
                  <a:pt x="3385444" y="2365748"/>
                </a:cubicBezTo>
                <a:close/>
                <a:moveTo>
                  <a:pt x="3208349" y="2365748"/>
                </a:moveTo>
                <a:cubicBezTo>
                  <a:pt x="3221143" y="2365748"/>
                  <a:pt x="3231515" y="2376120"/>
                  <a:pt x="3231515" y="2388914"/>
                </a:cubicBezTo>
                <a:cubicBezTo>
                  <a:pt x="3231515" y="2401708"/>
                  <a:pt x="3221143" y="2412080"/>
                  <a:pt x="3208349" y="2412080"/>
                </a:cubicBezTo>
                <a:cubicBezTo>
                  <a:pt x="3195555" y="2412080"/>
                  <a:pt x="3185183" y="2401708"/>
                  <a:pt x="3185183" y="2388914"/>
                </a:cubicBezTo>
                <a:cubicBezTo>
                  <a:pt x="3185183" y="2376120"/>
                  <a:pt x="3195555" y="2365748"/>
                  <a:pt x="3208349" y="2365748"/>
                </a:cubicBezTo>
                <a:close/>
                <a:moveTo>
                  <a:pt x="3031250" y="2365748"/>
                </a:moveTo>
                <a:cubicBezTo>
                  <a:pt x="3044044" y="2365748"/>
                  <a:pt x="3054416" y="2376120"/>
                  <a:pt x="3054416" y="2388914"/>
                </a:cubicBezTo>
                <a:cubicBezTo>
                  <a:pt x="3054416" y="2401708"/>
                  <a:pt x="3044044" y="2412080"/>
                  <a:pt x="3031250" y="2412080"/>
                </a:cubicBezTo>
                <a:cubicBezTo>
                  <a:pt x="3018456" y="2412080"/>
                  <a:pt x="3008084" y="2401708"/>
                  <a:pt x="3008084" y="2388914"/>
                </a:cubicBezTo>
                <a:cubicBezTo>
                  <a:pt x="3008084" y="2376120"/>
                  <a:pt x="3018456" y="2365748"/>
                  <a:pt x="3031250" y="2365748"/>
                </a:cubicBezTo>
                <a:close/>
                <a:moveTo>
                  <a:pt x="2854151" y="2365748"/>
                </a:moveTo>
                <a:cubicBezTo>
                  <a:pt x="2866945" y="2365748"/>
                  <a:pt x="2877317" y="2376120"/>
                  <a:pt x="2877317" y="2388914"/>
                </a:cubicBezTo>
                <a:cubicBezTo>
                  <a:pt x="2877317" y="2401708"/>
                  <a:pt x="2866945" y="2412080"/>
                  <a:pt x="2854151" y="2412080"/>
                </a:cubicBezTo>
                <a:cubicBezTo>
                  <a:pt x="2841357" y="2412080"/>
                  <a:pt x="2830985" y="2401708"/>
                  <a:pt x="2830985" y="2388914"/>
                </a:cubicBezTo>
                <a:cubicBezTo>
                  <a:pt x="2830985" y="2376120"/>
                  <a:pt x="2841357" y="2365748"/>
                  <a:pt x="2854151" y="2365748"/>
                </a:cubicBezTo>
                <a:close/>
                <a:moveTo>
                  <a:pt x="2677052" y="2365748"/>
                </a:moveTo>
                <a:cubicBezTo>
                  <a:pt x="2689846" y="2365748"/>
                  <a:pt x="2700218" y="2376120"/>
                  <a:pt x="2700218" y="2388914"/>
                </a:cubicBezTo>
                <a:cubicBezTo>
                  <a:pt x="2700218" y="2401708"/>
                  <a:pt x="2689846" y="2412080"/>
                  <a:pt x="2677052" y="2412080"/>
                </a:cubicBezTo>
                <a:cubicBezTo>
                  <a:pt x="2664258" y="2412080"/>
                  <a:pt x="2653886" y="2401708"/>
                  <a:pt x="2653886" y="2388914"/>
                </a:cubicBezTo>
                <a:cubicBezTo>
                  <a:pt x="2653886" y="2376120"/>
                  <a:pt x="2664258" y="2365748"/>
                  <a:pt x="2677052" y="2365748"/>
                </a:cubicBezTo>
                <a:close/>
                <a:moveTo>
                  <a:pt x="2499953" y="2365748"/>
                </a:moveTo>
                <a:cubicBezTo>
                  <a:pt x="2512747" y="2365748"/>
                  <a:pt x="2523119" y="2376120"/>
                  <a:pt x="2523119" y="2388914"/>
                </a:cubicBezTo>
                <a:cubicBezTo>
                  <a:pt x="2523119" y="2401708"/>
                  <a:pt x="2512747" y="2412080"/>
                  <a:pt x="2499953" y="2412080"/>
                </a:cubicBezTo>
                <a:cubicBezTo>
                  <a:pt x="2487159" y="2412080"/>
                  <a:pt x="2476787" y="2401708"/>
                  <a:pt x="2476787" y="2388914"/>
                </a:cubicBezTo>
                <a:cubicBezTo>
                  <a:pt x="2476787" y="2376120"/>
                  <a:pt x="2487159" y="2365748"/>
                  <a:pt x="2499953" y="2365748"/>
                </a:cubicBezTo>
                <a:close/>
                <a:moveTo>
                  <a:pt x="2322855" y="2365748"/>
                </a:moveTo>
                <a:cubicBezTo>
                  <a:pt x="2335649" y="2365748"/>
                  <a:pt x="2346021" y="2376120"/>
                  <a:pt x="2346021" y="2388914"/>
                </a:cubicBezTo>
                <a:cubicBezTo>
                  <a:pt x="2346021" y="2401708"/>
                  <a:pt x="2335649" y="2412080"/>
                  <a:pt x="2322855" y="2412080"/>
                </a:cubicBezTo>
                <a:cubicBezTo>
                  <a:pt x="2310061" y="2412080"/>
                  <a:pt x="2299689" y="2401708"/>
                  <a:pt x="2299689" y="2388914"/>
                </a:cubicBezTo>
                <a:cubicBezTo>
                  <a:pt x="2299689" y="2376120"/>
                  <a:pt x="2310061" y="2365748"/>
                  <a:pt x="2322855" y="2365748"/>
                </a:cubicBezTo>
                <a:close/>
                <a:moveTo>
                  <a:pt x="2145756" y="2365748"/>
                </a:moveTo>
                <a:cubicBezTo>
                  <a:pt x="2158550" y="2365748"/>
                  <a:pt x="2168922" y="2376120"/>
                  <a:pt x="2168922" y="2388914"/>
                </a:cubicBezTo>
                <a:cubicBezTo>
                  <a:pt x="2168922" y="2401708"/>
                  <a:pt x="2158550" y="2412080"/>
                  <a:pt x="2145756" y="2412080"/>
                </a:cubicBezTo>
                <a:cubicBezTo>
                  <a:pt x="2132962" y="2412080"/>
                  <a:pt x="2122590" y="2401708"/>
                  <a:pt x="2122590" y="2388914"/>
                </a:cubicBezTo>
                <a:cubicBezTo>
                  <a:pt x="2122590" y="2376120"/>
                  <a:pt x="2132962" y="2365748"/>
                  <a:pt x="2145756" y="2365748"/>
                </a:cubicBezTo>
                <a:close/>
                <a:moveTo>
                  <a:pt x="1968657" y="2365748"/>
                </a:moveTo>
                <a:cubicBezTo>
                  <a:pt x="1981451" y="2365748"/>
                  <a:pt x="1991823" y="2376120"/>
                  <a:pt x="1991823" y="2388914"/>
                </a:cubicBezTo>
                <a:cubicBezTo>
                  <a:pt x="1991823" y="2401708"/>
                  <a:pt x="1981451" y="2412080"/>
                  <a:pt x="1968657" y="2412080"/>
                </a:cubicBezTo>
                <a:cubicBezTo>
                  <a:pt x="1955863" y="2412080"/>
                  <a:pt x="1945491" y="2401708"/>
                  <a:pt x="1945491" y="2388914"/>
                </a:cubicBezTo>
                <a:cubicBezTo>
                  <a:pt x="1945491" y="2376120"/>
                  <a:pt x="1955863" y="2365748"/>
                  <a:pt x="1968657" y="2365748"/>
                </a:cubicBezTo>
                <a:close/>
                <a:moveTo>
                  <a:pt x="1791558" y="2365748"/>
                </a:moveTo>
                <a:cubicBezTo>
                  <a:pt x="1804352" y="2365748"/>
                  <a:pt x="1814724" y="2376120"/>
                  <a:pt x="1814724" y="2388914"/>
                </a:cubicBezTo>
                <a:cubicBezTo>
                  <a:pt x="1814724" y="2401708"/>
                  <a:pt x="1804352" y="2412080"/>
                  <a:pt x="1791558" y="2412080"/>
                </a:cubicBezTo>
                <a:cubicBezTo>
                  <a:pt x="1778764" y="2412080"/>
                  <a:pt x="1768392" y="2401708"/>
                  <a:pt x="1768392" y="2388914"/>
                </a:cubicBezTo>
                <a:cubicBezTo>
                  <a:pt x="1768392" y="2376120"/>
                  <a:pt x="1778764" y="2365748"/>
                  <a:pt x="1791558" y="2365748"/>
                </a:cubicBezTo>
                <a:close/>
                <a:moveTo>
                  <a:pt x="1617048" y="2365748"/>
                </a:moveTo>
                <a:cubicBezTo>
                  <a:pt x="1629843" y="2365748"/>
                  <a:pt x="1640217" y="2376120"/>
                  <a:pt x="1640217" y="2388914"/>
                </a:cubicBezTo>
                <a:cubicBezTo>
                  <a:pt x="1640217" y="2401708"/>
                  <a:pt x="1629843" y="2412080"/>
                  <a:pt x="1617048" y="2412080"/>
                </a:cubicBezTo>
                <a:cubicBezTo>
                  <a:pt x="1604252" y="2412080"/>
                  <a:pt x="1593879" y="2401708"/>
                  <a:pt x="1593879" y="2388914"/>
                </a:cubicBezTo>
                <a:cubicBezTo>
                  <a:pt x="1593879" y="2376120"/>
                  <a:pt x="1604252" y="2365748"/>
                  <a:pt x="1617048" y="2365748"/>
                </a:cubicBezTo>
                <a:close/>
                <a:moveTo>
                  <a:pt x="1439956" y="2365748"/>
                </a:moveTo>
                <a:cubicBezTo>
                  <a:pt x="1452750" y="2365748"/>
                  <a:pt x="1463122" y="2376120"/>
                  <a:pt x="1463122" y="2388914"/>
                </a:cubicBezTo>
                <a:cubicBezTo>
                  <a:pt x="1463122" y="2401708"/>
                  <a:pt x="1452750" y="2412080"/>
                  <a:pt x="1439956" y="2412080"/>
                </a:cubicBezTo>
                <a:cubicBezTo>
                  <a:pt x="1427162" y="2412080"/>
                  <a:pt x="1416790" y="2401708"/>
                  <a:pt x="1416790" y="2388914"/>
                </a:cubicBezTo>
                <a:cubicBezTo>
                  <a:pt x="1416790" y="2376120"/>
                  <a:pt x="1427162" y="2365748"/>
                  <a:pt x="1439956" y="2365748"/>
                </a:cubicBezTo>
                <a:close/>
                <a:moveTo>
                  <a:pt x="1262858" y="2365748"/>
                </a:moveTo>
                <a:cubicBezTo>
                  <a:pt x="1275651" y="2365748"/>
                  <a:pt x="1286023" y="2376120"/>
                  <a:pt x="1286023" y="2388914"/>
                </a:cubicBezTo>
                <a:cubicBezTo>
                  <a:pt x="1286023" y="2401708"/>
                  <a:pt x="1275651" y="2412080"/>
                  <a:pt x="1262858" y="2412080"/>
                </a:cubicBezTo>
                <a:cubicBezTo>
                  <a:pt x="1250063" y="2412080"/>
                  <a:pt x="1239693" y="2401708"/>
                  <a:pt x="1239693" y="2388914"/>
                </a:cubicBezTo>
                <a:cubicBezTo>
                  <a:pt x="1239693" y="2376120"/>
                  <a:pt x="1250063" y="2365748"/>
                  <a:pt x="1262858" y="2365748"/>
                </a:cubicBezTo>
                <a:close/>
                <a:moveTo>
                  <a:pt x="1085761" y="2365748"/>
                </a:moveTo>
                <a:cubicBezTo>
                  <a:pt x="1098556" y="2365748"/>
                  <a:pt x="1108929" y="2376120"/>
                  <a:pt x="1108929" y="2388914"/>
                </a:cubicBezTo>
                <a:cubicBezTo>
                  <a:pt x="1108929" y="2401708"/>
                  <a:pt x="1098556" y="2412080"/>
                  <a:pt x="1085761" y="2412080"/>
                </a:cubicBezTo>
                <a:cubicBezTo>
                  <a:pt x="1072966" y="2412080"/>
                  <a:pt x="1062593" y="2401708"/>
                  <a:pt x="1062593" y="2388914"/>
                </a:cubicBezTo>
                <a:cubicBezTo>
                  <a:pt x="1062593" y="2376120"/>
                  <a:pt x="1072966" y="2365748"/>
                  <a:pt x="1085761" y="2365748"/>
                </a:cubicBezTo>
                <a:close/>
                <a:moveTo>
                  <a:pt x="908661" y="2365748"/>
                </a:moveTo>
                <a:cubicBezTo>
                  <a:pt x="921455" y="2365748"/>
                  <a:pt x="931827" y="2376120"/>
                  <a:pt x="931827" y="2388914"/>
                </a:cubicBezTo>
                <a:cubicBezTo>
                  <a:pt x="931827" y="2401708"/>
                  <a:pt x="921455" y="2412080"/>
                  <a:pt x="908661" y="2412080"/>
                </a:cubicBezTo>
                <a:cubicBezTo>
                  <a:pt x="895867" y="2412080"/>
                  <a:pt x="885496" y="2401708"/>
                  <a:pt x="885496" y="2388914"/>
                </a:cubicBezTo>
                <a:cubicBezTo>
                  <a:pt x="885496" y="2376120"/>
                  <a:pt x="895867" y="2365748"/>
                  <a:pt x="908661" y="2365748"/>
                </a:cubicBezTo>
                <a:close/>
                <a:moveTo>
                  <a:pt x="731563" y="2365748"/>
                </a:moveTo>
                <a:cubicBezTo>
                  <a:pt x="744357" y="2365748"/>
                  <a:pt x="754729" y="2376120"/>
                  <a:pt x="754729" y="2388914"/>
                </a:cubicBezTo>
                <a:cubicBezTo>
                  <a:pt x="754729" y="2401708"/>
                  <a:pt x="744357" y="2412080"/>
                  <a:pt x="731563" y="2412080"/>
                </a:cubicBezTo>
                <a:cubicBezTo>
                  <a:pt x="718769" y="2412080"/>
                  <a:pt x="708397" y="2401708"/>
                  <a:pt x="708397" y="2388914"/>
                </a:cubicBezTo>
                <a:cubicBezTo>
                  <a:pt x="708397" y="2376120"/>
                  <a:pt x="718769" y="2365748"/>
                  <a:pt x="731563" y="2365748"/>
                </a:cubicBezTo>
                <a:close/>
                <a:moveTo>
                  <a:pt x="554463" y="2365748"/>
                </a:moveTo>
                <a:cubicBezTo>
                  <a:pt x="567257" y="2365748"/>
                  <a:pt x="577630" y="2376120"/>
                  <a:pt x="577630" y="2388914"/>
                </a:cubicBezTo>
                <a:cubicBezTo>
                  <a:pt x="577630" y="2401708"/>
                  <a:pt x="567257" y="2412080"/>
                  <a:pt x="554463" y="2412080"/>
                </a:cubicBezTo>
                <a:cubicBezTo>
                  <a:pt x="541669" y="2412080"/>
                  <a:pt x="531297" y="2401708"/>
                  <a:pt x="531297" y="2388914"/>
                </a:cubicBezTo>
                <a:cubicBezTo>
                  <a:pt x="531297" y="2376120"/>
                  <a:pt x="541669" y="2365748"/>
                  <a:pt x="554463" y="2365748"/>
                </a:cubicBezTo>
                <a:close/>
                <a:moveTo>
                  <a:pt x="377365" y="2365748"/>
                </a:moveTo>
                <a:cubicBezTo>
                  <a:pt x="390160" y="2365748"/>
                  <a:pt x="400532" y="2376120"/>
                  <a:pt x="400532" y="2388914"/>
                </a:cubicBezTo>
                <a:cubicBezTo>
                  <a:pt x="400532" y="2401708"/>
                  <a:pt x="390160" y="2412080"/>
                  <a:pt x="377365" y="2412080"/>
                </a:cubicBezTo>
                <a:cubicBezTo>
                  <a:pt x="364571" y="2412080"/>
                  <a:pt x="354199" y="2401708"/>
                  <a:pt x="354199" y="2388914"/>
                </a:cubicBezTo>
                <a:cubicBezTo>
                  <a:pt x="354199" y="2376120"/>
                  <a:pt x="364571" y="2365748"/>
                  <a:pt x="377365" y="2365748"/>
                </a:cubicBezTo>
                <a:close/>
                <a:moveTo>
                  <a:pt x="200265" y="2365748"/>
                </a:moveTo>
                <a:cubicBezTo>
                  <a:pt x="213058" y="2365748"/>
                  <a:pt x="223430" y="2376120"/>
                  <a:pt x="223430" y="2388914"/>
                </a:cubicBezTo>
                <a:cubicBezTo>
                  <a:pt x="223430" y="2401708"/>
                  <a:pt x="213058" y="2412080"/>
                  <a:pt x="200265" y="2412080"/>
                </a:cubicBezTo>
                <a:cubicBezTo>
                  <a:pt x="187471" y="2412080"/>
                  <a:pt x="177099" y="2401708"/>
                  <a:pt x="177099" y="2388914"/>
                </a:cubicBezTo>
                <a:cubicBezTo>
                  <a:pt x="177099" y="2376120"/>
                  <a:pt x="187471" y="2365748"/>
                  <a:pt x="200265" y="2365748"/>
                </a:cubicBezTo>
                <a:close/>
                <a:moveTo>
                  <a:pt x="23166" y="2365748"/>
                </a:moveTo>
                <a:cubicBezTo>
                  <a:pt x="35960" y="2365748"/>
                  <a:pt x="46332" y="2376120"/>
                  <a:pt x="46332" y="2388914"/>
                </a:cubicBezTo>
                <a:cubicBezTo>
                  <a:pt x="46332" y="2401708"/>
                  <a:pt x="35960" y="2412080"/>
                  <a:pt x="23166" y="2412080"/>
                </a:cubicBezTo>
                <a:cubicBezTo>
                  <a:pt x="10372" y="2412080"/>
                  <a:pt x="0" y="2401708"/>
                  <a:pt x="0" y="2388914"/>
                </a:cubicBezTo>
                <a:cubicBezTo>
                  <a:pt x="0" y="2376120"/>
                  <a:pt x="10372" y="2365748"/>
                  <a:pt x="23166" y="2365748"/>
                </a:cubicBezTo>
                <a:close/>
                <a:moveTo>
                  <a:pt x="3387508" y="2194384"/>
                </a:moveTo>
                <a:cubicBezTo>
                  <a:pt x="3400302" y="2194384"/>
                  <a:pt x="3410674" y="2204756"/>
                  <a:pt x="3410674" y="2217550"/>
                </a:cubicBezTo>
                <a:cubicBezTo>
                  <a:pt x="3410674" y="2230344"/>
                  <a:pt x="3400302" y="2240716"/>
                  <a:pt x="3387508" y="2240716"/>
                </a:cubicBezTo>
                <a:cubicBezTo>
                  <a:pt x="3374714" y="2240716"/>
                  <a:pt x="3364342" y="2230344"/>
                  <a:pt x="3364342" y="2217550"/>
                </a:cubicBezTo>
                <a:cubicBezTo>
                  <a:pt x="3364342" y="2204756"/>
                  <a:pt x="3374714" y="2194384"/>
                  <a:pt x="3387508" y="2194384"/>
                </a:cubicBezTo>
                <a:close/>
                <a:moveTo>
                  <a:pt x="3210413" y="2194384"/>
                </a:moveTo>
                <a:cubicBezTo>
                  <a:pt x="3223207" y="2194384"/>
                  <a:pt x="3233579" y="2204756"/>
                  <a:pt x="3233579" y="2217550"/>
                </a:cubicBezTo>
                <a:cubicBezTo>
                  <a:pt x="3233579" y="2230344"/>
                  <a:pt x="3223207" y="2240716"/>
                  <a:pt x="3210413" y="2240716"/>
                </a:cubicBezTo>
                <a:cubicBezTo>
                  <a:pt x="3197619" y="2240716"/>
                  <a:pt x="3187247" y="2230344"/>
                  <a:pt x="3187247" y="2217550"/>
                </a:cubicBezTo>
                <a:cubicBezTo>
                  <a:pt x="3187247" y="2204756"/>
                  <a:pt x="3197619" y="2194384"/>
                  <a:pt x="3210413" y="2194384"/>
                </a:cubicBezTo>
                <a:close/>
                <a:moveTo>
                  <a:pt x="3033314" y="2194384"/>
                </a:moveTo>
                <a:cubicBezTo>
                  <a:pt x="3046108" y="2194384"/>
                  <a:pt x="3056480" y="2204756"/>
                  <a:pt x="3056480" y="2217550"/>
                </a:cubicBezTo>
                <a:cubicBezTo>
                  <a:pt x="3056480" y="2230344"/>
                  <a:pt x="3046108" y="2240716"/>
                  <a:pt x="3033314" y="2240716"/>
                </a:cubicBezTo>
                <a:cubicBezTo>
                  <a:pt x="3020520" y="2240716"/>
                  <a:pt x="3010148" y="2230344"/>
                  <a:pt x="3010148" y="2217550"/>
                </a:cubicBezTo>
                <a:cubicBezTo>
                  <a:pt x="3010148" y="2204756"/>
                  <a:pt x="3020520" y="2194384"/>
                  <a:pt x="3033314" y="2194384"/>
                </a:cubicBezTo>
                <a:close/>
                <a:moveTo>
                  <a:pt x="2856216" y="2194384"/>
                </a:moveTo>
                <a:cubicBezTo>
                  <a:pt x="2869010" y="2194384"/>
                  <a:pt x="2879382" y="2204756"/>
                  <a:pt x="2879382" y="2217550"/>
                </a:cubicBezTo>
                <a:cubicBezTo>
                  <a:pt x="2879382" y="2230344"/>
                  <a:pt x="2869010" y="2240716"/>
                  <a:pt x="2856216" y="2240716"/>
                </a:cubicBezTo>
                <a:cubicBezTo>
                  <a:pt x="2843422" y="2240716"/>
                  <a:pt x="2833050" y="2230344"/>
                  <a:pt x="2833050" y="2217550"/>
                </a:cubicBezTo>
                <a:cubicBezTo>
                  <a:pt x="2833050" y="2204756"/>
                  <a:pt x="2843422" y="2194384"/>
                  <a:pt x="2856216" y="2194384"/>
                </a:cubicBezTo>
                <a:close/>
                <a:moveTo>
                  <a:pt x="2679117" y="2194384"/>
                </a:moveTo>
                <a:cubicBezTo>
                  <a:pt x="2691911" y="2194384"/>
                  <a:pt x="2702283" y="2204756"/>
                  <a:pt x="2702283" y="2217550"/>
                </a:cubicBezTo>
                <a:cubicBezTo>
                  <a:pt x="2702283" y="2230344"/>
                  <a:pt x="2691911" y="2240716"/>
                  <a:pt x="2679117" y="2240716"/>
                </a:cubicBezTo>
                <a:cubicBezTo>
                  <a:pt x="2666323" y="2240716"/>
                  <a:pt x="2655951" y="2230344"/>
                  <a:pt x="2655951" y="2217550"/>
                </a:cubicBezTo>
                <a:cubicBezTo>
                  <a:pt x="2655951" y="2204756"/>
                  <a:pt x="2666323" y="2194384"/>
                  <a:pt x="2679117" y="2194384"/>
                </a:cubicBezTo>
                <a:close/>
                <a:moveTo>
                  <a:pt x="2502018" y="2194384"/>
                </a:moveTo>
                <a:cubicBezTo>
                  <a:pt x="2514812" y="2194384"/>
                  <a:pt x="2525184" y="2204756"/>
                  <a:pt x="2525184" y="2217550"/>
                </a:cubicBezTo>
                <a:cubicBezTo>
                  <a:pt x="2525184" y="2230344"/>
                  <a:pt x="2514812" y="2240716"/>
                  <a:pt x="2502018" y="2240716"/>
                </a:cubicBezTo>
                <a:cubicBezTo>
                  <a:pt x="2489224" y="2240716"/>
                  <a:pt x="2478852" y="2230344"/>
                  <a:pt x="2478852" y="2217550"/>
                </a:cubicBezTo>
                <a:cubicBezTo>
                  <a:pt x="2478852" y="2204756"/>
                  <a:pt x="2489224" y="2194384"/>
                  <a:pt x="2502018" y="2194384"/>
                </a:cubicBezTo>
                <a:close/>
                <a:moveTo>
                  <a:pt x="2324919" y="2194384"/>
                </a:moveTo>
                <a:cubicBezTo>
                  <a:pt x="2337713" y="2194384"/>
                  <a:pt x="2348085" y="2204756"/>
                  <a:pt x="2348085" y="2217550"/>
                </a:cubicBezTo>
                <a:cubicBezTo>
                  <a:pt x="2348085" y="2230344"/>
                  <a:pt x="2337713" y="2240716"/>
                  <a:pt x="2324919" y="2240716"/>
                </a:cubicBezTo>
                <a:cubicBezTo>
                  <a:pt x="2312125" y="2240716"/>
                  <a:pt x="2301753" y="2230344"/>
                  <a:pt x="2301753" y="2217550"/>
                </a:cubicBezTo>
                <a:cubicBezTo>
                  <a:pt x="2301753" y="2204756"/>
                  <a:pt x="2312125" y="2194384"/>
                  <a:pt x="2324919" y="2194384"/>
                </a:cubicBezTo>
                <a:close/>
                <a:moveTo>
                  <a:pt x="2147820" y="2194384"/>
                </a:moveTo>
                <a:cubicBezTo>
                  <a:pt x="2160614" y="2194384"/>
                  <a:pt x="2170986" y="2204756"/>
                  <a:pt x="2170986" y="2217550"/>
                </a:cubicBezTo>
                <a:cubicBezTo>
                  <a:pt x="2170986" y="2230344"/>
                  <a:pt x="2160614" y="2240716"/>
                  <a:pt x="2147820" y="2240716"/>
                </a:cubicBezTo>
                <a:cubicBezTo>
                  <a:pt x="2135026" y="2240716"/>
                  <a:pt x="2124654" y="2230344"/>
                  <a:pt x="2124654" y="2217550"/>
                </a:cubicBezTo>
                <a:cubicBezTo>
                  <a:pt x="2124654" y="2204756"/>
                  <a:pt x="2135026" y="2194384"/>
                  <a:pt x="2147820" y="2194384"/>
                </a:cubicBezTo>
                <a:close/>
                <a:moveTo>
                  <a:pt x="1970721" y="2194384"/>
                </a:moveTo>
                <a:cubicBezTo>
                  <a:pt x="1983515" y="2194384"/>
                  <a:pt x="1993887" y="2204756"/>
                  <a:pt x="1993887" y="2217550"/>
                </a:cubicBezTo>
                <a:cubicBezTo>
                  <a:pt x="1993887" y="2230344"/>
                  <a:pt x="1983515" y="2240716"/>
                  <a:pt x="1970721" y="2240716"/>
                </a:cubicBezTo>
                <a:cubicBezTo>
                  <a:pt x="1957927" y="2240716"/>
                  <a:pt x="1947555" y="2230344"/>
                  <a:pt x="1947555" y="2217550"/>
                </a:cubicBezTo>
                <a:cubicBezTo>
                  <a:pt x="1947555" y="2204756"/>
                  <a:pt x="1957927" y="2194384"/>
                  <a:pt x="1970721" y="2194384"/>
                </a:cubicBezTo>
                <a:close/>
                <a:moveTo>
                  <a:pt x="1793622" y="2194384"/>
                </a:moveTo>
                <a:cubicBezTo>
                  <a:pt x="1806416" y="2194384"/>
                  <a:pt x="1816788" y="2204756"/>
                  <a:pt x="1816788" y="2217550"/>
                </a:cubicBezTo>
                <a:cubicBezTo>
                  <a:pt x="1816788" y="2230344"/>
                  <a:pt x="1806416" y="2240716"/>
                  <a:pt x="1793622" y="2240716"/>
                </a:cubicBezTo>
                <a:cubicBezTo>
                  <a:pt x="1780828" y="2240716"/>
                  <a:pt x="1770456" y="2230344"/>
                  <a:pt x="1770456" y="2217550"/>
                </a:cubicBezTo>
                <a:cubicBezTo>
                  <a:pt x="1770456" y="2204756"/>
                  <a:pt x="1780828" y="2194384"/>
                  <a:pt x="1793622" y="2194384"/>
                </a:cubicBezTo>
                <a:close/>
                <a:moveTo>
                  <a:pt x="1619112" y="2194384"/>
                </a:moveTo>
                <a:cubicBezTo>
                  <a:pt x="1631908" y="2194384"/>
                  <a:pt x="1642281" y="2204756"/>
                  <a:pt x="1642281" y="2217550"/>
                </a:cubicBezTo>
                <a:cubicBezTo>
                  <a:pt x="1642281" y="2230344"/>
                  <a:pt x="1631908" y="2240716"/>
                  <a:pt x="1619112" y="2240716"/>
                </a:cubicBezTo>
                <a:cubicBezTo>
                  <a:pt x="1606317" y="2240716"/>
                  <a:pt x="1595944" y="2230344"/>
                  <a:pt x="1595944" y="2217550"/>
                </a:cubicBezTo>
                <a:cubicBezTo>
                  <a:pt x="1595944" y="2204756"/>
                  <a:pt x="1606317" y="2194384"/>
                  <a:pt x="1619112" y="2194384"/>
                </a:cubicBezTo>
                <a:close/>
                <a:moveTo>
                  <a:pt x="1442021" y="2194384"/>
                </a:moveTo>
                <a:cubicBezTo>
                  <a:pt x="1454814" y="2194384"/>
                  <a:pt x="1465186" y="2204756"/>
                  <a:pt x="1465186" y="2217550"/>
                </a:cubicBezTo>
                <a:cubicBezTo>
                  <a:pt x="1465186" y="2230344"/>
                  <a:pt x="1454814" y="2240716"/>
                  <a:pt x="1442021" y="2240716"/>
                </a:cubicBezTo>
                <a:cubicBezTo>
                  <a:pt x="1429227" y="2240716"/>
                  <a:pt x="1418856" y="2230344"/>
                  <a:pt x="1418856" y="2217550"/>
                </a:cubicBezTo>
                <a:cubicBezTo>
                  <a:pt x="1418856" y="2204756"/>
                  <a:pt x="1429227" y="2194384"/>
                  <a:pt x="1442021" y="2194384"/>
                </a:cubicBezTo>
                <a:close/>
                <a:moveTo>
                  <a:pt x="1264922" y="2194384"/>
                </a:moveTo>
                <a:cubicBezTo>
                  <a:pt x="1277716" y="2194384"/>
                  <a:pt x="1288087" y="2204756"/>
                  <a:pt x="1288087" y="2217550"/>
                </a:cubicBezTo>
                <a:cubicBezTo>
                  <a:pt x="1288087" y="2230344"/>
                  <a:pt x="1277716" y="2240716"/>
                  <a:pt x="1264922" y="2240716"/>
                </a:cubicBezTo>
                <a:cubicBezTo>
                  <a:pt x="1252128" y="2240716"/>
                  <a:pt x="1241755" y="2230344"/>
                  <a:pt x="1241755" y="2217550"/>
                </a:cubicBezTo>
                <a:cubicBezTo>
                  <a:pt x="1241755" y="2204756"/>
                  <a:pt x="1252128" y="2194384"/>
                  <a:pt x="1264922" y="2194384"/>
                </a:cubicBezTo>
                <a:close/>
                <a:moveTo>
                  <a:pt x="1087827" y="2194384"/>
                </a:moveTo>
                <a:cubicBezTo>
                  <a:pt x="1100621" y="2194384"/>
                  <a:pt x="1110994" y="2204756"/>
                  <a:pt x="1110994" y="2217550"/>
                </a:cubicBezTo>
                <a:cubicBezTo>
                  <a:pt x="1110994" y="2230344"/>
                  <a:pt x="1100621" y="2240716"/>
                  <a:pt x="1087827" y="2240716"/>
                </a:cubicBezTo>
                <a:cubicBezTo>
                  <a:pt x="1075031" y="2240716"/>
                  <a:pt x="1064658" y="2230344"/>
                  <a:pt x="1064658" y="2217550"/>
                </a:cubicBezTo>
                <a:cubicBezTo>
                  <a:pt x="1064658" y="2204756"/>
                  <a:pt x="1075031" y="2194384"/>
                  <a:pt x="1087827" y="2194384"/>
                </a:cubicBezTo>
                <a:close/>
                <a:moveTo>
                  <a:pt x="910727" y="2194384"/>
                </a:moveTo>
                <a:cubicBezTo>
                  <a:pt x="923521" y="2194384"/>
                  <a:pt x="933891" y="2204756"/>
                  <a:pt x="933891" y="2217550"/>
                </a:cubicBezTo>
                <a:cubicBezTo>
                  <a:pt x="933891" y="2230344"/>
                  <a:pt x="923521" y="2240716"/>
                  <a:pt x="910727" y="2240716"/>
                </a:cubicBezTo>
                <a:cubicBezTo>
                  <a:pt x="897930" y="2240716"/>
                  <a:pt x="887561" y="2230344"/>
                  <a:pt x="887561" y="2217550"/>
                </a:cubicBezTo>
                <a:cubicBezTo>
                  <a:pt x="887561" y="2204756"/>
                  <a:pt x="897930" y="2194384"/>
                  <a:pt x="910727" y="2194384"/>
                </a:cubicBezTo>
                <a:close/>
                <a:moveTo>
                  <a:pt x="733629" y="2194384"/>
                </a:moveTo>
                <a:cubicBezTo>
                  <a:pt x="746423" y="2194384"/>
                  <a:pt x="756795" y="2204756"/>
                  <a:pt x="756795" y="2217550"/>
                </a:cubicBezTo>
                <a:cubicBezTo>
                  <a:pt x="756795" y="2230344"/>
                  <a:pt x="746423" y="2240716"/>
                  <a:pt x="733629" y="2240716"/>
                </a:cubicBezTo>
                <a:cubicBezTo>
                  <a:pt x="720834" y="2240716"/>
                  <a:pt x="710462" y="2230344"/>
                  <a:pt x="710462" y="2217550"/>
                </a:cubicBezTo>
                <a:cubicBezTo>
                  <a:pt x="710462" y="2204756"/>
                  <a:pt x="720834" y="2194384"/>
                  <a:pt x="733629" y="2194384"/>
                </a:cubicBezTo>
                <a:close/>
                <a:moveTo>
                  <a:pt x="556528" y="2194384"/>
                </a:moveTo>
                <a:cubicBezTo>
                  <a:pt x="569322" y="2194384"/>
                  <a:pt x="579694" y="2204756"/>
                  <a:pt x="579694" y="2217550"/>
                </a:cubicBezTo>
                <a:cubicBezTo>
                  <a:pt x="579694" y="2230344"/>
                  <a:pt x="569322" y="2240716"/>
                  <a:pt x="556528" y="2240716"/>
                </a:cubicBezTo>
                <a:cubicBezTo>
                  <a:pt x="543734" y="2240716"/>
                  <a:pt x="533362" y="2230344"/>
                  <a:pt x="533362" y="2217550"/>
                </a:cubicBezTo>
                <a:cubicBezTo>
                  <a:pt x="533362" y="2204756"/>
                  <a:pt x="543734" y="2194384"/>
                  <a:pt x="556528" y="2194384"/>
                </a:cubicBezTo>
                <a:close/>
                <a:moveTo>
                  <a:pt x="379430" y="2194384"/>
                </a:moveTo>
                <a:cubicBezTo>
                  <a:pt x="392224" y="2194384"/>
                  <a:pt x="402596" y="2204756"/>
                  <a:pt x="402596" y="2217550"/>
                </a:cubicBezTo>
                <a:cubicBezTo>
                  <a:pt x="402596" y="2230344"/>
                  <a:pt x="392224" y="2240716"/>
                  <a:pt x="379430" y="2240716"/>
                </a:cubicBezTo>
                <a:cubicBezTo>
                  <a:pt x="366636" y="2240716"/>
                  <a:pt x="356263" y="2230344"/>
                  <a:pt x="356263" y="2217550"/>
                </a:cubicBezTo>
                <a:cubicBezTo>
                  <a:pt x="356263" y="2204756"/>
                  <a:pt x="366636" y="2194384"/>
                  <a:pt x="379430" y="2194384"/>
                </a:cubicBezTo>
                <a:close/>
                <a:moveTo>
                  <a:pt x="202329" y="2194384"/>
                </a:moveTo>
                <a:cubicBezTo>
                  <a:pt x="215123" y="2194384"/>
                  <a:pt x="225495" y="2204756"/>
                  <a:pt x="225495" y="2217550"/>
                </a:cubicBezTo>
                <a:cubicBezTo>
                  <a:pt x="225495" y="2230344"/>
                  <a:pt x="215123" y="2240716"/>
                  <a:pt x="202329" y="2240716"/>
                </a:cubicBezTo>
                <a:cubicBezTo>
                  <a:pt x="189535" y="2240716"/>
                  <a:pt x="179163" y="2230344"/>
                  <a:pt x="179163" y="2217550"/>
                </a:cubicBezTo>
                <a:cubicBezTo>
                  <a:pt x="179163" y="2204756"/>
                  <a:pt x="189535" y="2194384"/>
                  <a:pt x="202329" y="2194384"/>
                </a:cubicBezTo>
                <a:close/>
                <a:moveTo>
                  <a:pt x="25230" y="2194384"/>
                </a:moveTo>
                <a:cubicBezTo>
                  <a:pt x="38024" y="2194384"/>
                  <a:pt x="48396" y="2204756"/>
                  <a:pt x="48396" y="2217550"/>
                </a:cubicBezTo>
                <a:cubicBezTo>
                  <a:pt x="48396" y="2230344"/>
                  <a:pt x="38024" y="2240716"/>
                  <a:pt x="25230" y="2240716"/>
                </a:cubicBezTo>
                <a:cubicBezTo>
                  <a:pt x="12436" y="2240716"/>
                  <a:pt x="2065" y="2230344"/>
                  <a:pt x="2065" y="2217550"/>
                </a:cubicBezTo>
                <a:cubicBezTo>
                  <a:pt x="2065" y="2204756"/>
                  <a:pt x="12436" y="2194384"/>
                  <a:pt x="25230" y="2194384"/>
                </a:cubicBezTo>
                <a:close/>
                <a:moveTo>
                  <a:pt x="3387508" y="2002375"/>
                </a:moveTo>
                <a:cubicBezTo>
                  <a:pt x="3400302" y="2002375"/>
                  <a:pt x="3410674" y="2012747"/>
                  <a:pt x="3410674" y="2025541"/>
                </a:cubicBezTo>
                <a:cubicBezTo>
                  <a:pt x="3410674" y="2038335"/>
                  <a:pt x="3400302" y="2048707"/>
                  <a:pt x="3387508" y="2048707"/>
                </a:cubicBezTo>
                <a:cubicBezTo>
                  <a:pt x="3374714" y="2048707"/>
                  <a:pt x="3364342" y="2038335"/>
                  <a:pt x="3364342" y="2025541"/>
                </a:cubicBezTo>
                <a:cubicBezTo>
                  <a:pt x="3364342" y="2012747"/>
                  <a:pt x="3374714" y="2002375"/>
                  <a:pt x="3387508" y="2002375"/>
                </a:cubicBezTo>
                <a:close/>
                <a:moveTo>
                  <a:pt x="3210413" y="2002375"/>
                </a:moveTo>
                <a:cubicBezTo>
                  <a:pt x="3223207" y="2002375"/>
                  <a:pt x="3233579" y="2012747"/>
                  <a:pt x="3233579" y="2025541"/>
                </a:cubicBezTo>
                <a:cubicBezTo>
                  <a:pt x="3233579" y="2038335"/>
                  <a:pt x="3223207" y="2048707"/>
                  <a:pt x="3210413" y="2048707"/>
                </a:cubicBezTo>
                <a:cubicBezTo>
                  <a:pt x="3197619" y="2048707"/>
                  <a:pt x="3187247" y="2038335"/>
                  <a:pt x="3187247" y="2025541"/>
                </a:cubicBezTo>
                <a:cubicBezTo>
                  <a:pt x="3187247" y="2012747"/>
                  <a:pt x="3197619" y="2002375"/>
                  <a:pt x="3210413" y="2002375"/>
                </a:cubicBezTo>
                <a:close/>
                <a:moveTo>
                  <a:pt x="3033314" y="2002375"/>
                </a:moveTo>
                <a:cubicBezTo>
                  <a:pt x="3046108" y="2002375"/>
                  <a:pt x="3056480" y="2012747"/>
                  <a:pt x="3056480" y="2025541"/>
                </a:cubicBezTo>
                <a:cubicBezTo>
                  <a:pt x="3056480" y="2038335"/>
                  <a:pt x="3046108" y="2048707"/>
                  <a:pt x="3033314" y="2048707"/>
                </a:cubicBezTo>
                <a:cubicBezTo>
                  <a:pt x="3020520" y="2048707"/>
                  <a:pt x="3010148" y="2038335"/>
                  <a:pt x="3010148" y="2025541"/>
                </a:cubicBezTo>
                <a:cubicBezTo>
                  <a:pt x="3010148" y="2012747"/>
                  <a:pt x="3020520" y="2002375"/>
                  <a:pt x="3033314" y="2002375"/>
                </a:cubicBezTo>
                <a:close/>
                <a:moveTo>
                  <a:pt x="2856216" y="2002375"/>
                </a:moveTo>
                <a:cubicBezTo>
                  <a:pt x="2869010" y="2002375"/>
                  <a:pt x="2879382" y="2012747"/>
                  <a:pt x="2879382" y="2025541"/>
                </a:cubicBezTo>
                <a:cubicBezTo>
                  <a:pt x="2879382" y="2038335"/>
                  <a:pt x="2869010" y="2048707"/>
                  <a:pt x="2856216" y="2048707"/>
                </a:cubicBezTo>
                <a:cubicBezTo>
                  <a:pt x="2843422" y="2048707"/>
                  <a:pt x="2833050" y="2038335"/>
                  <a:pt x="2833050" y="2025541"/>
                </a:cubicBezTo>
                <a:cubicBezTo>
                  <a:pt x="2833050" y="2012747"/>
                  <a:pt x="2843422" y="2002375"/>
                  <a:pt x="2856216" y="2002375"/>
                </a:cubicBezTo>
                <a:close/>
                <a:moveTo>
                  <a:pt x="2679117" y="2002375"/>
                </a:moveTo>
                <a:cubicBezTo>
                  <a:pt x="2691911" y="2002375"/>
                  <a:pt x="2702283" y="2012747"/>
                  <a:pt x="2702283" y="2025541"/>
                </a:cubicBezTo>
                <a:cubicBezTo>
                  <a:pt x="2702283" y="2038335"/>
                  <a:pt x="2691911" y="2048707"/>
                  <a:pt x="2679117" y="2048707"/>
                </a:cubicBezTo>
                <a:cubicBezTo>
                  <a:pt x="2666323" y="2048707"/>
                  <a:pt x="2655951" y="2038335"/>
                  <a:pt x="2655951" y="2025541"/>
                </a:cubicBezTo>
                <a:cubicBezTo>
                  <a:pt x="2655951" y="2012747"/>
                  <a:pt x="2666323" y="2002375"/>
                  <a:pt x="2679117" y="2002375"/>
                </a:cubicBezTo>
                <a:close/>
                <a:moveTo>
                  <a:pt x="2502018" y="2002375"/>
                </a:moveTo>
                <a:cubicBezTo>
                  <a:pt x="2514812" y="2002375"/>
                  <a:pt x="2525184" y="2012747"/>
                  <a:pt x="2525184" y="2025541"/>
                </a:cubicBezTo>
                <a:cubicBezTo>
                  <a:pt x="2525184" y="2038335"/>
                  <a:pt x="2514812" y="2048707"/>
                  <a:pt x="2502018" y="2048707"/>
                </a:cubicBezTo>
                <a:cubicBezTo>
                  <a:pt x="2489224" y="2048707"/>
                  <a:pt x="2478852" y="2038335"/>
                  <a:pt x="2478852" y="2025541"/>
                </a:cubicBezTo>
                <a:cubicBezTo>
                  <a:pt x="2478852" y="2012747"/>
                  <a:pt x="2489224" y="2002375"/>
                  <a:pt x="2502018" y="2002375"/>
                </a:cubicBezTo>
                <a:close/>
                <a:moveTo>
                  <a:pt x="2324919" y="2002375"/>
                </a:moveTo>
                <a:cubicBezTo>
                  <a:pt x="2337713" y="2002375"/>
                  <a:pt x="2348085" y="2012747"/>
                  <a:pt x="2348085" y="2025541"/>
                </a:cubicBezTo>
                <a:cubicBezTo>
                  <a:pt x="2348085" y="2038335"/>
                  <a:pt x="2337713" y="2048707"/>
                  <a:pt x="2324919" y="2048707"/>
                </a:cubicBezTo>
                <a:cubicBezTo>
                  <a:pt x="2312125" y="2048707"/>
                  <a:pt x="2301753" y="2038335"/>
                  <a:pt x="2301753" y="2025541"/>
                </a:cubicBezTo>
                <a:cubicBezTo>
                  <a:pt x="2301753" y="2012747"/>
                  <a:pt x="2312125" y="2002375"/>
                  <a:pt x="2324919" y="2002375"/>
                </a:cubicBezTo>
                <a:close/>
                <a:moveTo>
                  <a:pt x="2147820" y="2002375"/>
                </a:moveTo>
                <a:cubicBezTo>
                  <a:pt x="2160614" y="2002375"/>
                  <a:pt x="2170986" y="2012747"/>
                  <a:pt x="2170986" y="2025541"/>
                </a:cubicBezTo>
                <a:cubicBezTo>
                  <a:pt x="2170986" y="2038335"/>
                  <a:pt x="2160614" y="2048707"/>
                  <a:pt x="2147820" y="2048707"/>
                </a:cubicBezTo>
                <a:cubicBezTo>
                  <a:pt x="2135026" y="2048707"/>
                  <a:pt x="2124654" y="2038335"/>
                  <a:pt x="2124654" y="2025541"/>
                </a:cubicBezTo>
                <a:cubicBezTo>
                  <a:pt x="2124654" y="2012747"/>
                  <a:pt x="2135026" y="2002375"/>
                  <a:pt x="2147820" y="2002375"/>
                </a:cubicBezTo>
                <a:close/>
                <a:moveTo>
                  <a:pt x="1970721" y="2002375"/>
                </a:moveTo>
                <a:cubicBezTo>
                  <a:pt x="1983515" y="2002375"/>
                  <a:pt x="1993887" y="2012747"/>
                  <a:pt x="1993887" y="2025541"/>
                </a:cubicBezTo>
                <a:cubicBezTo>
                  <a:pt x="1993887" y="2038335"/>
                  <a:pt x="1983515" y="2048707"/>
                  <a:pt x="1970721" y="2048707"/>
                </a:cubicBezTo>
                <a:cubicBezTo>
                  <a:pt x="1957927" y="2048707"/>
                  <a:pt x="1947555" y="2038335"/>
                  <a:pt x="1947555" y="2025541"/>
                </a:cubicBezTo>
                <a:cubicBezTo>
                  <a:pt x="1947555" y="2012747"/>
                  <a:pt x="1957927" y="2002375"/>
                  <a:pt x="1970721" y="2002375"/>
                </a:cubicBezTo>
                <a:close/>
                <a:moveTo>
                  <a:pt x="1793622" y="2002375"/>
                </a:moveTo>
                <a:cubicBezTo>
                  <a:pt x="1806416" y="2002375"/>
                  <a:pt x="1816788" y="2012747"/>
                  <a:pt x="1816788" y="2025541"/>
                </a:cubicBezTo>
                <a:cubicBezTo>
                  <a:pt x="1816788" y="2038335"/>
                  <a:pt x="1806416" y="2048707"/>
                  <a:pt x="1793622" y="2048707"/>
                </a:cubicBezTo>
                <a:cubicBezTo>
                  <a:pt x="1780828" y="2048707"/>
                  <a:pt x="1770456" y="2038335"/>
                  <a:pt x="1770456" y="2025541"/>
                </a:cubicBezTo>
                <a:cubicBezTo>
                  <a:pt x="1770456" y="2012747"/>
                  <a:pt x="1780828" y="2002375"/>
                  <a:pt x="1793622" y="2002375"/>
                </a:cubicBezTo>
                <a:close/>
                <a:moveTo>
                  <a:pt x="1619112" y="2002375"/>
                </a:moveTo>
                <a:cubicBezTo>
                  <a:pt x="1631908" y="2002375"/>
                  <a:pt x="1642282" y="2012747"/>
                  <a:pt x="1642282" y="2025541"/>
                </a:cubicBezTo>
                <a:cubicBezTo>
                  <a:pt x="1642282" y="2038335"/>
                  <a:pt x="1631908" y="2048707"/>
                  <a:pt x="1619112" y="2048707"/>
                </a:cubicBezTo>
                <a:cubicBezTo>
                  <a:pt x="1606317" y="2048707"/>
                  <a:pt x="1595944" y="2038335"/>
                  <a:pt x="1595944" y="2025541"/>
                </a:cubicBezTo>
                <a:cubicBezTo>
                  <a:pt x="1595944" y="2012747"/>
                  <a:pt x="1606317" y="2002375"/>
                  <a:pt x="1619112" y="2002375"/>
                </a:cubicBezTo>
                <a:close/>
                <a:moveTo>
                  <a:pt x="1442021" y="2002375"/>
                </a:moveTo>
                <a:cubicBezTo>
                  <a:pt x="1454815" y="2002375"/>
                  <a:pt x="1465187" y="2012747"/>
                  <a:pt x="1465187" y="2025541"/>
                </a:cubicBezTo>
                <a:cubicBezTo>
                  <a:pt x="1465187" y="2038335"/>
                  <a:pt x="1454815" y="2048707"/>
                  <a:pt x="1442021" y="2048707"/>
                </a:cubicBezTo>
                <a:cubicBezTo>
                  <a:pt x="1429227" y="2048707"/>
                  <a:pt x="1418856" y="2038335"/>
                  <a:pt x="1418856" y="2025541"/>
                </a:cubicBezTo>
                <a:cubicBezTo>
                  <a:pt x="1418856" y="2012747"/>
                  <a:pt x="1429227" y="2002375"/>
                  <a:pt x="1442021" y="2002375"/>
                </a:cubicBezTo>
                <a:close/>
                <a:moveTo>
                  <a:pt x="1264922" y="2002375"/>
                </a:moveTo>
                <a:cubicBezTo>
                  <a:pt x="1277717" y="2002375"/>
                  <a:pt x="1288088" y="2012747"/>
                  <a:pt x="1288088" y="2025541"/>
                </a:cubicBezTo>
                <a:cubicBezTo>
                  <a:pt x="1288088" y="2038335"/>
                  <a:pt x="1277717" y="2048707"/>
                  <a:pt x="1264922" y="2048707"/>
                </a:cubicBezTo>
                <a:cubicBezTo>
                  <a:pt x="1252128" y="2048707"/>
                  <a:pt x="1241755" y="2038335"/>
                  <a:pt x="1241755" y="2025541"/>
                </a:cubicBezTo>
                <a:cubicBezTo>
                  <a:pt x="1241755" y="2012747"/>
                  <a:pt x="1252128" y="2002375"/>
                  <a:pt x="1264922" y="2002375"/>
                </a:cubicBezTo>
                <a:close/>
                <a:moveTo>
                  <a:pt x="1087828" y="2002375"/>
                </a:moveTo>
                <a:cubicBezTo>
                  <a:pt x="1100623" y="2002375"/>
                  <a:pt x="1110996" y="2012747"/>
                  <a:pt x="1110996" y="2025541"/>
                </a:cubicBezTo>
                <a:cubicBezTo>
                  <a:pt x="1110996" y="2038335"/>
                  <a:pt x="1100623" y="2048707"/>
                  <a:pt x="1087828" y="2048707"/>
                </a:cubicBezTo>
                <a:cubicBezTo>
                  <a:pt x="1075031" y="2048707"/>
                  <a:pt x="1064658" y="2038335"/>
                  <a:pt x="1064658" y="2025541"/>
                </a:cubicBezTo>
                <a:cubicBezTo>
                  <a:pt x="1064658" y="2012747"/>
                  <a:pt x="1075031" y="2002375"/>
                  <a:pt x="1087828" y="2002375"/>
                </a:cubicBezTo>
                <a:close/>
                <a:moveTo>
                  <a:pt x="910727" y="2002375"/>
                </a:moveTo>
                <a:cubicBezTo>
                  <a:pt x="923521" y="2002375"/>
                  <a:pt x="933893" y="2012747"/>
                  <a:pt x="933893" y="2025541"/>
                </a:cubicBezTo>
                <a:cubicBezTo>
                  <a:pt x="933893" y="2038335"/>
                  <a:pt x="923521" y="2048707"/>
                  <a:pt x="910727" y="2048707"/>
                </a:cubicBezTo>
                <a:cubicBezTo>
                  <a:pt x="897930" y="2048707"/>
                  <a:pt x="887561" y="2038335"/>
                  <a:pt x="887561" y="2025541"/>
                </a:cubicBezTo>
                <a:cubicBezTo>
                  <a:pt x="887561" y="2012747"/>
                  <a:pt x="897930" y="2002375"/>
                  <a:pt x="910727" y="2002375"/>
                </a:cubicBezTo>
                <a:close/>
                <a:moveTo>
                  <a:pt x="733629" y="2002375"/>
                </a:moveTo>
                <a:cubicBezTo>
                  <a:pt x="746423" y="2002375"/>
                  <a:pt x="756795" y="2012747"/>
                  <a:pt x="756795" y="2025541"/>
                </a:cubicBezTo>
                <a:cubicBezTo>
                  <a:pt x="756795" y="2038335"/>
                  <a:pt x="746423" y="2048707"/>
                  <a:pt x="733629" y="2048707"/>
                </a:cubicBezTo>
                <a:cubicBezTo>
                  <a:pt x="720835" y="2048707"/>
                  <a:pt x="710463" y="2038335"/>
                  <a:pt x="710463" y="2025541"/>
                </a:cubicBezTo>
                <a:cubicBezTo>
                  <a:pt x="710463" y="2012747"/>
                  <a:pt x="720835" y="2002375"/>
                  <a:pt x="733629" y="2002375"/>
                </a:cubicBezTo>
                <a:close/>
                <a:moveTo>
                  <a:pt x="556528" y="2002375"/>
                </a:moveTo>
                <a:cubicBezTo>
                  <a:pt x="569323" y="2002375"/>
                  <a:pt x="579695" y="2012747"/>
                  <a:pt x="579695" y="2025541"/>
                </a:cubicBezTo>
                <a:cubicBezTo>
                  <a:pt x="579695" y="2038335"/>
                  <a:pt x="569323" y="2048707"/>
                  <a:pt x="556528" y="2048707"/>
                </a:cubicBezTo>
                <a:cubicBezTo>
                  <a:pt x="543734" y="2048707"/>
                  <a:pt x="533363" y="2038335"/>
                  <a:pt x="533363" y="2025541"/>
                </a:cubicBezTo>
                <a:cubicBezTo>
                  <a:pt x="533363" y="2012747"/>
                  <a:pt x="543734" y="2002375"/>
                  <a:pt x="556528" y="2002375"/>
                </a:cubicBezTo>
                <a:close/>
                <a:moveTo>
                  <a:pt x="379430" y="2002375"/>
                </a:moveTo>
                <a:cubicBezTo>
                  <a:pt x="392225" y="2002375"/>
                  <a:pt x="402596" y="2012747"/>
                  <a:pt x="402596" y="2025541"/>
                </a:cubicBezTo>
                <a:cubicBezTo>
                  <a:pt x="402596" y="2038335"/>
                  <a:pt x="392225" y="2048707"/>
                  <a:pt x="379430" y="2048707"/>
                </a:cubicBezTo>
                <a:cubicBezTo>
                  <a:pt x="366636" y="2048707"/>
                  <a:pt x="356264" y="2038335"/>
                  <a:pt x="356264" y="2025541"/>
                </a:cubicBezTo>
                <a:cubicBezTo>
                  <a:pt x="356264" y="2012747"/>
                  <a:pt x="366636" y="2002375"/>
                  <a:pt x="379430" y="2002375"/>
                </a:cubicBezTo>
                <a:close/>
                <a:moveTo>
                  <a:pt x="202329" y="2002375"/>
                </a:moveTo>
                <a:cubicBezTo>
                  <a:pt x="215123" y="2002375"/>
                  <a:pt x="225495" y="2012747"/>
                  <a:pt x="225495" y="2025541"/>
                </a:cubicBezTo>
                <a:cubicBezTo>
                  <a:pt x="225495" y="2038335"/>
                  <a:pt x="215123" y="2048707"/>
                  <a:pt x="202329" y="2048707"/>
                </a:cubicBezTo>
                <a:cubicBezTo>
                  <a:pt x="189535" y="2048707"/>
                  <a:pt x="179163" y="2038335"/>
                  <a:pt x="179163" y="2025541"/>
                </a:cubicBezTo>
                <a:cubicBezTo>
                  <a:pt x="179163" y="2012747"/>
                  <a:pt x="189535" y="2002375"/>
                  <a:pt x="202329" y="2002375"/>
                </a:cubicBezTo>
                <a:close/>
                <a:moveTo>
                  <a:pt x="25231" y="2002375"/>
                </a:moveTo>
                <a:cubicBezTo>
                  <a:pt x="38025" y="2002375"/>
                  <a:pt x="48397" y="2012747"/>
                  <a:pt x="48397" y="2025541"/>
                </a:cubicBezTo>
                <a:cubicBezTo>
                  <a:pt x="48397" y="2038335"/>
                  <a:pt x="38025" y="2048707"/>
                  <a:pt x="25231" y="2048707"/>
                </a:cubicBezTo>
                <a:cubicBezTo>
                  <a:pt x="12437" y="2048707"/>
                  <a:pt x="2065" y="2038335"/>
                  <a:pt x="2065" y="2025541"/>
                </a:cubicBezTo>
                <a:cubicBezTo>
                  <a:pt x="2065" y="2012747"/>
                  <a:pt x="12437" y="2002375"/>
                  <a:pt x="25231" y="2002375"/>
                </a:cubicBezTo>
                <a:close/>
                <a:moveTo>
                  <a:pt x="3389573" y="1831011"/>
                </a:moveTo>
                <a:cubicBezTo>
                  <a:pt x="3402367" y="1831011"/>
                  <a:pt x="3412739" y="1841383"/>
                  <a:pt x="3412739" y="1854177"/>
                </a:cubicBezTo>
                <a:cubicBezTo>
                  <a:pt x="3412739" y="1866971"/>
                  <a:pt x="3402367" y="1877343"/>
                  <a:pt x="3389573" y="1877343"/>
                </a:cubicBezTo>
                <a:cubicBezTo>
                  <a:pt x="3376779" y="1877343"/>
                  <a:pt x="3366407" y="1866971"/>
                  <a:pt x="3366407" y="1854177"/>
                </a:cubicBezTo>
                <a:cubicBezTo>
                  <a:pt x="3366407" y="1841383"/>
                  <a:pt x="3376779" y="1831011"/>
                  <a:pt x="3389573" y="1831011"/>
                </a:cubicBezTo>
                <a:close/>
                <a:moveTo>
                  <a:pt x="3212478" y="1831011"/>
                </a:moveTo>
                <a:cubicBezTo>
                  <a:pt x="3225272" y="1831011"/>
                  <a:pt x="3235644" y="1841383"/>
                  <a:pt x="3235644" y="1854177"/>
                </a:cubicBezTo>
                <a:cubicBezTo>
                  <a:pt x="3235644" y="1866971"/>
                  <a:pt x="3225272" y="1877343"/>
                  <a:pt x="3212478" y="1877343"/>
                </a:cubicBezTo>
                <a:cubicBezTo>
                  <a:pt x="3199684" y="1877343"/>
                  <a:pt x="3189312" y="1866971"/>
                  <a:pt x="3189312" y="1854177"/>
                </a:cubicBezTo>
                <a:cubicBezTo>
                  <a:pt x="3189312" y="1841383"/>
                  <a:pt x="3199684" y="1831011"/>
                  <a:pt x="3212478" y="1831011"/>
                </a:cubicBezTo>
                <a:close/>
                <a:moveTo>
                  <a:pt x="3035379" y="1831011"/>
                </a:moveTo>
                <a:cubicBezTo>
                  <a:pt x="3048173" y="1831011"/>
                  <a:pt x="3058545" y="1841383"/>
                  <a:pt x="3058545" y="1854177"/>
                </a:cubicBezTo>
                <a:cubicBezTo>
                  <a:pt x="3058545" y="1866971"/>
                  <a:pt x="3048173" y="1877343"/>
                  <a:pt x="3035379" y="1877343"/>
                </a:cubicBezTo>
                <a:cubicBezTo>
                  <a:pt x="3022585" y="1877343"/>
                  <a:pt x="3012213" y="1866971"/>
                  <a:pt x="3012213" y="1854177"/>
                </a:cubicBezTo>
                <a:cubicBezTo>
                  <a:pt x="3012213" y="1841383"/>
                  <a:pt x="3022585" y="1831011"/>
                  <a:pt x="3035379" y="1831011"/>
                </a:cubicBezTo>
                <a:close/>
                <a:moveTo>
                  <a:pt x="2858280" y="1831011"/>
                </a:moveTo>
                <a:cubicBezTo>
                  <a:pt x="2871074" y="1831011"/>
                  <a:pt x="2881446" y="1841383"/>
                  <a:pt x="2881446" y="1854177"/>
                </a:cubicBezTo>
                <a:cubicBezTo>
                  <a:pt x="2881446" y="1866971"/>
                  <a:pt x="2871074" y="1877343"/>
                  <a:pt x="2858280" y="1877343"/>
                </a:cubicBezTo>
                <a:cubicBezTo>
                  <a:pt x="2845486" y="1877343"/>
                  <a:pt x="2835114" y="1866971"/>
                  <a:pt x="2835114" y="1854177"/>
                </a:cubicBezTo>
                <a:cubicBezTo>
                  <a:pt x="2835114" y="1841383"/>
                  <a:pt x="2845486" y="1831011"/>
                  <a:pt x="2858280" y="1831011"/>
                </a:cubicBezTo>
                <a:close/>
                <a:moveTo>
                  <a:pt x="2681181" y="1831011"/>
                </a:moveTo>
                <a:cubicBezTo>
                  <a:pt x="2693975" y="1831011"/>
                  <a:pt x="2704347" y="1841383"/>
                  <a:pt x="2704347" y="1854177"/>
                </a:cubicBezTo>
                <a:cubicBezTo>
                  <a:pt x="2704347" y="1866971"/>
                  <a:pt x="2693975" y="1877343"/>
                  <a:pt x="2681181" y="1877343"/>
                </a:cubicBezTo>
                <a:cubicBezTo>
                  <a:pt x="2668387" y="1877343"/>
                  <a:pt x="2658015" y="1866971"/>
                  <a:pt x="2658015" y="1854177"/>
                </a:cubicBezTo>
                <a:cubicBezTo>
                  <a:pt x="2658015" y="1841383"/>
                  <a:pt x="2668387" y="1831011"/>
                  <a:pt x="2681181" y="1831011"/>
                </a:cubicBezTo>
                <a:close/>
                <a:moveTo>
                  <a:pt x="2504082" y="1831011"/>
                </a:moveTo>
                <a:cubicBezTo>
                  <a:pt x="2516876" y="1831011"/>
                  <a:pt x="2527248" y="1841383"/>
                  <a:pt x="2527248" y="1854177"/>
                </a:cubicBezTo>
                <a:cubicBezTo>
                  <a:pt x="2527248" y="1866971"/>
                  <a:pt x="2516876" y="1877343"/>
                  <a:pt x="2504082" y="1877343"/>
                </a:cubicBezTo>
                <a:cubicBezTo>
                  <a:pt x="2491288" y="1877343"/>
                  <a:pt x="2480916" y="1866971"/>
                  <a:pt x="2480916" y="1854177"/>
                </a:cubicBezTo>
                <a:cubicBezTo>
                  <a:pt x="2480916" y="1841383"/>
                  <a:pt x="2491288" y="1831011"/>
                  <a:pt x="2504082" y="1831011"/>
                </a:cubicBezTo>
                <a:close/>
                <a:moveTo>
                  <a:pt x="2326983" y="1831011"/>
                </a:moveTo>
                <a:cubicBezTo>
                  <a:pt x="2339777" y="1831011"/>
                  <a:pt x="2350149" y="1841383"/>
                  <a:pt x="2350149" y="1854177"/>
                </a:cubicBezTo>
                <a:cubicBezTo>
                  <a:pt x="2350149" y="1866971"/>
                  <a:pt x="2339777" y="1877343"/>
                  <a:pt x="2326983" y="1877343"/>
                </a:cubicBezTo>
                <a:cubicBezTo>
                  <a:pt x="2314189" y="1877343"/>
                  <a:pt x="2303817" y="1866971"/>
                  <a:pt x="2303817" y="1854177"/>
                </a:cubicBezTo>
                <a:cubicBezTo>
                  <a:pt x="2303817" y="1841383"/>
                  <a:pt x="2314189" y="1831011"/>
                  <a:pt x="2326983" y="1831011"/>
                </a:cubicBezTo>
                <a:close/>
                <a:moveTo>
                  <a:pt x="2149884" y="1831011"/>
                </a:moveTo>
                <a:cubicBezTo>
                  <a:pt x="2162678" y="1831011"/>
                  <a:pt x="2173050" y="1841383"/>
                  <a:pt x="2173050" y="1854177"/>
                </a:cubicBezTo>
                <a:cubicBezTo>
                  <a:pt x="2173050" y="1866971"/>
                  <a:pt x="2162678" y="1877343"/>
                  <a:pt x="2149884" y="1877343"/>
                </a:cubicBezTo>
                <a:cubicBezTo>
                  <a:pt x="2137090" y="1877343"/>
                  <a:pt x="2126718" y="1866971"/>
                  <a:pt x="2126718" y="1854177"/>
                </a:cubicBezTo>
                <a:cubicBezTo>
                  <a:pt x="2126718" y="1841383"/>
                  <a:pt x="2137090" y="1831011"/>
                  <a:pt x="2149884" y="1831011"/>
                </a:cubicBezTo>
                <a:close/>
                <a:moveTo>
                  <a:pt x="1972786" y="1831011"/>
                </a:moveTo>
                <a:cubicBezTo>
                  <a:pt x="1985580" y="1831011"/>
                  <a:pt x="1995952" y="1841383"/>
                  <a:pt x="1995952" y="1854177"/>
                </a:cubicBezTo>
                <a:cubicBezTo>
                  <a:pt x="1995952" y="1866971"/>
                  <a:pt x="1985580" y="1877343"/>
                  <a:pt x="1972786" y="1877343"/>
                </a:cubicBezTo>
                <a:cubicBezTo>
                  <a:pt x="1959992" y="1877343"/>
                  <a:pt x="1949620" y="1866971"/>
                  <a:pt x="1949620" y="1854177"/>
                </a:cubicBezTo>
                <a:cubicBezTo>
                  <a:pt x="1949620" y="1841383"/>
                  <a:pt x="1959992" y="1831011"/>
                  <a:pt x="1972786" y="1831011"/>
                </a:cubicBezTo>
                <a:close/>
                <a:moveTo>
                  <a:pt x="1795687" y="1831011"/>
                </a:moveTo>
                <a:cubicBezTo>
                  <a:pt x="1808481" y="1831011"/>
                  <a:pt x="1818853" y="1841383"/>
                  <a:pt x="1818853" y="1854177"/>
                </a:cubicBezTo>
                <a:cubicBezTo>
                  <a:pt x="1818853" y="1866971"/>
                  <a:pt x="1808481" y="1877343"/>
                  <a:pt x="1795687" y="1877343"/>
                </a:cubicBezTo>
                <a:cubicBezTo>
                  <a:pt x="1782893" y="1877343"/>
                  <a:pt x="1772521" y="1866971"/>
                  <a:pt x="1772521" y="1854177"/>
                </a:cubicBezTo>
                <a:cubicBezTo>
                  <a:pt x="1772521" y="1841383"/>
                  <a:pt x="1782893" y="1831011"/>
                  <a:pt x="1795687" y="1831011"/>
                </a:cubicBezTo>
                <a:close/>
                <a:moveTo>
                  <a:pt x="1621178" y="1831011"/>
                </a:moveTo>
                <a:cubicBezTo>
                  <a:pt x="1633973" y="1831011"/>
                  <a:pt x="1644347" y="1841383"/>
                  <a:pt x="1644347" y="1854177"/>
                </a:cubicBezTo>
                <a:cubicBezTo>
                  <a:pt x="1644347" y="1866971"/>
                  <a:pt x="1633973" y="1877343"/>
                  <a:pt x="1621178" y="1877343"/>
                </a:cubicBezTo>
                <a:cubicBezTo>
                  <a:pt x="1608382" y="1877343"/>
                  <a:pt x="1598009" y="1866971"/>
                  <a:pt x="1598009" y="1854177"/>
                </a:cubicBezTo>
                <a:cubicBezTo>
                  <a:pt x="1598009" y="1841383"/>
                  <a:pt x="1608382" y="1831011"/>
                  <a:pt x="1621178" y="1831011"/>
                </a:cubicBezTo>
                <a:close/>
                <a:moveTo>
                  <a:pt x="1444087" y="1831011"/>
                </a:moveTo>
                <a:cubicBezTo>
                  <a:pt x="1456880" y="1831011"/>
                  <a:pt x="1467252" y="1841383"/>
                  <a:pt x="1467252" y="1854177"/>
                </a:cubicBezTo>
                <a:cubicBezTo>
                  <a:pt x="1467252" y="1866971"/>
                  <a:pt x="1456880" y="1877343"/>
                  <a:pt x="1444087" y="1877343"/>
                </a:cubicBezTo>
                <a:cubicBezTo>
                  <a:pt x="1431292" y="1877343"/>
                  <a:pt x="1420921" y="1866971"/>
                  <a:pt x="1420921" y="1854177"/>
                </a:cubicBezTo>
                <a:cubicBezTo>
                  <a:pt x="1420921" y="1841383"/>
                  <a:pt x="1431292" y="1831011"/>
                  <a:pt x="1444087" y="1831011"/>
                </a:cubicBezTo>
                <a:close/>
                <a:moveTo>
                  <a:pt x="1266988" y="1831011"/>
                </a:moveTo>
                <a:cubicBezTo>
                  <a:pt x="1279781" y="1831011"/>
                  <a:pt x="1290154" y="1841383"/>
                  <a:pt x="1290154" y="1854177"/>
                </a:cubicBezTo>
                <a:cubicBezTo>
                  <a:pt x="1290154" y="1866971"/>
                  <a:pt x="1279781" y="1877343"/>
                  <a:pt x="1266988" y="1877343"/>
                </a:cubicBezTo>
                <a:cubicBezTo>
                  <a:pt x="1254193" y="1877343"/>
                  <a:pt x="1243822" y="1866971"/>
                  <a:pt x="1243822" y="1854177"/>
                </a:cubicBezTo>
                <a:cubicBezTo>
                  <a:pt x="1243822" y="1841383"/>
                  <a:pt x="1254193" y="1831011"/>
                  <a:pt x="1266988" y="1831011"/>
                </a:cubicBezTo>
                <a:close/>
                <a:moveTo>
                  <a:pt x="1089892" y="1831011"/>
                </a:moveTo>
                <a:cubicBezTo>
                  <a:pt x="1102687" y="1831011"/>
                  <a:pt x="1113059" y="1841383"/>
                  <a:pt x="1113059" y="1854177"/>
                </a:cubicBezTo>
                <a:cubicBezTo>
                  <a:pt x="1113059" y="1866971"/>
                  <a:pt x="1102687" y="1877343"/>
                  <a:pt x="1089892" y="1877343"/>
                </a:cubicBezTo>
                <a:cubicBezTo>
                  <a:pt x="1077096" y="1877343"/>
                  <a:pt x="1066723" y="1866971"/>
                  <a:pt x="1066723" y="1854177"/>
                </a:cubicBezTo>
                <a:cubicBezTo>
                  <a:pt x="1066723" y="1841383"/>
                  <a:pt x="1077096" y="1831011"/>
                  <a:pt x="1089892" y="1831011"/>
                </a:cubicBezTo>
                <a:close/>
                <a:moveTo>
                  <a:pt x="912792" y="1831011"/>
                </a:moveTo>
                <a:cubicBezTo>
                  <a:pt x="925586" y="1831011"/>
                  <a:pt x="935957" y="1841383"/>
                  <a:pt x="935957" y="1854177"/>
                </a:cubicBezTo>
                <a:cubicBezTo>
                  <a:pt x="935957" y="1866971"/>
                  <a:pt x="925586" y="1877343"/>
                  <a:pt x="912792" y="1877343"/>
                </a:cubicBezTo>
                <a:cubicBezTo>
                  <a:pt x="899995" y="1877343"/>
                  <a:pt x="889626" y="1866971"/>
                  <a:pt x="889626" y="1854177"/>
                </a:cubicBezTo>
                <a:cubicBezTo>
                  <a:pt x="889626" y="1841383"/>
                  <a:pt x="899995" y="1831011"/>
                  <a:pt x="912792" y="1831011"/>
                </a:cubicBezTo>
                <a:close/>
                <a:moveTo>
                  <a:pt x="735694" y="1831011"/>
                </a:moveTo>
                <a:cubicBezTo>
                  <a:pt x="748488" y="1831011"/>
                  <a:pt x="758860" y="1841383"/>
                  <a:pt x="758860" y="1854177"/>
                </a:cubicBezTo>
                <a:cubicBezTo>
                  <a:pt x="758860" y="1866971"/>
                  <a:pt x="748488" y="1877343"/>
                  <a:pt x="735694" y="1877343"/>
                </a:cubicBezTo>
                <a:cubicBezTo>
                  <a:pt x="722900" y="1877343"/>
                  <a:pt x="712528" y="1866971"/>
                  <a:pt x="712528" y="1854177"/>
                </a:cubicBezTo>
                <a:cubicBezTo>
                  <a:pt x="712528" y="1841383"/>
                  <a:pt x="722900" y="1831011"/>
                  <a:pt x="735694" y="1831011"/>
                </a:cubicBezTo>
                <a:close/>
                <a:moveTo>
                  <a:pt x="558593" y="1831011"/>
                </a:moveTo>
                <a:cubicBezTo>
                  <a:pt x="571387" y="1831011"/>
                  <a:pt x="581759" y="1841383"/>
                  <a:pt x="581759" y="1854177"/>
                </a:cubicBezTo>
                <a:cubicBezTo>
                  <a:pt x="581759" y="1866971"/>
                  <a:pt x="571387" y="1877343"/>
                  <a:pt x="558593" y="1877343"/>
                </a:cubicBezTo>
                <a:cubicBezTo>
                  <a:pt x="545799" y="1877343"/>
                  <a:pt x="535427" y="1866971"/>
                  <a:pt x="535427" y="1854177"/>
                </a:cubicBezTo>
                <a:cubicBezTo>
                  <a:pt x="535427" y="1841383"/>
                  <a:pt x="545799" y="1831011"/>
                  <a:pt x="558593" y="1831011"/>
                </a:cubicBezTo>
                <a:close/>
                <a:moveTo>
                  <a:pt x="381495" y="1831011"/>
                </a:moveTo>
                <a:cubicBezTo>
                  <a:pt x="394290" y="1831011"/>
                  <a:pt x="404660" y="1841383"/>
                  <a:pt x="404660" y="1854177"/>
                </a:cubicBezTo>
                <a:cubicBezTo>
                  <a:pt x="404660" y="1866971"/>
                  <a:pt x="394290" y="1877343"/>
                  <a:pt x="381495" y="1877343"/>
                </a:cubicBezTo>
                <a:cubicBezTo>
                  <a:pt x="368701" y="1877343"/>
                  <a:pt x="358329" y="1866971"/>
                  <a:pt x="358329" y="1854177"/>
                </a:cubicBezTo>
                <a:cubicBezTo>
                  <a:pt x="358329" y="1841383"/>
                  <a:pt x="368701" y="1831011"/>
                  <a:pt x="381495" y="1831011"/>
                </a:cubicBezTo>
                <a:close/>
                <a:moveTo>
                  <a:pt x="204395" y="1831011"/>
                </a:moveTo>
                <a:cubicBezTo>
                  <a:pt x="217189" y="1831011"/>
                  <a:pt x="227561" y="1841383"/>
                  <a:pt x="227561" y="1854177"/>
                </a:cubicBezTo>
                <a:cubicBezTo>
                  <a:pt x="227561" y="1866971"/>
                  <a:pt x="217189" y="1877343"/>
                  <a:pt x="204395" y="1877343"/>
                </a:cubicBezTo>
                <a:cubicBezTo>
                  <a:pt x="191601" y="1877343"/>
                  <a:pt x="181229" y="1866971"/>
                  <a:pt x="181229" y="1854177"/>
                </a:cubicBezTo>
                <a:cubicBezTo>
                  <a:pt x="181229" y="1841383"/>
                  <a:pt x="191601" y="1831011"/>
                  <a:pt x="204395" y="1831011"/>
                </a:cubicBezTo>
                <a:close/>
                <a:moveTo>
                  <a:pt x="27296" y="1831011"/>
                </a:moveTo>
                <a:cubicBezTo>
                  <a:pt x="40090" y="1831011"/>
                  <a:pt x="50462" y="1841383"/>
                  <a:pt x="50462" y="1854177"/>
                </a:cubicBezTo>
                <a:cubicBezTo>
                  <a:pt x="50462" y="1866971"/>
                  <a:pt x="40090" y="1877343"/>
                  <a:pt x="27296" y="1877343"/>
                </a:cubicBezTo>
                <a:cubicBezTo>
                  <a:pt x="14502" y="1877343"/>
                  <a:pt x="4130" y="1866971"/>
                  <a:pt x="4130" y="1854177"/>
                </a:cubicBezTo>
                <a:cubicBezTo>
                  <a:pt x="4130" y="1841383"/>
                  <a:pt x="14502" y="1831011"/>
                  <a:pt x="27296" y="1831011"/>
                </a:cubicBezTo>
                <a:close/>
                <a:moveTo>
                  <a:pt x="1625311" y="1626915"/>
                </a:moveTo>
                <a:cubicBezTo>
                  <a:pt x="1638109" y="1626915"/>
                  <a:pt x="1648481" y="1637282"/>
                  <a:pt x="1648481" y="1650075"/>
                </a:cubicBezTo>
                <a:cubicBezTo>
                  <a:pt x="1648481" y="1662870"/>
                  <a:pt x="1638109" y="1673243"/>
                  <a:pt x="1625311" y="1673243"/>
                </a:cubicBezTo>
                <a:cubicBezTo>
                  <a:pt x="1612515" y="1673243"/>
                  <a:pt x="1602141" y="1662870"/>
                  <a:pt x="1602141" y="1650075"/>
                </a:cubicBezTo>
                <a:cubicBezTo>
                  <a:pt x="1602141" y="1637282"/>
                  <a:pt x="1612515" y="1626915"/>
                  <a:pt x="1625311" y="1626915"/>
                </a:cubicBezTo>
                <a:close/>
                <a:moveTo>
                  <a:pt x="1448221" y="1626915"/>
                </a:moveTo>
                <a:cubicBezTo>
                  <a:pt x="1461014" y="1626915"/>
                  <a:pt x="1471385" y="1637282"/>
                  <a:pt x="1471385" y="1650075"/>
                </a:cubicBezTo>
                <a:cubicBezTo>
                  <a:pt x="1471385" y="1662870"/>
                  <a:pt x="1461014" y="1673243"/>
                  <a:pt x="1448221" y="1673243"/>
                </a:cubicBezTo>
                <a:cubicBezTo>
                  <a:pt x="1435428" y="1673243"/>
                  <a:pt x="1425056" y="1662870"/>
                  <a:pt x="1425056" y="1650075"/>
                </a:cubicBezTo>
                <a:cubicBezTo>
                  <a:pt x="1425056" y="1637282"/>
                  <a:pt x="1435428" y="1626915"/>
                  <a:pt x="1448221" y="1626915"/>
                </a:cubicBezTo>
                <a:close/>
                <a:moveTo>
                  <a:pt x="1271122" y="1626915"/>
                </a:moveTo>
                <a:cubicBezTo>
                  <a:pt x="1283916" y="1626915"/>
                  <a:pt x="1294289" y="1637282"/>
                  <a:pt x="1294289" y="1650075"/>
                </a:cubicBezTo>
                <a:cubicBezTo>
                  <a:pt x="1294289" y="1662870"/>
                  <a:pt x="1283916" y="1673243"/>
                  <a:pt x="1271122" y="1673243"/>
                </a:cubicBezTo>
                <a:cubicBezTo>
                  <a:pt x="1258328" y="1673243"/>
                  <a:pt x="1247956" y="1662870"/>
                  <a:pt x="1247956" y="1650075"/>
                </a:cubicBezTo>
                <a:cubicBezTo>
                  <a:pt x="1247956" y="1637282"/>
                  <a:pt x="1258328" y="1626915"/>
                  <a:pt x="1271122" y="1626915"/>
                </a:cubicBezTo>
                <a:close/>
                <a:moveTo>
                  <a:pt x="1094030" y="1626915"/>
                </a:moveTo>
                <a:cubicBezTo>
                  <a:pt x="1106826" y="1626915"/>
                  <a:pt x="1117196" y="1637282"/>
                  <a:pt x="1117196" y="1650075"/>
                </a:cubicBezTo>
                <a:cubicBezTo>
                  <a:pt x="1117196" y="1662870"/>
                  <a:pt x="1106826" y="1673243"/>
                  <a:pt x="1094030" y="1673243"/>
                </a:cubicBezTo>
                <a:cubicBezTo>
                  <a:pt x="1081233" y="1673243"/>
                  <a:pt x="1070859" y="1662870"/>
                  <a:pt x="1070859" y="1650075"/>
                </a:cubicBezTo>
                <a:cubicBezTo>
                  <a:pt x="1070859" y="1637282"/>
                  <a:pt x="1081233" y="1626915"/>
                  <a:pt x="1094030" y="1626915"/>
                </a:cubicBezTo>
                <a:close/>
                <a:moveTo>
                  <a:pt x="916930" y="1626915"/>
                </a:moveTo>
                <a:cubicBezTo>
                  <a:pt x="929720" y="1626915"/>
                  <a:pt x="940092" y="1637282"/>
                  <a:pt x="940092" y="1650075"/>
                </a:cubicBezTo>
                <a:cubicBezTo>
                  <a:pt x="940092" y="1662870"/>
                  <a:pt x="929720" y="1673243"/>
                  <a:pt x="916930" y="1673243"/>
                </a:cubicBezTo>
                <a:cubicBezTo>
                  <a:pt x="904129" y="1673243"/>
                  <a:pt x="893761" y="1662870"/>
                  <a:pt x="893761" y="1650075"/>
                </a:cubicBezTo>
                <a:cubicBezTo>
                  <a:pt x="893761" y="1637282"/>
                  <a:pt x="904129" y="1626915"/>
                  <a:pt x="916930" y="1626915"/>
                </a:cubicBezTo>
                <a:close/>
                <a:moveTo>
                  <a:pt x="739831" y="1626915"/>
                </a:moveTo>
                <a:cubicBezTo>
                  <a:pt x="752625" y="1626915"/>
                  <a:pt x="762997" y="1637282"/>
                  <a:pt x="762997" y="1650075"/>
                </a:cubicBezTo>
                <a:cubicBezTo>
                  <a:pt x="762997" y="1662870"/>
                  <a:pt x="752625" y="1673243"/>
                  <a:pt x="739831" y="1673243"/>
                </a:cubicBezTo>
                <a:cubicBezTo>
                  <a:pt x="727037" y="1673243"/>
                  <a:pt x="716664" y="1662870"/>
                  <a:pt x="716664" y="1650075"/>
                </a:cubicBezTo>
                <a:cubicBezTo>
                  <a:pt x="716664" y="1637282"/>
                  <a:pt x="727037" y="1626915"/>
                  <a:pt x="739831" y="1626915"/>
                </a:cubicBezTo>
                <a:close/>
                <a:moveTo>
                  <a:pt x="562728" y="1626915"/>
                </a:moveTo>
                <a:cubicBezTo>
                  <a:pt x="575523" y="1626915"/>
                  <a:pt x="585895" y="1637282"/>
                  <a:pt x="585895" y="1650075"/>
                </a:cubicBezTo>
                <a:cubicBezTo>
                  <a:pt x="585895" y="1662870"/>
                  <a:pt x="575523" y="1673243"/>
                  <a:pt x="562728" y="1673243"/>
                </a:cubicBezTo>
                <a:cubicBezTo>
                  <a:pt x="549934" y="1673243"/>
                  <a:pt x="539562" y="1662870"/>
                  <a:pt x="539562" y="1650075"/>
                </a:cubicBezTo>
                <a:cubicBezTo>
                  <a:pt x="539562" y="1637282"/>
                  <a:pt x="549934" y="1626915"/>
                  <a:pt x="562728" y="1626915"/>
                </a:cubicBezTo>
                <a:close/>
                <a:moveTo>
                  <a:pt x="385632" y="1626915"/>
                </a:moveTo>
                <a:cubicBezTo>
                  <a:pt x="398426" y="1626915"/>
                  <a:pt x="408796" y="1637282"/>
                  <a:pt x="408796" y="1650075"/>
                </a:cubicBezTo>
                <a:cubicBezTo>
                  <a:pt x="408796" y="1662870"/>
                  <a:pt x="398426" y="1673243"/>
                  <a:pt x="385632" y="1673243"/>
                </a:cubicBezTo>
                <a:cubicBezTo>
                  <a:pt x="372837" y="1673243"/>
                  <a:pt x="362465" y="1662870"/>
                  <a:pt x="362465" y="1650075"/>
                </a:cubicBezTo>
                <a:cubicBezTo>
                  <a:pt x="362465" y="1637282"/>
                  <a:pt x="372837" y="1626915"/>
                  <a:pt x="385632" y="1626915"/>
                </a:cubicBezTo>
                <a:close/>
                <a:moveTo>
                  <a:pt x="208530" y="1626915"/>
                </a:moveTo>
                <a:cubicBezTo>
                  <a:pt x="221324" y="1626915"/>
                  <a:pt x="231696" y="1637282"/>
                  <a:pt x="231696" y="1650075"/>
                </a:cubicBezTo>
                <a:cubicBezTo>
                  <a:pt x="231696" y="1662870"/>
                  <a:pt x="221324" y="1673243"/>
                  <a:pt x="208530" y="1673243"/>
                </a:cubicBezTo>
                <a:cubicBezTo>
                  <a:pt x="195736" y="1673243"/>
                  <a:pt x="185364" y="1662870"/>
                  <a:pt x="185364" y="1650075"/>
                </a:cubicBezTo>
                <a:cubicBezTo>
                  <a:pt x="185364" y="1637282"/>
                  <a:pt x="195736" y="1626915"/>
                  <a:pt x="208530" y="1626915"/>
                </a:cubicBezTo>
                <a:close/>
                <a:moveTo>
                  <a:pt x="31432" y="1626915"/>
                </a:moveTo>
                <a:cubicBezTo>
                  <a:pt x="44226" y="1626915"/>
                  <a:pt x="54597" y="1637282"/>
                  <a:pt x="54597" y="1650075"/>
                </a:cubicBezTo>
                <a:cubicBezTo>
                  <a:pt x="54597" y="1662870"/>
                  <a:pt x="44226" y="1673243"/>
                  <a:pt x="31432" y="1673243"/>
                </a:cubicBezTo>
                <a:cubicBezTo>
                  <a:pt x="18638" y="1673243"/>
                  <a:pt x="8266" y="1662870"/>
                  <a:pt x="8266" y="1650075"/>
                </a:cubicBezTo>
                <a:cubicBezTo>
                  <a:pt x="8266" y="1637282"/>
                  <a:pt x="18638" y="1626915"/>
                  <a:pt x="31432" y="1626915"/>
                </a:cubicBezTo>
                <a:close/>
                <a:moveTo>
                  <a:pt x="3393703" y="1626911"/>
                </a:moveTo>
                <a:cubicBezTo>
                  <a:pt x="3406497" y="1626911"/>
                  <a:pt x="3416869" y="1637282"/>
                  <a:pt x="3416869" y="1650074"/>
                </a:cubicBezTo>
                <a:cubicBezTo>
                  <a:pt x="3416869" y="1662869"/>
                  <a:pt x="3406497" y="1673241"/>
                  <a:pt x="3393703" y="1673241"/>
                </a:cubicBezTo>
                <a:cubicBezTo>
                  <a:pt x="3380909" y="1673241"/>
                  <a:pt x="3370537" y="1662869"/>
                  <a:pt x="3370537" y="1650074"/>
                </a:cubicBezTo>
                <a:cubicBezTo>
                  <a:pt x="3370537" y="1637282"/>
                  <a:pt x="3380909" y="1626911"/>
                  <a:pt x="3393703" y="1626911"/>
                </a:cubicBezTo>
                <a:close/>
                <a:moveTo>
                  <a:pt x="3216608" y="1626911"/>
                </a:moveTo>
                <a:cubicBezTo>
                  <a:pt x="3229402" y="1626911"/>
                  <a:pt x="3239774" y="1637282"/>
                  <a:pt x="3239774" y="1650074"/>
                </a:cubicBezTo>
                <a:cubicBezTo>
                  <a:pt x="3239774" y="1662869"/>
                  <a:pt x="3229402" y="1673241"/>
                  <a:pt x="3216608" y="1673241"/>
                </a:cubicBezTo>
                <a:cubicBezTo>
                  <a:pt x="3203814" y="1673241"/>
                  <a:pt x="3193442" y="1662869"/>
                  <a:pt x="3193442" y="1650074"/>
                </a:cubicBezTo>
                <a:cubicBezTo>
                  <a:pt x="3193442" y="1637282"/>
                  <a:pt x="3203814" y="1626911"/>
                  <a:pt x="3216608" y="1626911"/>
                </a:cubicBezTo>
                <a:close/>
                <a:moveTo>
                  <a:pt x="3039509" y="1626911"/>
                </a:moveTo>
                <a:cubicBezTo>
                  <a:pt x="3052303" y="1626911"/>
                  <a:pt x="3062675" y="1637282"/>
                  <a:pt x="3062675" y="1650074"/>
                </a:cubicBezTo>
                <a:cubicBezTo>
                  <a:pt x="3062675" y="1662869"/>
                  <a:pt x="3052303" y="1673241"/>
                  <a:pt x="3039509" y="1673241"/>
                </a:cubicBezTo>
                <a:cubicBezTo>
                  <a:pt x="3026715" y="1673241"/>
                  <a:pt x="3016343" y="1662869"/>
                  <a:pt x="3016343" y="1650074"/>
                </a:cubicBezTo>
                <a:cubicBezTo>
                  <a:pt x="3016343" y="1637282"/>
                  <a:pt x="3026715" y="1626911"/>
                  <a:pt x="3039509" y="1626911"/>
                </a:cubicBezTo>
                <a:close/>
                <a:moveTo>
                  <a:pt x="2862410" y="1626911"/>
                </a:moveTo>
                <a:cubicBezTo>
                  <a:pt x="2875204" y="1626911"/>
                  <a:pt x="2885576" y="1637282"/>
                  <a:pt x="2885576" y="1650074"/>
                </a:cubicBezTo>
                <a:cubicBezTo>
                  <a:pt x="2885576" y="1662869"/>
                  <a:pt x="2875204" y="1673241"/>
                  <a:pt x="2862410" y="1673241"/>
                </a:cubicBezTo>
                <a:cubicBezTo>
                  <a:pt x="2849616" y="1673241"/>
                  <a:pt x="2839244" y="1662869"/>
                  <a:pt x="2839244" y="1650074"/>
                </a:cubicBezTo>
                <a:cubicBezTo>
                  <a:pt x="2839244" y="1637282"/>
                  <a:pt x="2849616" y="1626911"/>
                  <a:pt x="2862410" y="1626911"/>
                </a:cubicBezTo>
                <a:close/>
                <a:moveTo>
                  <a:pt x="2685311" y="1626911"/>
                </a:moveTo>
                <a:cubicBezTo>
                  <a:pt x="2698105" y="1626911"/>
                  <a:pt x="2708477" y="1637282"/>
                  <a:pt x="2708477" y="1650074"/>
                </a:cubicBezTo>
                <a:cubicBezTo>
                  <a:pt x="2708477" y="1662869"/>
                  <a:pt x="2698105" y="1673241"/>
                  <a:pt x="2685311" y="1673241"/>
                </a:cubicBezTo>
                <a:cubicBezTo>
                  <a:pt x="2672517" y="1673241"/>
                  <a:pt x="2662145" y="1662869"/>
                  <a:pt x="2662145" y="1650074"/>
                </a:cubicBezTo>
                <a:cubicBezTo>
                  <a:pt x="2662145" y="1637282"/>
                  <a:pt x="2672517" y="1626911"/>
                  <a:pt x="2685311" y="1626911"/>
                </a:cubicBezTo>
                <a:close/>
                <a:moveTo>
                  <a:pt x="2508212" y="1626911"/>
                </a:moveTo>
                <a:cubicBezTo>
                  <a:pt x="2521006" y="1626911"/>
                  <a:pt x="2531378" y="1637282"/>
                  <a:pt x="2531378" y="1650074"/>
                </a:cubicBezTo>
                <a:cubicBezTo>
                  <a:pt x="2531378" y="1662869"/>
                  <a:pt x="2521006" y="1673241"/>
                  <a:pt x="2508212" y="1673241"/>
                </a:cubicBezTo>
                <a:cubicBezTo>
                  <a:pt x="2495418" y="1673241"/>
                  <a:pt x="2485046" y="1662869"/>
                  <a:pt x="2485046" y="1650074"/>
                </a:cubicBezTo>
                <a:cubicBezTo>
                  <a:pt x="2485046" y="1637282"/>
                  <a:pt x="2495418" y="1626911"/>
                  <a:pt x="2508212" y="1626911"/>
                </a:cubicBezTo>
                <a:close/>
                <a:moveTo>
                  <a:pt x="2331113" y="1626911"/>
                </a:moveTo>
                <a:cubicBezTo>
                  <a:pt x="2343907" y="1626911"/>
                  <a:pt x="2354279" y="1637282"/>
                  <a:pt x="2354279" y="1650074"/>
                </a:cubicBezTo>
                <a:cubicBezTo>
                  <a:pt x="2354279" y="1662869"/>
                  <a:pt x="2343907" y="1673241"/>
                  <a:pt x="2331113" y="1673241"/>
                </a:cubicBezTo>
                <a:cubicBezTo>
                  <a:pt x="2318319" y="1673241"/>
                  <a:pt x="2307947" y="1662869"/>
                  <a:pt x="2307947" y="1650074"/>
                </a:cubicBezTo>
                <a:cubicBezTo>
                  <a:pt x="2307947" y="1637282"/>
                  <a:pt x="2318319" y="1626911"/>
                  <a:pt x="2331113" y="1626911"/>
                </a:cubicBezTo>
                <a:close/>
                <a:moveTo>
                  <a:pt x="2154014" y="1626911"/>
                </a:moveTo>
                <a:cubicBezTo>
                  <a:pt x="2166808" y="1626911"/>
                  <a:pt x="2177180" y="1637282"/>
                  <a:pt x="2177180" y="1650074"/>
                </a:cubicBezTo>
                <a:cubicBezTo>
                  <a:pt x="2177180" y="1662869"/>
                  <a:pt x="2166808" y="1673241"/>
                  <a:pt x="2154014" y="1673241"/>
                </a:cubicBezTo>
                <a:cubicBezTo>
                  <a:pt x="2141220" y="1673241"/>
                  <a:pt x="2130848" y="1662869"/>
                  <a:pt x="2130848" y="1650074"/>
                </a:cubicBezTo>
                <a:cubicBezTo>
                  <a:pt x="2130848" y="1637282"/>
                  <a:pt x="2141220" y="1626911"/>
                  <a:pt x="2154014" y="1626911"/>
                </a:cubicBezTo>
                <a:close/>
                <a:moveTo>
                  <a:pt x="1976916" y="1626911"/>
                </a:moveTo>
                <a:cubicBezTo>
                  <a:pt x="1989710" y="1626911"/>
                  <a:pt x="2000082" y="1637282"/>
                  <a:pt x="2000082" y="1650074"/>
                </a:cubicBezTo>
                <a:cubicBezTo>
                  <a:pt x="2000082" y="1662869"/>
                  <a:pt x="1989710" y="1673241"/>
                  <a:pt x="1976916" y="1673241"/>
                </a:cubicBezTo>
                <a:cubicBezTo>
                  <a:pt x="1964122" y="1673241"/>
                  <a:pt x="1953750" y="1662869"/>
                  <a:pt x="1953750" y="1650074"/>
                </a:cubicBezTo>
                <a:cubicBezTo>
                  <a:pt x="1953750" y="1637282"/>
                  <a:pt x="1964122" y="1626911"/>
                  <a:pt x="1976916" y="1626911"/>
                </a:cubicBezTo>
                <a:close/>
                <a:moveTo>
                  <a:pt x="1799817" y="1626911"/>
                </a:moveTo>
                <a:cubicBezTo>
                  <a:pt x="1812611" y="1626911"/>
                  <a:pt x="1822983" y="1637282"/>
                  <a:pt x="1822983" y="1650074"/>
                </a:cubicBezTo>
                <a:cubicBezTo>
                  <a:pt x="1822983" y="1662869"/>
                  <a:pt x="1812611" y="1673241"/>
                  <a:pt x="1799817" y="1673241"/>
                </a:cubicBezTo>
                <a:cubicBezTo>
                  <a:pt x="1787023" y="1673241"/>
                  <a:pt x="1776651" y="1662869"/>
                  <a:pt x="1776651" y="1650074"/>
                </a:cubicBezTo>
                <a:cubicBezTo>
                  <a:pt x="1776651" y="1637282"/>
                  <a:pt x="1787023" y="1626911"/>
                  <a:pt x="1799817" y="1626911"/>
                </a:cubicBezTo>
                <a:close/>
                <a:moveTo>
                  <a:pt x="1627375" y="1455558"/>
                </a:moveTo>
                <a:cubicBezTo>
                  <a:pt x="1640172" y="1455558"/>
                  <a:pt x="1650548" y="1465928"/>
                  <a:pt x="1650548" y="1478721"/>
                </a:cubicBezTo>
                <a:cubicBezTo>
                  <a:pt x="1650548" y="1491513"/>
                  <a:pt x="1640172" y="1501883"/>
                  <a:pt x="1627375" y="1501883"/>
                </a:cubicBezTo>
                <a:cubicBezTo>
                  <a:pt x="1614580" y="1501883"/>
                  <a:pt x="1604206" y="1491513"/>
                  <a:pt x="1604206" y="1478721"/>
                </a:cubicBezTo>
                <a:cubicBezTo>
                  <a:pt x="1604206" y="1465928"/>
                  <a:pt x="1614580" y="1455558"/>
                  <a:pt x="1627375" y="1455558"/>
                </a:cubicBezTo>
                <a:close/>
                <a:moveTo>
                  <a:pt x="1450286" y="1455558"/>
                </a:moveTo>
                <a:cubicBezTo>
                  <a:pt x="1463080" y="1455558"/>
                  <a:pt x="1473450" y="1465928"/>
                  <a:pt x="1473450" y="1478721"/>
                </a:cubicBezTo>
                <a:cubicBezTo>
                  <a:pt x="1473450" y="1491513"/>
                  <a:pt x="1463080" y="1501883"/>
                  <a:pt x="1450286" y="1501883"/>
                </a:cubicBezTo>
                <a:cubicBezTo>
                  <a:pt x="1437492" y="1501883"/>
                  <a:pt x="1427120" y="1491513"/>
                  <a:pt x="1427120" y="1478721"/>
                </a:cubicBezTo>
                <a:cubicBezTo>
                  <a:pt x="1427120" y="1465928"/>
                  <a:pt x="1437492" y="1455558"/>
                  <a:pt x="1450286" y="1455558"/>
                </a:cubicBezTo>
                <a:close/>
                <a:moveTo>
                  <a:pt x="1273187" y="1455558"/>
                </a:moveTo>
                <a:cubicBezTo>
                  <a:pt x="1285981" y="1455558"/>
                  <a:pt x="1296354" y="1465928"/>
                  <a:pt x="1296354" y="1478721"/>
                </a:cubicBezTo>
                <a:cubicBezTo>
                  <a:pt x="1296354" y="1491513"/>
                  <a:pt x="1285981" y="1501883"/>
                  <a:pt x="1273187" y="1501883"/>
                </a:cubicBezTo>
                <a:cubicBezTo>
                  <a:pt x="1260393" y="1501883"/>
                  <a:pt x="1250021" y="1491513"/>
                  <a:pt x="1250021" y="1478721"/>
                </a:cubicBezTo>
                <a:cubicBezTo>
                  <a:pt x="1250021" y="1465928"/>
                  <a:pt x="1260393" y="1455558"/>
                  <a:pt x="1273187" y="1455558"/>
                </a:cubicBezTo>
                <a:close/>
                <a:moveTo>
                  <a:pt x="1096095" y="1455558"/>
                </a:moveTo>
                <a:cubicBezTo>
                  <a:pt x="1108890" y="1455558"/>
                  <a:pt x="1119261" y="1465928"/>
                  <a:pt x="1119261" y="1478721"/>
                </a:cubicBezTo>
                <a:cubicBezTo>
                  <a:pt x="1119261" y="1491513"/>
                  <a:pt x="1108890" y="1501883"/>
                  <a:pt x="1096095" y="1501883"/>
                </a:cubicBezTo>
                <a:cubicBezTo>
                  <a:pt x="1083299" y="1501883"/>
                  <a:pt x="1072924" y="1491513"/>
                  <a:pt x="1072924" y="1478721"/>
                </a:cubicBezTo>
                <a:cubicBezTo>
                  <a:pt x="1072924" y="1465928"/>
                  <a:pt x="1083299" y="1455558"/>
                  <a:pt x="1096095" y="1455558"/>
                </a:cubicBezTo>
                <a:close/>
                <a:moveTo>
                  <a:pt x="918992" y="1455558"/>
                </a:moveTo>
                <a:cubicBezTo>
                  <a:pt x="931784" y="1455558"/>
                  <a:pt x="942156" y="1465928"/>
                  <a:pt x="942156" y="1478721"/>
                </a:cubicBezTo>
                <a:cubicBezTo>
                  <a:pt x="942156" y="1491514"/>
                  <a:pt x="931784" y="1501883"/>
                  <a:pt x="918992" y="1501883"/>
                </a:cubicBezTo>
                <a:cubicBezTo>
                  <a:pt x="906196" y="1501883"/>
                  <a:pt x="895825" y="1491514"/>
                  <a:pt x="895825" y="1478721"/>
                </a:cubicBezTo>
                <a:cubicBezTo>
                  <a:pt x="895825" y="1465928"/>
                  <a:pt x="906196" y="1455558"/>
                  <a:pt x="918992" y="1455558"/>
                </a:cubicBezTo>
                <a:close/>
                <a:moveTo>
                  <a:pt x="741896" y="1455558"/>
                </a:moveTo>
                <a:cubicBezTo>
                  <a:pt x="754691" y="1455558"/>
                  <a:pt x="765062" y="1465928"/>
                  <a:pt x="765062" y="1478721"/>
                </a:cubicBezTo>
                <a:cubicBezTo>
                  <a:pt x="765062" y="1491514"/>
                  <a:pt x="754691" y="1501883"/>
                  <a:pt x="741896" y="1501883"/>
                </a:cubicBezTo>
                <a:cubicBezTo>
                  <a:pt x="729102" y="1501883"/>
                  <a:pt x="718730" y="1491514"/>
                  <a:pt x="718730" y="1478721"/>
                </a:cubicBezTo>
                <a:cubicBezTo>
                  <a:pt x="718730" y="1465928"/>
                  <a:pt x="729102" y="1455558"/>
                  <a:pt x="741896" y="1455558"/>
                </a:cubicBezTo>
                <a:close/>
                <a:moveTo>
                  <a:pt x="564794" y="1455558"/>
                </a:moveTo>
                <a:cubicBezTo>
                  <a:pt x="577588" y="1455558"/>
                  <a:pt x="587960" y="1465928"/>
                  <a:pt x="587960" y="1478721"/>
                </a:cubicBezTo>
                <a:cubicBezTo>
                  <a:pt x="587960" y="1491514"/>
                  <a:pt x="577588" y="1501883"/>
                  <a:pt x="564794" y="1501883"/>
                </a:cubicBezTo>
                <a:cubicBezTo>
                  <a:pt x="552000" y="1501883"/>
                  <a:pt x="541628" y="1491514"/>
                  <a:pt x="541628" y="1478721"/>
                </a:cubicBezTo>
                <a:cubicBezTo>
                  <a:pt x="541628" y="1465928"/>
                  <a:pt x="552000" y="1455558"/>
                  <a:pt x="564794" y="1455558"/>
                </a:cubicBezTo>
                <a:close/>
                <a:moveTo>
                  <a:pt x="387698" y="1455558"/>
                </a:moveTo>
                <a:cubicBezTo>
                  <a:pt x="400491" y="1455558"/>
                  <a:pt x="410860" y="1465928"/>
                  <a:pt x="410860" y="1478721"/>
                </a:cubicBezTo>
                <a:cubicBezTo>
                  <a:pt x="410860" y="1491514"/>
                  <a:pt x="400491" y="1501883"/>
                  <a:pt x="387698" y="1501883"/>
                </a:cubicBezTo>
                <a:cubicBezTo>
                  <a:pt x="374902" y="1501883"/>
                  <a:pt x="364530" y="1491514"/>
                  <a:pt x="364530" y="1478721"/>
                </a:cubicBezTo>
                <a:cubicBezTo>
                  <a:pt x="364530" y="1465928"/>
                  <a:pt x="374902" y="1455558"/>
                  <a:pt x="387698" y="1455558"/>
                </a:cubicBezTo>
                <a:close/>
                <a:moveTo>
                  <a:pt x="210594" y="1455558"/>
                </a:moveTo>
                <a:cubicBezTo>
                  <a:pt x="223388" y="1455558"/>
                  <a:pt x="233760" y="1465928"/>
                  <a:pt x="233760" y="1478721"/>
                </a:cubicBezTo>
                <a:cubicBezTo>
                  <a:pt x="233760" y="1491514"/>
                  <a:pt x="223388" y="1501883"/>
                  <a:pt x="210594" y="1501883"/>
                </a:cubicBezTo>
                <a:cubicBezTo>
                  <a:pt x="197800" y="1501883"/>
                  <a:pt x="187428" y="1491514"/>
                  <a:pt x="187428" y="1478721"/>
                </a:cubicBezTo>
                <a:cubicBezTo>
                  <a:pt x="187428" y="1465928"/>
                  <a:pt x="197800" y="1455558"/>
                  <a:pt x="210594" y="1455558"/>
                </a:cubicBezTo>
                <a:close/>
                <a:moveTo>
                  <a:pt x="33496" y="1455558"/>
                </a:moveTo>
                <a:cubicBezTo>
                  <a:pt x="46290" y="1455558"/>
                  <a:pt x="56662" y="1465928"/>
                  <a:pt x="56662" y="1478721"/>
                </a:cubicBezTo>
                <a:cubicBezTo>
                  <a:pt x="56662" y="1491514"/>
                  <a:pt x="46290" y="1501883"/>
                  <a:pt x="33496" y="1501883"/>
                </a:cubicBezTo>
                <a:cubicBezTo>
                  <a:pt x="20702" y="1501883"/>
                  <a:pt x="10330" y="1491514"/>
                  <a:pt x="10330" y="1478721"/>
                </a:cubicBezTo>
                <a:cubicBezTo>
                  <a:pt x="10330" y="1465928"/>
                  <a:pt x="20702" y="1455558"/>
                  <a:pt x="33496" y="1455558"/>
                </a:cubicBezTo>
                <a:close/>
                <a:moveTo>
                  <a:pt x="3041573" y="1455553"/>
                </a:moveTo>
                <a:cubicBezTo>
                  <a:pt x="3054367" y="1455553"/>
                  <a:pt x="3064739" y="1465924"/>
                  <a:pt x="3064739" y="1478717"/>
                </a:cubicBezTo>
                <a:cubicBezTo>
                  <a:pt x="3064739" y="1491510"/>
                  <a:pt x="3054367" y="1501880"/>
                  <a:pt x="3041573" y="1501880"/>
                </a:cubicBezTo>
                <a:cubicBezTo>
                  <a:pt x="3028779" y="1501880"/>
                  <a:pt x="3018407" y="1491510"/>
                  <a:pt x="3018407" y="1478717"/>
                </a:cubicBezTo>
                <a:cubicBezTo>
                  <a:pt x="3018407" y="1465924"/>
                  <a:pt x="3028779" y="1455553"/>
                  <a:pt x="3041573" y="1455553"/>
                </a:cubicBezTo>
                <a:close/>
                <a:moveTo>
                  <a:pt x="2864474" y="1455553"/>
                </a:moveTo>
                <a:cubicBezTo>
                  <a:pt x="2877268" y="1455553"/>
                  <a:pt x="2887640" y="1465924"/>
                  <a:pt x="2887640" y="1478717"/>
                </a:cubicBezTo>
                <a:cubicBezTo>
                  <a:pt x="2887640" y="1491510"/>
                  <a:pt x="2877268" y="1501880"/>
                  <a:pt x="2864474" y="1501880"/>
                </a:cubicBezTo>
                <a:cubicBezTo>
                  <a:pt x="2851680" y="1501880"/>
                  <a:pt x="2841308" y="1491510"/>
                  <a:pt x="2841308" y="1478717"/>
                </a:cubicBezTo>
                <a:cubicBezTo>
                  <a:pt x="2841308" y="1465924"/>
                  <a:pt x="2851680" y="1455553"/>
                  <a:pt x="2864474" y="1455553"/>
                </a:cubicBezTo>
                <a:close/>
                <a:moveTo>
                  <a:pt x="2687375" y="1455553"/>
                </a:moveTo>
                <a:cubicBezTo>
                  <a:pt x="2700169" y="1455553"/>
                  <a:pt x="2710541" y="1465924"/>
                  <a:pt x="2710541" y="1478717"/>
                </a:cubicBezTo>
                <a:cubicBezTo>
                  <a:pt x="2710541" y="1491510"/>
                  <a:pt x="2700169" y="1501881"/>
                  <a:pt x="2687375" y="1501881"/>
                </a:cubicBezTo>
                <a:cubicBezTo>
                  <a:pt x="2674581" y="1501881"/>
                  <a:pt x="2664209" y="1491510"/>
                  <a:pt x="2664209" y="1478717"/>
                </a:cubicBezTo>
                <a:cubicBezTo>
                  <a:pt x="2664209" y="1465924"/>
                  <a:pt x="2674581" y="1455553"/>
                  <a:pt x="2687375" y="1455553"/>
                </a:cubicBezTo>
                <a:close/>
                <a:moveTo>
                  <a:pt x="2510277" y="1455553"/>
                </a:moveTo>
                <a:cubicBezTo>
                  <a:pt x="2523071" y="1455553"/>
                  <a:pt x="2533443" y="1465924"/>
                  <a:pt x="2533443" y="1478717"/>
                </a:cubicBezTo>
                <a:cubicBezTo>
                  <a:pt x="2533443" y="1491510"/>
                  <a:pt x="2523071" y="1501881"/>
                  <a:pt x="2510277" y="1501881"/>
                </a:cubicBezTo>
                <a:cubicBezTo>
                  <a:pt x="2497483" y="1501881"/>
                  <a:pt x="2487111" y="1491510"/>
                  <a:pt x="2487111" y="1478717"/>
                </a:cubicBezTo>
                <a:cubicBezTo>
                  <a:pt x="2487111" y="1465924"/>
                  <a:pt x="2497483" y="1455553"/>
                  <a:pt x="2510277" y="1455553"/>
                </a:cubicBezTo>
                <a:close/>
                <a:moveTo>
                  <a:pt x="2333178" y="1455553"/>
                </a:moveTo>
                <a:cubicBezTo>
                  <a:pt x="2345972" y="1455553"/>
                  <a:pt x="2356344" y="1465924"/>
                  <a:pt x="2356344" y="1478717"/>
                </a:cubicBezTo>
                <a:cubicBezTo>
                  <a:pt x="2356344" y="1491510"/>
                  <a:pt x="2345972" y="1501881"/>
                  <a:pt x="2333178" y="1501881"/>
                </a:cubicBezTo>
                <a:cubicBezTo>
                  <a:pt x="2320384" y="1501881"/>
                  <a:pt x="2310012" y="1491510"/>
                  <a:pt x="2310012" y="1478717"/>
                </a:cubicBezTo>
                <a:cubicBezTo>
                  <a:pt x="2310012" y="1465924"/>
                  <a:pt x="2320384" y="1455553"/>
                  <a:pt x="2333178" y="1455553"/>
                </a:cubicBezTo>
                <a:close/>
                <a:moveTo>
                  <a:pt x="2156079" y="1455553"/>
                </a:moveTo>
                <a:cubicBezTo>
                  <a:pt x="2168873" y="1455553"/>
                  <a:pt x="2179245" y="1465924"/>
                  <a:pt x="2179245" y="1478717"/>
                </a:cubicBezTo>
                <a:cubicBezTo>
                  <a:pt x="2179245" y="1491510"/>
                  <a:pt x="2168873" y="1501881"/>
                  <a:pt x="2156079" y="1501881"/>
                </a:cubicBezTo>
                <a:cubicBezTo>
                  <a:pt x="2143285" y="1501881"/>
                  <a:pt x="2132913" y="1491510"/>
                  <a:pt x="2132913" y="1478717"/>
                </a:cubicBezTo>
                <a:cubicBezTo>
                  <a:pt x="2132913" y="1465924"/>
                  <a:pt x="2143285" y="1455553"/>
                  <a:pt x="2156079" y="1455553"/>
                </a:cubicBezTo>
                <a:close/>
                <a:moveTo>
                  <a:pt x="1978980" y="1455553"/>
                </a:moveTo>
                <a:cubicBezTo>
                  <a:pt x="1991774" y="1455553"/>
                  <a:pt x="2002146" y="1465924"/>
                  <a:pt x="2002146" y="1478717"/>
                </a:cubicBezTo>
                <a:cubicBezTo>
                  <a:pt x="2002146" y="1491510"/>
                  <a:pt x="1991774" y="1501881"/>
                  <a:pt x="1978980" y="1501881"/>
                </a:cubicBezTo>
                <a:cubicBezTo>
                  <a:pt x="1966186" y="1501881"/>
                  <a:pt x="1955814" y="1491510"/>
                  <a:pt x="1955814" y="1478717"/>
                </a:cubicBezTo>
                <a:cubicBezTo>
                  <a:pt x="1955814" y="1465924"/>
                  <a:pt x="1966186" y="1455553"/>
                  <a:pt x="1978980" y="1455553"/>
                </a:cubicBezTo>
                <a:close/>
                <a:moveTo>
                  <a:pt x="1801881" y="1455553"/>
                </a:moveTo>
                <a:cubicBezTo>
                  <a:pt x="1814675" y="1455553"/>
                  <a:pt x="1825047" y="1465924"/>
                  <a:pt x="1825047" y="1478717"/>
                </a:cubicBezTo>
                <a:cubicBezTo>
                  <a:pt x="1825047" y="1491510"/>
                  <a:pt x="1814675" y="1501881"/>
                  <a:pt x="1801881" y="1501881"/>
                </a:cubicBezTo>
                <a:cubicBezTo>
                  <a:pt x="1789087" y="1501881"/>
                  <a:pt x="1778715" y="1491510"/>
                  <a:pt x="1778715" y="1478717"/>
                </a:cubicBezTo>
                <a:cubicBezTo>
                  <a:pt x="1778715" y="1465924"/>
                  <a:pt x="1789087" y="1455553"/>
                  <a:pt x="1801881" y="1455553"/>
                </a:cubicBezTo>
                <a:close/>
                <a:moveTo>
                  <a:pt x="3395767" y="1455553"/>
                </a:moveTo>
                <a:cubicBezTo>
                  <a:pt x="3408561" y="1455553"/>
                  <a:pt x="3418933" y="1465924"/>
                  <a:pt x="3418933" y="1478717"/>
                </a:cubicBezTo>
                <a:cubicBezTo>
                  <a:pt x="3418933" y="1491510"/>
                  <a:pt x="3408561" y="1501880"/>
                  <a:pt x="3395767" y="1501880"/>
                </a:cubicBezTo>
                <a:cubicBezTo>
                  <a:pt x="3382973" y="1501880"/>
                  <a:pt x="3372601" y="1491510"/>
                  <a:pt x="3372601" y="1478717"/>
                </a:cubicBezTo>
                <a:cubicBezTo>
                  <a:pt x="3372601" y="1465924"/>
                  <a:pt x="3382973" y="1455553"/>
                  <a:pt x="3395767" y="1455553"/>
                </a:cubicBezTo>
                <a:close/>
                <a:moveTo>
                  <a:pt x="3218672" y="1455553"/>
                </a:moveTo>
                <a:cubicBezTo>
                  <a:pt x="3231466" y="1455553"/>
                  <a:pt x="3241838" y="1465924"/>
                  <a:pt x="3241838" y="1478717"/>
                </a:cubicBezTo>
                <a:cubicBezTo>
                  <a:pt x="3241838" y="1491510"/>
                  <a:pt x="3231466" y="1501880"/>
                  <a:pt x="3218672" y="1501880"/>
                </a:cubicBezTo>
                <a:cubicBezTo>
                  <a:pt x="3205878" y="1501880"/>
                  <a:pt x="3195506" y="1491510"/>
                  <a:pt x="3195506" y="1478717"/>
                </a:cubicBezTo>
                <a:cubicBezTo>
                  <a:pt x="3195506" y="1465924"/>
                  <a:pt x="3205878" y="1455553"/>
                  <a:pt x="3218672" y="1455553"/>
                </a:cubicBezTo>
                <a:close/>
                <a:moveTo>
                  <a:pt x="1621181" y="1263552"/>
                </a:moveTo>
                <a:cubicBezTo>
                  <a:pt x="1633978" y="1263552"/>
                  <a:pt x="1644352" y="1273922"/>
                  <a:pt x="1644352" y="1286716"/>
                </a:cubicBezTo>
                <a:cubicBezTo>
                  <a:pt x="1644352" y="1299510"/>
                  <a:pt x="1633978" y="1309882"/>
                  <a:pt x="1621181" y="1309882"/>
                </a:cubicBezTo>
                <a:cubicBezTo>
                  <a:pt x="1608383" y="1309882"/>
                  <a:pt x="1598009" y="1299510"/>
                  <a:pt x="1598009" y="1286716"/>
                </a:cubicBezTo>
                <a:cubicBezTo>
                  <a:pt x="1598009" y="1273922"/>
                  <a:pt x="1608383" y="1263552"/>
                  <a:pt x="1621181" y="1263552"/>
                </a:cubicBezTo>
                <a:close/>
                <a:moveTo>
                  <a:pt x="1444093" y="1263552"/>
                </a:moveTo>
                <a:cubicBezTo>
                  <a:pt x="1456886" y="1263552"/>
                  <a:pt x="1467257" y="1273922"/>
                  <a:pt x="1467257" y="1286716"/>
                </a:cubicBezTo>
                <a:cubicBezTo>
                  <a:pt x="1467257" y="1299510"/>
                  <a:pt x="1456886" y="1309882"/>
                  <a:pt x="1444093" y="1309882"/>
                </a:cubicBezTo>
                <a:cubicBezTo>
                  <a:pt x="1431299" y="1309882"/>
                  <a:pt x="1420929" y="1299510"/>
                  <a:pt x="1420929" y="1286716"/>
                </a:cubicBezTo>
                <a:cubicBezTo>
                  <a:pt x="1420929" y="1273922"/>
                  <a:pt x="1431299" y="1263552"/>
                  <a:pt x="1444093" y="1263552"/>
                </a:cubicBezTo>
                <a:close/>
                <a:moveTo>
                  <a:pt x="1266994" y="1263552"/>
                </a:moveTo>
                <a:cubicBezTo>
                  <a:pt x="1279787" y="1263552"/>
                  <a:pt x="1290160" y="1273922"/>
                  <a:pt x="1290160" y="1286716"/>
                </a:cubicBezTo>
                <a:cubicBezTo>
                  <a:pt x="1290160" y="1299511"/>
                  <a:pt x="1279787" y="1309882"/>
                  <a:pt x="1266994" y="1309882"/>
                </a:cubicBezTo>
                <a:cubicBezTo>
                  <a:pt x="1254198" y="1309882"/>
                  <a:pt x="1243828" y="1299511"/>
                  <a:pt x="1243828" y="1286716"/>
                </a:cubicBezTo>
                <a:cubicBezTo>
                  <a:pt x="1243828" y="1273922"/>
                  <a:pt x="1254198" y="1263552"/>
                  <a:pt x="1266994" y="1263552"/>
                </a:cubicBezTo>
                <a:close/>
                <a:moveTo>
                  <a:pt x="1089901" y="1263552"/>
                </a:moveTo>
                <a:cubicBezTo>
                  <a:pt x="1102696" y="1263552"/>
                  <a:pt x="1113070" y="1273922"/>
                  <a:pt x="1113070" y="1286716"/>
                </a:cubicBezTo>
                <a:cubicBezTo>
                  <a:pt x="1113070" y="1299511"/>
                  <a:pt x="1102696" y="1309882"/>
                  <a:pt x="1089901" y="1309882"/>
                </a:cubicBezTo>
                <a:cubicBezTo>
                  <a:pt x="1077104" y="1309882"/>
                  <a:pt x="1066729" y="1299511"/>
                  <a:pt x="1066729" y="1286716"/>
                </a:cubicBezTo>
                <a:cubicBezTo>
                  <a:pt x="1066729" y="1273922"/>
                  <a:pt x="1077104" y="1263552"/>
                  <a:pt x="1089901" y="1263552"/>
                </a:cubicBezTo>
                <a:close/>
                <a:moveTo>
                  <a:pt x="912799" y="1263552"/>
                </a:moveTo>
                <a:cubicBezTo>
                  <a:pt x="925593" y="1263552"/>
                  <a:pt x="935963" y="1273922"/>
                  <a:pt x="935963" y="1286716"/>
                </a:cubicBezTo>
                <a:cubicBezTo>
                  <a:pt x="935963" y="1299511"/>
                  <a:pt x="925593" y="1309882"/>
                  <a:pt x="912799" y="1309882"/>
                </a:cubicBezTo>
                <a:cubicBezTo>
                  <a:pt x="900000" y="1309882"/>
                  <a:pt x="889633" y="1299511"/>
                  <a:pt x="889633" y="1286716"/>
                </a:cubicBezTo>
                <a:cubicBezTo>
                  <a:pt x="889633" y="1273922"/>
                  <a:pt x="900000" y="1263552"/>
                  <a:pt x="912799" y="1263552"/>
                </a:cubicBezTo>
                <a:close/>
                <a:moveTo>
                  <a:pt x="735702" y="1263552"/>
                </a:moveTo>
                <a:cubicBezTo>
                  <a:pt x="748496" y="1263552"/>
                  <a:pt x="758868" y="1273922"/>
                  <a:pt x="758868" y="1286716"/>
                </a:cubicBezTo>
                <a:cubicBezTo>
                  <a:pt x="758868" y="1299512"/>
                  <a:pt x="748496" y="1309882"/>
                  <a:pt x="735702" y="1309882"/>
                </a:cubicBezTo>
                <a:cubicBezTo>
                  <a:pt x="722908" y="1309882"/>
                  <a:pt x="712535" y="1299512"/>
                  <a:pt x="712535" y="1286716"/>
                </a:cubicBezTo>
                <a:cubicBezTo>
                  <a:pt x="712535" y="1273922"/>
                  <a:pt x="722908" y="1263552"/>
                  <a:pt x="735702" y="1263552"/>
                </a:cubicBezTo>
                <a:close/>
                <a:moveTo>
                  <a:pt x="558599" y="1263552"/>
                </a:moveTo>
                <a:cubicBezTo>
                  <a:pt x="571394" y="1263552"/>
                  <a:pt x="581766" y="1273922"/>
                  <a:pt x="581766" y="1286716"/>
                </a:cubicBezTo>
                <a:cubicBezTo>
                  <a:pt x="581766" y="1299512"/>
                  <a:pt x="571394" y="1309882"/>
                  <a:pt x="558599" y="1309882"/>
                </a:cubicBezTo>
                <a:cubicBezTo>
                  <a:pt x="545806" y="1309882"/>
                  <a:pt x="535433" y="1299512"/>
                  <a:pt x="535433" y="1286716"/>
                </a:cubicBezTo>
                <a:cubicBezTo>
                  <a:pt x="535433" y="1273922"/>
                  <a:pt x="545806" y="1263552"/>
                  <a:pt x="558599" y="1263552"/>
                </a:cubicBezTo>
                <a:close/>
                <a:moveTo>
                  <a:pt x="381502" y="1263552"/>
                </a:moveTo>
                <a:cubicBezTo>
                  <a:pt x="394297" y="1263552"/>
                  <a:pt x="404667" y="1273922"/>
                  <a:pt x="404667" y="1286716"/>
                </a:cubicBezTo>
                <a:cubicBezTo>
                  <a:pt x="404667" y="1299512"/>
                  <a:pt x="394297" y="1309882"/>
                  <a:pt x="381502" y="1309882"/>
                </a:cubicBezTo>
                <a:cubicBezTo>
                  <a:pt x="368708" y="1309882"/>
                  <a:pt x="358335" y="1299512"/>
                  <a:pt x="358335" y="1286716"/>
                </a:cubicBezTo>
                <a:cubicBezTo>
                  <a:pt x="358335" y="1273922"/>
                  <a:pt x="368708" y="1263552"/>
                  <a:pt x="381502" y="1263552"/>
                </a:cubicBezTo>
                <a:close/>
                <a:moveTo>
                  <a:pt x="204401" y="1263552"/>
                </a:moveTo>
                <a:cubicBezTo>
                  <a:pt x="217195" y="1263552"/>
                  <a:pt x="227567" y="1273922"/>
                  <a:pt x="227567" y="1286716"/>
                </a:cubicBezTo>
                <a:cubicBezTo>
                  <a:pt x="227567" y="1299512"/>
                  <a:pt x="217195" y="1309882"/>
                  <a:pt x="204401" y="1309882"/>
                </a:cubicBezTo>
                <a:cubicBezTo>
                  <a:pt x="191607" y="1309882"/>
                  <a:pt x="181235" y="1299512"/>
                  <a:pt x="181235" y="1286716"/>
                </a:cubicBezTo>
                <a:cubicBezTo>
                  <a:pt x="181235" y="1273922"/>
                  <a:pt x="191607" y="1263552"/>
                  <a:pt x="204401" y="1263552"/>
                </a:cubicBezTo>
                <a:close/>
                <a:moveTo>
                  <a:pt x="27302" y="1263552"/>
                </a:moveTo>
                <a:cubicBezTo>
                  <a:pt x="40096" y="1263552"/>
                  <a:pt x="50468" y="1273922"/>
                  <a:pt x="50468" y="1286716"/>
                </a:cubicBezTo>
                <a:cubicBezTo>
                  <a:pt x="50468" y="1299512"/>
                  <a:pt x="40096" y="1309884"/>
                  <a:pt x="27302" y="1309884"/>
                </a:cubicBezTo>
                <a:cubicBezTo>
                  <a:pt x="14509" y="1309884"/>
                  <a:pt x="4137" y="1299512"/>
                  <a:pt x="4137" y="1286716"/>
                </a:cubicBezTo>
                <a:cubicBezTo>
                  <a:pt x="4137" y="1273922"/>
                  <a:pt x="14509" y="1263552"/>
                  <a:pt x="27302" y="1263552"/>
                </a:cubicBezTo>
                <a:close/>
                <a:moveTo>
                  <a:pt x="3389573" y="1263546"/>
                </a:moveTo>
                <a:cubicBezTo>
                  <a:pt x="3402367" y="1263546"/>
                  <a:pt x="3412739" y="1273917"/>
                  <a:pt x="3412739" y="1286712"/>
                </a:cubicBezTo>
                <a:cubicBezTo>
                  <a:pt x="3412739" y="1299506"/>
                  <a:pt x="3402367" y="1309877"/>
                  <a:pt x="3389573" y="1309877"/>
                </a:cubicBezTo>
                <a:cubicBezTo>
                  <a:pt x="3376779" y="1309877"/>
                  <a:pt x="3366407" y="1299506"/>
                  <a:pt x="3366407" y="1286712"/>
                </a:cubicBezTo>
                <a:cubicBezTo>
                  <a:pt x="3366407" y="1273917"/>
                  <a:pt x="3376779" y="1263546"/>
                  <a:pt x="3389573" y="1263546"/>
                </a:cubicBezTo>
                <a:close/>
                <a:moveTo>
                  <a:pt x="3212478" y="1263546"/>
                </a:moveTo>
                <a:cubicBezTo>
                  <a:pt x="3225272" y="1263546"/>
                  <a:pt x="3235644" y="1273917"/>
                  <a:pt x="3235644" y="1286712"/>
                </a:cubicBezTo>
                <a:cubicBezTo>
                  <a:pt x="3235644" y="1299506"/>
                  <a:pt x="3225272" y="1309877"/>
                  <a:pt x="3212478" y="1309877"/>
                </a:cubicBezTo>
                <a:cubicBezTo>
                  <a:pt x="3199684" y="1309877"/>
                  <a:pt x="3189312" y="1299506"/>
                  <a:pt x="3189312" y="1286712"/>
                </a:cubicBezTo>
                <a:cubicBezTo>
                  <a:pt x="3189312" y="1273917"/>
                  <a:pt x="3199684" y="1263546"/>
                  <a:pt x="3212478" y="1263546"/>
                </a:cubicBezTo>
                <a:close/>
                <a:moveTo>
                  <a:pt x="3035379" y="1263546"/>
                </a:moveTo>
                <a:cubicBezTo>
                  <a:pt x="3048173" y="1263546"/>
                  <a:pt x="3058545" y="1273917"/>
                  <a:pt x="3058545" y="1286712"/>
                </a:cubicBezTo>
                <a:cubicBezTo>
                  <a:pt x="3058545" y="1299506"/>
                  <a:pt x="3048173" y="1309877"/>
                  <a:pt x="3035379" y="1309877"/>
                </a:cubicBezTo>
                <a:cubicBezTo>
                  <a:pt x="3022585" y="1309877"/>
                  <a:pt x="3012213" y="1299506"/>
                  <a:pt x="3012213" y="1286712"/>
                </a:cubicBezTo>
                <a:cubicBezTo>
                  <a:pt x="3012213" y="1273917"/>
                  <a:pt x="3022585" y="1263546"/>
                  <a:pt x="3035379" y="1263546"/>
                </a:cubicBezTo>
                <a:close/>
                <a:moveTo>
                  <a:pt x="2858280" y="1263546"/>
                </a:moveTo>
                <a:cubicBezTo>
                  <a:pt x="2871074" y="1263546"/>
                  <a:pt x="2881446" y="1273917"/>
                  <a:pt x="2881446" y="1286712"/>
                </a:cubicBezTo>
                <a:cubicBezTo>
                  <a:pt x="2881446" y="1299506"/>
                  <a:pt x="2871074" y="1309877"/>
                  <a:pt x="2858280" y="1309877"/>
                </a:cubicBezTo>
                <a:cubicBezTo>
                  <a:pt x="2845486" y="1309877"/>
                  <a:pt x="2835114" y="1299506"/>
                  <a:pt x="2835114" y="1286712"/>
                </a:cubicBezTo>
                <a:cubicBezTo>
                  <a:pt x="2835114" y="1273917"/>
                  <a:pt x="2845486" y="1263546"/>
                  <a:pt x="2858280" y="1263546"/>
                </a:cubicBezTo>
                <a:close/>
                <a:moveTo>
                  <a:pt x="2681181" y="1263546"/>
                </a:moveTo>
                <a:cubicBezTo>
                  <a:pt x="2693975" y="1263546"/>
                  <a:pt x="2704347" y="1273917"/>
                  <a:pt x="2704347" y="1286712"/>
                </a:cubicBezTo>
                <a:cubicBezTo>
                  <a:pt x="2704347" y="1299506"/>
                  <a:pt x="2693975" y="1309877"/>
                  <a:pt x="2681181" y="1309877"/>
                </a:cubicBezTo>
                <a:cubicBezTo>
                  <a:pt x="2668387" y="1309877"/>
                  <a:pt x="2658015" y="1299506"/>
                  <a:pt x="2658015" y="1286712"/>
                </a:cubicBezTo>
                <a:cubicBezTo>
                  <a:pt x="2658015" y="1273917"/>
                  <a:pt x="2668387" y="1263546"/>
                  <a:pt x="2681181" y="1263546"/>
                </a:cubicBezTo>
                <a:close/>
                <a:moveTo>
                  <a:pt x="2504082" y="1263546"/>
                </a:moveTo>
                <a:cubicBezTo>
                  <a:pt x="2516876" y="1263546"/>
                  <a:pt x="2527248" y="1273917"/>
                  <a:pt x="2527248" y="1286712"/>
                </a:cubicBezTo>
                <a:cubicBezTo>
                  <a:pt x="2527248" y="1299506"/>
                  <a:pt x="2516876" y="1309877"/>
                  <a:pt x="2504082" y="1309877"/>
                </a:cubicBezTo>
                <a:cubicBezTo>
                  <a:pt x="2491288" y="1309877"/>
                  <a:pt x="2480916" y="1299506"/>
                  <a:pt x="2480916" y="1286712"/>
                </a:cubicBezTo>
                <a:cubicBezTo>
                  <a:pt x="2480916" y="1273917"/>
                  <a:pt x="2491288" y="1263546"/>
                  <a:pt x="2504082" y="1263546"/>
                </a:cubicBezTo>
                <a:close/>
                <a:moveTo>
                  <a:pt x="2326983" y="1263546"/>
                </a:moveTo>
                <a:cubicBezTo>
                  <a:pt x="2339777" y="1263546"/>
                  <a:pt x="2350149" y="1273917"/>
                  <a:pt x="2350149" y="1286712"/>
                </a:cubicBezTo>
                <a:cubicBezTo>
                  <a:pt x="2350149" y="1299506"/>
                  <a:pt x="2339777" y="1309877"/>
                  <a:pt x="2326983" y="1309877"/>
                </a:cubicBezTo>
                <a:cubicBezTo>
                  <a:pt x="2314189" y="1309877"/>
                  <a:pt x="2303817" y="1299506"/>
                  <a:pt x="2303817" y="1286712"/>
                </a:cubicBezTo>
                <a:cubicBezTo>
                  <a:pt x="2303817" y="1273917"/>
                  <a:pt x="2314189" y="1263546"/>
                  <a:pt x="2326983" y="1263546"/>
                </a:cubicBezTo>
                <a:close/>
                <a:moveTo>
                  <a:pt x="2149884" y="1263546"/>
                </a:moveTo>
                <a:cubicBezTo>
                  <a:pt x="2162678" y="1263546"/>
                  <a:pt x="2173050" y="1273917"/>
                  <a:pt x="2173050" y="1286712"/>
                </a:cubicBezTo>
                <a:cubicBezTo>
                  <a:pt x="2173050" y="1299506"/>
                  <a:pt x="2162678" y="1309877"/>
                  <a:pt x="2149884" y="1309877"/>
                </a:cubicBezTo>
                <a:cubicBezTo>
                  <a:pt x="2137090" y="1309877"/>
                  <a:pt x="2126718" y="1299506"/>
                  <a:pt x="2126718" y="1286712"/>
                </a:cubicBezTo>
                <a:cubicBezTo>
                  <a:pt x="2126718" y="1273917"/>
                  <a:pt x="2137090" y="1263546"/>
                  <a:pt x="2149884" y="1263546"/>
                </a:cubicBezTo>
                <a:close/>
                <a:moveTo>
                  <a:pt x="1972786" y="1263546"/>
                </a:moveTo>
                <a:cubicBezTo>
                  <a:pt x="1985580" y="1263546"/>
                  <a:pt x="1995952" y="1273917"/>
                  <a:pt x="1995952" y="1286712"/>
                </a:cubicBezTo>
                <a:cubicBezTo>
                  <a:pt x="1995952" y="1299506"/>
                  <a:pt x="1985580" y="1309877"/>
                  <a:pt x="1972786" y="1309877"/>
                </a:cubicBezTo>
                <a:cubicBezTo>
                  <a:pt x="1959992" y="1309877"/>
                  <a:pt x="1949620" y="1299506"/>
                  <a:pt x="1949620" y="1286712"/>
                </a:cubicBezTo>
                <a:cubicBezTo>
                  <a:pt x="1949620" y="1273917"/>
                  <a:pt x="1959992" y="1263546"/>
                  <a:pt x="1972786" y="1263546"/>
                </a:cubicBezTo>
                <a:close/>
                <a:moveTo>
                  <a:pt x="1795687" y="1263546"/>
                </a:moveTo>
                <a:cubicBezTo>
                  <a:pt x="1808481" y="1263546"/>
                  <a:pt x="1818853" y="1273917"/>
                  <a:pt x="1818853" y="1286712"/>
                </a:cubicBezTo>
                <a:cubicBezTo>
                  <a:pt x="1818853" y="1299506"/>
                  <a:pt x="1808481" y="1309878"/>
                  <a:pt x="1795687" y="1309878"/>
                </a:cubicBezTo>
                <a:cubicBezTo>
                  <a:pt x="1782893" y="1309878"/>
                  <a:pt x="1772521" y="1299506"/>
                  <a:pt x="1772521" y="1286712"/>
                </a:cubicBezTo>
                <a:cubicBezTo>
                  <a:pt x="1772521" y="1273917"/>
                  <a:pt x="1782893" y="1263546"/>
                  <a:pt x="1795687" y="1263546"/>
                </a:cubicBezTo>
                <a:close/>
                <a:moveTo>
                  <a:pt x="1623246" y="1092187"/>
                </a:moveTo>
                <a:cubicBezTo>
                  <a:pt x="1636043" y="1092187"/>
                  <a:pt x="1646418" y="1102557"/>
                  <a:pt x="1646418" y="1115352"/>
                </a:cubicBezTo>
                <a:cubicBezTo>
                  <a:pt x="1646418" y="1128147"/>
                  <a:pt x="1636043" y="1138520"/>
                  <a:pt x="1623246" y="1138520"/>
                </a:cubicBezTo>
                <a:cubicBezTo>
                  <a:pt x="1610448" y="1138520"/>
                  <a:pt x="1600074" y="1128147"/>
                  <a:pt x="1600074" y="1115352"/>
                </a:cubicBezTo>
                <a:cubicBezTo>
                  <a:pt x="1600074" y="1102557"/>
                  <a:pt x="1610448" y="1092187"/>
                  <a:pt x="1623246" y="1092187"/>
                </a:cubicBezTo>
                <a:close/>
                <a:moveTo>
                  <a:pt x="1446156" y="1092187"/>
                </a:moveTo>
                <a:cubicBezTo>
                  <a:pt x="1458950" y="1092187"/>
                  <a:pt x="1469322" y="1102557"/>
                  <a:pt x="1469322" y="1115352"/>
                </a:cubicBezTo>
                <a:cubicBezTo>
                  <a:pt x="1469322" y="1128147"/>
                  <a:pt x="1458950" y="1138520"/>
                  <a:pt x="1446156" y="1138520"/>
                </a:cubicBezTo>
                <a:cubicBezTo>
                  <a:pt x="1433364" y="1138520"/>
                  <a:pt x="1422991" y="1128147"/>
                  <a:pt x="1422991" y="1115352"/>
                </a:cubicBezTo>
                <a:cubicBezTo>
                  <a:pt x="1422991" y="1102557"/>
                  <a:pt x="1433364" y="1092187"/>
                  <a:pt x="1446156" y="1092187"/>
                </a:cubicBezTo>
                <a:close/>
                <a:moveTo>
                  <a:pt x="1269058" y="1092187"/>
                </a:moveTo>
                <a:cubicBezTo>
                  <a:pt x="1281852" y="1092187"/>
                  <a:pt x="1292224" y="1102558"/>
                  <a:pt x="1292224" y="1115352"/>
                </a:cubicBezTo>
                <a:cubicBezTo>
                  <a:pt x="1292224" y="1128148"/>
                  <a:pt x="1281852" y="1138520"/>
                  <a:pt x="1269058" y="1138520"/>
                </a:cubicBezTo>
                <a:cubicBezTo>
                  <a:pt x="1256263" y="1138520"/>
                  <a:pt x="1245892" y="1128148"/>
                  <a:pt x="1245892" y="1115352"/>
                </a:cubicBezTo>
                <a:cubicBezTo>
                  <a:pt x="1245892" y="1102558"/>
                  <a:pt x="1256263" y="1092187"/>
                  <a:pt x="1269058" y="1092187"/>
                </a:cubicBezTo>
                <a:close/>
                <a:moveTo>
                  <a:pt x="1091966" y="1092187"/>
                </a:moveTo>
                <a:cubicBezTo>
                  <a:pt x="1104763" y="1092187"/>
                  <a:pt x="1115133" y="1102558"/>
                  <a:pt x="1115133" y="1115352"/>
                </a:cubicBezTo>
                <a:cubicBezTo>
                  <a:pt x="1115133" y="1128148"/>
                  <a:pt x="1104763" y="1138520"/>
                  <a:pt x="1091966" y="1138520"/>
                </a:cubicBezTo>
                <a:cubicBezTo>
                  <a:pt x="1079169" y="1138520"/>
                  <a:pt x="1068796" y="1128148"/>
                  <a:pt x="1068796" y="1115352"/>
                </a:cubicBezTo>
                <a:cubicBezTo>
                  <a:pt x="1068796" y="1102558"/>
                  <a:pt x="1079169" y="1092187"/>
                  <a:pt x="1091966" y="1092187"/>
                </a:cubicBezTo>
                <a:close/>
                <a:moveTo>
                  <a:pt x="914864" y="1092187"/>
                </a:moveTo>
                <a:cubicBezTo>
                  <a:pt x="927657" y="1092187"/>
                  <a:pt x="938027" y="1102558"/>
                  <a:pt x="938027" y="1115352"/>
                </a:cubicBezTo>
                <a:cubicBezTo>
                  <a:pt x="938027" y="1128148"/>
                  <a:pt x="927657" y="1138520"/>
                  <a:pt x="914864" y="1138520"/>
                </a:cubicBezTo>
                <a:cubicBezTo>
                  <a:pt x="902064" y="1138520"/>
                  <a:pt x="891697" y="1128148"/>
                  <a:pt x="891697" y="1115352"/>
                </a:cubicBezTo>
                <a:cubicBezTo>
                  <a:pt x="891697" y="1102558"/>
                  <a:pt x="902064" y="1092187"/>
                  <a:pt x="914864" y="1092187"/>
                </a:cubicBezTo>
                <a:close/>
                <a:moveTo>
                  <a:pt x="737767" y="1092187"/>
                </a:moveTo>
                <a:cubicBezTo>
                  <a:pt x="750562" y="1092187"/>
                  <a:pt x="760934" y="1102558"/>
                  <a:pt x="760934" y="1115352"/>
                </a:cubicBezTo>
                <a:cubicBezTo>
                  <a:pt x="760934" y="1128148"/>
                  <a:pt x="750562" y="1138520"/>
                  <a:pt x="737767" y="1138520"/>
                </a:cubicBezTo>
                <a:cubicBezTo>
                  <a:pt x="724973" y="1138520"/>
                  <a:pt x="714601" y="1128148"/>
                  <a:pt x="714601" y="1115352"/>
                </a:cubicBezTo>
                <a:cubicBezTo>
                  <a:pt x="714601" y="1102558"/>
                  <a:pt x="724973" y="1092187"/>
                  <a:pt x="737767" y="1092187"/>
                </a:cubicBezTo>
                <a:close/>
                <a:moveTo>
                  <a:pt x="560665" y="1092187"/>
                </a:moveTo>
                <a:cubicBezTo>
                  <a:pt x="573459" y="1092187"/>
                  <a:pt x="583831" y="1102558"/>
                  <a:pt x="583831" y="1115353"/>
                </a:cubicBezTo>
                <a:cubicBezTo>
                  <a:pt x="583831" y="1128148"/>
                  <a:pt x="573459" y="1138520"/>
                  <a:pt x="560665" y="1138520"/>
                </a:cubicBezTo>
                <a:cubicBezTo>
                  <a:pt x="547871" y="1138520"/>
                  <a:pt x="537499" y="1128148"/>
                  <a:pt x="537499" y="1115353"/>
                </a:cubicBezTo>
                <a:cubicBezTo>
                  <a:pt x="537499" y="1102558"/>
                  <a:pt x="547871" y="1092187"/>
                  <a:pt x="560665" y="1092187"/>
                </a:cubicBezTo>
                <a:close/>
                <a:moveTo>
                  <a:pt x="383568" y="1092187"/>
                </a:moveTo>
                <a:cubicBezTo>
                  <a:pt x="396363" y="1092187"/>
                  <a:pt x="406733" y="1102558"/>
                  <a:pt x="406733" y="1115353"/>
                </a:cubicBezTo>
                <a:cubicBezTo>
                  <a:pt x="406733" y="1128148"/>
                  <a:pt x="396363" y="1138520"/>
                  <a:pt x="383568" y="1138520"/>
                </a:cubicBezTo>
                <a:cubicBezTo>
                  <a:pt x="370773" y="1138520"/>
                  <a:pt x="360401" y="1128148"/>
                  <a:pt x="360401" y="1115353"/>
                </a:cubicBezTo>
                <a:cubicBezTo>
                  <a:pt x="360401" y="1102558"/>
                  <a:pt x="370773" y="1092187"/>
                  <a:pt x="383568" y="1092187"/>
                </a:cubicBezTo>
                <a:close/>
                <a:moveTo>
                  <a:pt x="206465" y="1092187"/>
                </a:moveTo>
                <a:cubicBezTo>
                  <a:pt x="219259" y="1092187"/>
                  <a:pt x="229631" y="1102558"/>
                  <a:pt x="229631" y="1115353"/>
                </a:cubicBezTo>
                <a:cubicBezTo>
                  <a:pt x="229631" y="1128148"/>
                  <a:pt x="219259" y="1138520"/>
                  <a:pt x="206465" y="1138520"/>
                </a:cubicBezTo>
                <a:cubicBezTo>
                  <a:pt x="193671" y="1138520"/>
                  <a:pt x="183299" y="1128148"/>
                  <a:pt x="183299" y="1115353"/>
                </a:cubicBezTo>
                <a:cubicBezTo>
                  <a:pt x="183299" y="1102558"/>
                  <a:pt x="193671" y="1092187"/>
                  <a:pt x="206465" y="1092187"/>
                </a:cubicBezTo>
                <a:close/>
                <a:moveTo>
                  <a:pt x="29367" y="1092187"/>
                </a:moveTo>
                <a:cubicBezTo>
                  <a:pt x="42161" y="1092187"/>
                  <a:pt x="52533" y="1102558"/>
                  <a:pt x="52533" y="1115353"/>
                </a:cubicBezTo>
                <a:cubicBezTo>
                  <a:pt x="52533" y="1128148"/>
                  <a:pt x="42161" y="1138520"/>
                  <a:pt x="29367" y="1138520"/>
                </a:cubicBezTo>
                <a:cubicBezTo>
                  <a:pt x="16573" y="1138520"/>
                  <a:pt x="6201" y="1128148"/>
                  <a:pt x="6201" y="1115353"/>
                </a:cubicBezTo>
                <a:cubicBezTo>
                  <a:pt x="6201" y="1102558"/>
                  <a:pt x="16573" y="1092187"/>
                  <a:pt x="29367" y="1092187"/>
                </a:cubicBezTo>
                <a:close/>
                <a:moveTo>
                  <a:pt x="3391637" y="1092181"/>
                </a:moveTo>
                <a:cubicBezTo>
                  <a:pt x="3404431" y="1092181"/>
                  <a:pt x="3414803" y="1102553"/>
                  <a:pt x="3414803" y="1115348"/>
                </a:cubicBezTo>
                <a:cubicBezTo>
                  <a:pt x="3414803" y="1128141"/>
                  <a:pt x="3404431" y="1138514"/>
                  <a:pt x="3391637" y="1138514"/>
                </a:cubicBezTo>
                <a:cubicBezTo>
                  <a:pt x="3378843" y="1138514"/>
                  <a:pt x="3368471" y="1128141"/>
                  <a:pt x="3368471" y="1115348"/>
                </a:cubicBezTo>
                <a:cubicBezTo>
                  <a:pt x="3368471" y="1102553"/>
                  <a:pt x="3378843" y="1092181"/>
                  <a:pt x="3391637" y="1092181"/>
                </a:cubicBezTo>
                <a:close/>
                <a:moveTo>
                  <a:pt x="3214542" y="1092181"/>
                </a:moveTo>
                <a:cubicBezTo>
                  <a:pt x="3227336" y="1092181"/>
                  <a:pt x="3237708" y="1102553"/>
                  <a:pt x="3237708" y="1115348"/>
                </a:cubicBezTo>
                <a:cubicBezTo>
                  <a:pt x="3237708" y="1128141"/>
                  <a:pt x="3227336" y="1138514"/>
                  <a:pt x="3214542" y="1138514"/>
                </a:cubicBezTo>
                <a:cubicBezTo>
                  <a:pt x="3201748" y="1138514"/>
                  <a:pt x="3191376" y="1128141"/>
                  <a:pt x="3191376" y="1115348"/>
                </a:cubicBezTo>
                <a:cubicBezTo>
                  <a:pt x="3191376" y="1102553"/>
                  <a:pt x="3201748" y="1092181"/>
                  <a:pt x="3214542" y="1092181"/>
                </a:cubicBezTo>
                <a:close/>
                <a:moveTo>
                  <a:pt x="3037443" y="1092181"/>
                </a:moveTo>
                <a:cubicBezTo>
                  <a:pt x="3050237" y="1092181"/>
                  <a:pt x="3060609" y="1102553"/>
                  <a:pt x="3060609" y="1115348"/>
                </a:cubicBezTo>
                <a:cubicBezTo>
                  <a:pt x="3060609" y="1128141"/>
                  <a:pt x="3050237" y="1138514"/>
                  <a:pt x="3037443" y="1138514"/>
                </a:cubicBezTo>
                <a:cubicBezTo>
                  <a:pt x="3024649" y="1138514"/>
                  <a:pt x="3014277" y="1128141"/>
                  <a:pt x="3014277" y="1115348"/>
                </a:cubicBezTo>
                <a:cubicBezTo>
                  <a:pt x="3014277" y="1102553"/>
                  <a:pt x="3024649" y="1092181"/>
                  <a:pt x="3037443" y="1092181"/>
                </a:cubicBezTo>
                <a:close/>
                <a:moveTo>
                  <a:pt x="2860344" y="1092181"/>
                </a:moveTo>
                <a:cubicBezTo>
                  <a:pt x="2873138" y="1092181"/>
                  <a:pt x="2883510" y="1102553"/>
                  <a:pt x="2883510" y="1115348"/>
                </a:cubicBezTo>
                <a:cubicBezTo>
                  <a:pt x="2883510" y="1128141"/>
                  <a:pt x="2873138" y="1138514"/>
                  <a:pt x="2860344" y="1138514"/>
                </a:cubicBezTo>
                <a:cubicBezTo>
                  <a:pt x="2847550" y="1138514"/>
                  <a:pt x="2837178" y="1128141"/>
                  <a:pt x="2837178" y="1115348"/>
                </a:cubicBezTo>
                <a:cubicBezTo>
                  <a:pt x="2837178" y="1102553"/>
                  <a:pt x="2847550" y="1092181"/>
                  <a:pt x="2860344" y="1092181"/>
                </a:cubicBezTo>
                <a:close/>
                <a:moveTo>
                  <a:pt x="2683245" y="1092181"/>
                </a:moveTo>
                <a:cubicBezTo>
                  <a:pt x="2696039" y="1092181"/>
                  <a:pt x="2706411" y="1102553"/>
                  <a:pt x="2706411" y="1115348"/>
                </a:cubicBezTo>
                <a:cubicBezTo>
                  <a:pt x="2706411" y="1128141"/>
                  <a:pt x="2696039" y="1138514"/>
                  <a:pt x="2683245" y="1138514"/>
                </a:cubicBezTo>
                <a:cubicBezTo>
                  <a:pt x="2670451" y="1138514"/>
                  <a:pt x="2660079" y="1128141"/>
                  <a:pt x="2660079" y="1115348"/>
                </a:cubicBezTo>
                <a:cubicBezTo>
                  <a:pt x="2660079" y="1102553"/>
                  <a:pt x="2670451" y="1092181"/>
                  <a:pt x="2683245" y="1092181"/>
                </a:cubicBezTo>
                <a:close/>
                <a:moveTo>
                  <a:pt x="2506147" y="1092181"/>
                </a:moveTo>
                <a:cubicBezTo>
                  <a:pt x="2518941" y="1092181"/>
                  <a:pt x="2529313" y="1102553"/>
                  <a:pt x="2529313" y="1115348"/>
                </a:cubicBezTo>
                <a:cubicBezTo>
                  <a:pt x="2529313" y="1128141"/>
                  <a:pt x="2518941" y="1138514"/>
                  <a:pt x="2506147" y="1138514"/>
                </a:cubicBezTo>
                <a:cubicBezTo>
                  <a:pt x="2493353" y="1138514"/>
                  <a:pt x="2482981" y="1128141"/>
                  <a:pt x="2482981" y="1115348"/>
                </a:cubicBezTo>
                <a:cubicBezTo>
                  <a:pt x="2482981" y="1102553"/>
                  <a:pt x="2493353" y="1092181"/>
                  <a:pt x="2506147" y="1092181"/>
                </a:cubicBezTo>
                <a:close/>
                <a:moveTo>
                  <a:pt x="2329048" y="1092181"/>
                </a:moveTo>
                <a:cubicBezTo>
                  <a:pt x="2341842" y="1092181"/>
                  <a:pt x="2352214" y="1102553"/>
                  <a:pt x="2352214" y="1115348"/>
                </a:cubicBezTo>
                <a:cubicBezTo>
                  <a:pt x="2352214" y="1128141"/>
                  <a:pt x="2341842" y="1138514"/>
                  <a:pt x="2329048" y="1138514"/>
                </a:cubicBezTo>
                <a:cubicBezTo>
                  <a:pt x="2316254" y="1138514"/>
                  <a:pt x="2305882" y="1128141"/>
                  <a:pt x="2305882" y="1115348"/>
                </a:cubicBezTo>
                <a:cubicBezTo>
                  <a:pt x="2305882" y="1102553"/>
                  <a:pt x="2316254" y="1092181"/>
                  <a:pt x="2329048" y="1092181"/>
                </a:cubicBezTo>
                <a:close/>
                <a:moveTo>
                  <a:pt x="2151949" y="1092181"/>
                </a:moveTo>
                <a:cubicBezTo>
                  <a:pt x="2164743" y="1092181"/>
                  <a:pt x="2175115" y="1102553"/>
                  <a:pt x="2175115" y="1115348"/>
                </a:cubicBezTo>
                <a:cubicBezTo>
                  <a:pt x="2175115" y="1128143"/>
                  <a:pt x="2164743" y="1138515"/>
                  <a:pt x="2151949" y="1138515"/>
                </a:cubicBezTo>
                <a:cubicBezTo>
                  <a:pt x="2139155" y="1138515"/>
                  <a:pt x="2128783" y="1128143"/>
                  <a:pt x="2128783" y="1115348"/>
                </a:cubicBezTo>
                <a:cubicBezTo>
                  <a:pt x="2128783" y="1102553"/>
                  <a:pt x="2139155" y="1092181"/>
                  <a:pt x="2151949" y="1092181"/>
                </a:cubicBezTo>
                <a:close/>
                <a:moveTo>
                  <a:pt x="1974850" y="1092181"/>
                </a:moveTo>
                <a:cubicBezTo>
                  <a:pt x="1987644" y="1092181"/>
                  <a:pt x="1998016" y="1102553"/>
                  <a:pt x="1998016" y="1115348"/>
                </a:cubicBezTo>
                <a:cubicBezTo>
                  <a:pt x="1998016" y="1128143"/>
                  <a:pt x="1987644" y="1138515"/>
                  <a:pt x="1974850" y="1138515"/>
                </a:cubicBezTo>
                <a:cubicBezTo>
                  <a:pt x="1962056" y="1138515"/>
                  <a:pt x="1951684" y="1128143"/>
                  <a:pt x="1951684" y="1115348"/>
                </a:cubicBezTo>
                <a:cubicBezTo>
                  <a:pt x="1951684" y="1102553"/>
                  <a:pt x="1962056" y="1092181"/>
                  <a:pt x="1974850" y="1092181"/>
                </a:cubicBezTo>
                <a:close/>
                <a:moveTo>
                  <a:pt x="1797751" y="1092181"/>
                </a:moveTo>
                <a:cubicBezTo>
                  <a:pt x="1810545" y="1092181"/>
                  <a:pt x="1820917" y="1102553"/>
                  <a:pt x="1820917" y="1115348"/>
                </a:cubicBezTo>
                <a:cubicBezTo>
                  <a:pt x="1820917" y="1128143"/>
                  <a:pt x="1810545" y="1138515"/>
                  <a:pt x="1797751" y="1138515"/>
                </a:cubicBezTo>
                <a:cubicBezTo>
                  <a:pt x="1784957" y="1138515"/>
                  <a:pt x="1774585" y="1128143"/>
                  <a:pt x="1774585" y="1115348"/>
                </a:cubicBezTo>
                <a:cubicBezTo>
                  <a:pt x="1774585" y="1102553"/>
                  <a:pt x="1784957" y="1092181"/>
                  <a:pt x="1797751" y="1092181"/>
                </a:cubicBezTo>
                <a:close/>
                <a:moveTo>
                  <a:pt x="1623246" y="900179"/>
                </a:moveTo>
                <a:cubicBezTo>
                  <a:pt x="1636043" y="900179"/>
                  <a:pt x="1646418" y="910552"/>
                  <a:pt x="1646418" y="923344"/>
                </a:cubicBezTo>
                <a:cubicBezTo>
                  <a:pt x="1646418" y="936138"/>
                  <a:pt x="1636043" y="946511"/>
                  <a:pt x="1623246" y="946511"/>
                </a:cubicBezTo>
                <a:cubicBezTo>
                  <a:pt x="1610448" y="946511"/>
                  <a:pt x="1600074" y="936138"/>
                  <a:pt x="1600074" y="923344"/>
                </a:cubicBezTo>
                <a:cubicBezTo>
                  <a:pt x="1600074" y="910552"/>
                  <a:pt x="1610448" y="900179"/>
                  <a:pt x="1623246" y="900179"/>
                </a:cubicBezTo>
                <a:close/>
                <a:moveTo>
                  <a:pt x="1446157" y="900179"/>
                </a:moveTo>
                <a:cubicBezTo>
                  <a:pt x="1458951" y="900179"/>
                  <a:pt x="1469323" y="910552"/>
                  <a:pt x="1469323" y="923344"/>
                </a:cubicBezTo>
                <a:cubicBezTo>
                  <a:pt x="1469323" y="936138"/>
                  <a:pt x="1458951" y="946511"/>
                  <a:pt x="1446157" y="946511"/>
                </a:cubicBezTo>
                <a:cubicBezTo>
                  <a:pt x="1433364" y="946511"/>
                  <a:pt x="1422991" y="936138"/>
                  <a:pt x="1422991" y="923344"/>
                </a:cubicBezTo>
                <a:cubicBezTo>
                  <a:pt x="1422991" y="910552"/>
                  <a:pt x="1433364" y="900179"/>
                  <a:pt x="1446157" y="900179"/>
                </a:cubicBezTo>
                <a:close/>
                <a:moveTo>
                  <a:pt x="1269058" y="900179"/>
                </a:moveTo>
                <a:cubicBezTo>
                  <a:pt x="1281852" y="900179"/>
                  <a:pt x="1292225" y="910552"/>
                  <a:pt x="1292225" y="923344"/>
                </a:cubicBezTo>
                <a:cubicBezTo>
                  <a:pt x="1292225" y="936138"/>
                  <a:pt x="1281852" y="946511"/>
                  <a:pt x="1269058" y="946511"/>
                </a:cubicBezTo>
                <a:cubicBezTo>
                  <a:pt x="1256263" y="946511"/>
                  <a:pt x="1245892" y="936138"/>
                  <a:pt x="1245892" y="923344"/>
                </a:cubicBezTo>
                <a:cubicBezTo>
                  <a:pt x="1245892" y="910552"/>
                  <a:pt x="1256263" y="900179"/>
                  <a:pt x="1269058" y="900179"/>
                </a:cubicBezTo>
                <a:close/>
                <a:moveTo>
                  <a:pt x="1091966" y="900179"/>
                </a:moveTo>
                <a:cubicBezTo>
                  <a:pt x="1104763" y="900179"/>
                  <a:pt x="1115133" y="910552"/>
                  <a:pt x="1115133" y="923344"/>
                </a:cubicBezTo>
                <a:cubicBezTo>
                  <a:pt x="1115133" y="936138"/>
                  <a:pt x="1104763" y="946511"/>
                  <a:pt x="1091966" y="946511"/>
                </a:cubicBezTo>
                <a:cubicBezTo>
                  <a:pt x="1079170" y="946511"/>
                  <a:pt x="1068796" y="936138"/>
                  <a:pt x="1068796" y="923344"/>
                </a:cubicBezTo>
                <a:cubicBezTo>
                  <a:pt x="1068796" y="910552"/>
                  <a:pt x="1079170" y="900179"/>
                  <a:pt x="1091966" y="900179"/>
                </a:cubicBezTo>
                <a:close/>
                <a:moveTo>
                  <a:pt x="914864" y="900179"/>
                </a:moveTo>
                <a:cubicBezTo>
                  <a:pt x="927657" y="900179"/>
                  <a:pt x="938029" y="910552"/>
                  <a:pt x="938029" y="923344"/>
                </a:cubicBezTo>
                <a:cubicBezTo>
                  <a:pt x="938029" y="936138"/>
                  <a:pt x="927657" y="946511"/>
                  <a:pt x="914864" y="946511"/>
                </a:cubicBezTo>
                <a:cubicBezTo>
                  <a:pt x="902064" y="946511"/>
                  <a:pt x="891697" y="936138"/>
                  <a:pt x="891697" y="923344"/>
                </a:cubicBezTo>
                <a:cubicBezTo>
                  <a:pt x="891697" y="910552"/>
                  <a:pt x="902064" y="900179"/>
                  <a:pt x="914864" y="900179"/>
                </a:cubicBezTo>
                <a:close/>
                <a:moveTo>
                  <a:pt x="737768" y="900179"/>
                </a:moveTo>
                <a:cubicBezTo>
                  <a:pt x="750562" y="900179"/>
                  <a:pt x="760934" y="910552"/>
                  <a:pt x="760934" y="923344"/>
                </a:cubicBezTo>
                <a:cubicBezTo>
                  <a:pt x="760934" y="936139"/>
                  <a:pt x="750562" y="946511"/>
                  <a:pt x="737768" y="946511"/>
                </a:cubicBezTo>
                <a:cubicBezTo>
                  <a:pt x="724974" y="946511"/>
                  <a:pt x="714602" y="936139"/>
                  <a:pt x="714602" y="923344"/>
                </a:cubicBezTo>
                <a:cubicBezTo>
                  <a:pt x="714602" y="910552"/>
                  <a:pt x="724974" y="900179"/>
                  <a:pt x="737768" y="900179"/>
                </a:cubicBezTo>
                <a:close/>
                <a:moveTo>
                  <a:pt x="560665" y="900179"/>
                </a:moveTo>
                <a:cubicBezTo>
                  <a:pt x="573460" y="900179"/>
                  <a:pt x="583832" y="910552"/>
                  <a:pt x="583832" y="923344"/>
                </a:cubicBezTo>
                <a:cubicBezTo>
                  <a:pt x="583832" y="936139"/>
                  <a:pt x="573460" y="946511"/>
                  <a:pt x="560665" y="946511"/>
                </a:cubicBezTo>
                <a:cubicBezTo>
                  <a:pt x="547872" y="946511"/>
                  <a:pt x="537500" y="936139"/>
                  <a:pt x="537500" y="923344"/>
                </a:cubicBezTo>
                <a:cubicBezTo>
                  <a:pt x="537500" y="910552"/>
                  <a:pt x="547872" y="900179"/>
                  <a:pt x="560665" y="900179"/>
                </a:cubicBezTo>
                <a:close/>
                <a:moveTo>
                  <a:pt x="383569" y="900179"/>
                </a:moveTo>
                <a:cubicBezTo>
                  <a:pt x="396363" y="900179"/>
                  <a:pt x="406733" y="910552"/>
                  <a:pt x="406733" y="923344"/>
                </a:cubicBezTo>
                <a:cubicBezTo>
                  <a:pt x="406733" y="936139"/>
                  <a:pt x="396363" y="946511"/>
                  <a:pt x="383569" y="946511"/>
                </a:cubicBezTo>
                <a:cubicBezTo>
                  <a:pt x="370773" y="946511"/>
                  <a:pt x="360402" y="936139"/>
                  <a:pt x="360402" y="923344"/>
                </a:cubicBezTo>
                <a:cubicBezTo>
                  <a:pt x="360402" y="910552"/>
                  <a:pt x="370773" y="900179"/>
                  <a:pt x="383569" y="900179"/>
                </a:cubicBezTo>
                <a:close/>
                <a:moveTo>
                  <a:pt x="206466" y="900179"/>
                </a:moveTo>
                <a:cubicBezTo>
                  <a:pt x="219259" y="900179"/>
                  <a:pt x="229631" y="910552"/>
                  <a:pt x="229631" y="923344"/>
                </a:cubicBezTo>
                <a:cubicBezTo>
                  <a:pt x="229631" y="936139"/>
                  <a:pt x="219259" y="946511"/>
                  <a:pt x="206466" y="946511"/>
                </a:cubicBezTo>
                <a:cubicBezTo>
                  <a:pt x="193672" y="946511"/>
                  <a:pt x="183300" y="936139"/>
                  <a:pt x="183300" y="923344"/>
                </a:cubicBezTo>
                <a:cubicBezTo>
                  <a:pt x="183300" y="910552"/>
                  <a:pt x="193672" y="900179"/>
                  <a:pt x="206466" y="900179"/>
                </a:cubicBezTo>
                <a:close/>
                <a:moveTo>
                  <a:pt x="29367" y="900179"/>
                </a:moveTo>
                <a:cubicBezTo>
                  <a:pt x="42161" y="900179"/>
                  <a:pt x="52533" y="910552"/>
                  <a:pt x="52533" y="923344"/>
                </a:cubicBezTo>
                <a:cubicBezTo>
                  <a:pt x="52533" y="936139"/>
                  <a:pt x="42161" y="946511"/>
                  <a:pt x="29367" y="946511"/>
                </a:cubicBezTo>
                <a:cubicBezTo>
                  <a:pt x="16574" y="946511"/>
                  <a:pt x="6202" y="936139"/>
                  <a:pt x="6202" y="923344"/>
                </a:cubicBezTo>
                <a:cubicBezTo>
                  <a:pt x="6202" y="910552"/>
                  <a:pt x="16574" y="900179"/>
                  <a:pt x="29367" y="900179"/>
                </a:cubicBezTo>
                <a:close/>
                <a:moveTo>
                  <a:pt x="3391637" y="900174"/>
                </a:moveTo>
                <a:cubicBezTo>
                  <a:pt x="3404431" y="900174"/>
                  <a:pt x="3414803" y="910545"/>
                  <a:pt x="3414803" y="923339"/>
                </a:cubicBezTo>
                <a:cubicBezTo>
                  <a:pt x="3414803" y="936133"/>
                  <a:pt x="3404431" y="946504"/>
                  <a:pt x="3391637" y="946504"/>
                </a:cubicBezTo>
                <a:cubicBezTo>
                  <a:pt x="3378843" y="946504"/>
                  <a:pt x="3368471" y="936133"/>
                  <a:pt x="3368471" y="923339"/>
                </a:cubicBezTo>
                <a:cubicBezTo>
                  <a:pt x="3368471" y="910545"/>
                  <a:pt x="3378843" y="900174"/>
                  <a:pt x="3391637" y="900174"/>
                </a:cubicBezTo>
                <a:close/>
                <a:moveTo>
                  <a:pt x="3214542" y="900174"/>
                </a:moveTo>
                <a:cubicBezTo>
                  <a:pt x="3227336" y="900174"/>
                  <a:pt x="3237708" y="910545"/>
                  <a:pt x="3237708" y="923339"/>
                </a:cubicBezTo>
                <a:cubicBezTo>
                  <a:pt x="3237708" y="936133"/>
                  <a:pt x="3227336" y="946506"/>
                  <a:pt x="3214542" y="946506"/>
                </a:cubicBezTo>
                <a:cubicBezTo>
                  <a:pt x="3201748" y="946506"/>
                  <a:pt x="3191376" y="936133"/>
                  <a:pt x="3191376" y="923339"/>
                </a:cubicBezTo>
                <a:cubicBezTo>
                  <a:pt x="3191376" y="910545"/>
                  <a:pt x="3201748" y="900174"/>
                  <a:pt x="3214542" y="900174"/>
                </a:cubicBezTo>
                <a:close/>
                <a:moveTo>
                  <a:pt x="3037443" y="900174"/>
                </a:moveTo>
                <a:cubicBezTo>
                  <a:pt x="3050237" y="900174"/>
                  <a:pt x="3060609" y="910545"/>
                  <a:pt x="3060609" y="923339"/>
                </a:cubicBezTo>
                <a:cubicBezTo>
                  <a:pt x="3060609" y="936133"/>
                  <a:pt x="3050237" y="946506"/>
                  <a:pt x="3037443" y="946506"/>
                </a:cubicBezTo>
                <a:cubicBezTo>
                  <a:pt x="3024649" y="946506"/>
                  <a:pt x="3014277" y="936133"/>
                  <a:pt x="3014277" y="923339"/>
                </a:cubicBezTo>
                <a:cubicBezTo>
                  <a:pt x="3014277" y="910545"/>
                  <a:pt x="3024649" y="900174"/>
                  <a:pt x="3037443" y="900174"/>
                </a:cubicBezTo>
                <a:close/>
                <a:moveTo>
                  <a:pt x="2860344" y="900174"/>
                </a:moveTo>
                <a:cubicBezTo>
                  <a:pt x="2873138" y="900174"/>
                  <a:pt x="2883510" y="910545"/>
                  <a:pt x="2883510" y="923339"/>
                </a:cubicBezTo>
                <a:cubicBezTo>
                  <a:pt x="2883510" y="936133"/>
                  <a:pt x="2873138" y="946506"/>
                  <a:pt x="2860344" y="946506"/>
                </a:cubicBezTo>
                <a:cubicBezTo>
                  <a:pt x="2847550" y="946506"/>
                  <a:pt x="2837178" y="936133"/>
                  <a:pt x="2837178" y="923339"/>
                </a:cubicBezTo>
                <a:cubicBezTo>
                  <a:pt x="2837178" y="910545"/>
                  <a:pt x="2847550" y="900174"/>
                  <a:pt x="2860344" y="900174"/>
                </a:cubicBezTo>
                <a:close/>
                <a:moveTo>
                  <a:pt x="2683245" y="900174"/>
                </a:moveTo>
                <a:cubicBezTo>
                  <a:pt x="2696039" y="900174"/>
                  <a:pt x="2706411" y="910545"/>
                  <a:pt x="2706411" y="923339"/>
                </a:cubicBezTo>
                <a:cubicBezTo>
                  <a:pt x="2706411" y="936133"/>
                  <a:pt x="2696039" y="946506"/>
                  <a:pt x="2683245" y="946506"/>
                </a:cubicBezTo>
                <a:cubicBezTo>
                  <a:pt x="2670451" y="946506"/>
                  <a:pt x="2660079" y="936133"/>
                  <a:pt x="2660079" y="923339"/>
                </a:cubicBezTo>
                <a:cubicBezTo>
                  <a:pt x="2660079" y="910545"/>
                  <a:pt x="2670451" y="900174"/>
                  <a:pt x="2683245" y="900174"/>
                </a:cubicBezTo>
                <a:close/>
                <a:moveTo>
                  <a:pt x="2506147" y="900174"/>
                </a:moveTo>
                <a:cubicBezTo>
                  <a:pt x="2518941" y="900174"/>
                  <a:pt x="2529313" y="910545"/>
                  <a:pt x="2529313" y="923339"/>
                </a:cubicBezTo>
                <a:cubicBezTo>
                  <a:pt x="2529313" y="936135"/>
                  <a:pt x="2518941" y="946506"/>
                  <a:pt x="2506147" y="946506"/>
                </a:cubicBezTo>
                <a:cubicBezTo>
                  <a:pt x="2493353" y="946506"/>
                  <a:pt x="2482981" y="936135"/>
                  <a:pt x="2482981" y="923339"/>
                </a:cubicBezTo>
                <a:cubicBezTo>
                  <a:pt x="2482981" y="910545"/>
                  <a:pt x="2493353" y="900174"/>
                  <a:pt x="2506147" y="900174"/>
                </a:cubicBezTo>
                <a:close/>
                <a:moveTo>
                  <a:pt x="2329048" y="900174"/>
                </a:moveTo>
                <a:cubicBezTo>
                  <a:pt x="2341842" y="900174"/>
                  <a:pt x="2352214" y="910545"/>
                  <a:pt x="2352214" y="923339"/>
                </a:cubicBezTo>
                <a:cubicBezTo>
                  <a:pt x="2352214" y="936135"/>
                  <a:pt x="2341842" y="946506"/>
                  <a:pt x="2329048" y="946506"/>
                </a:cubicBezTo>
                <a:cubicBezTo>
                  <a:pt x="2316254" y="946506"/>
                  <a:pt x="2305882" y="936135"/>
                  <a:pt x="2305882" y="923339"/>
                </a:cubicBezTo>
                <a:cubicBezTo>
                  <a:pt x="2305882" y="910545"/>
                  <a:pt x="2316254" y="900174"/>
                  <a:pt x="2329048" y="900174"/>
                </a:cubicBezTo>
                <a:close/>
                <a:moveTo>
                  <a:pt x="2151949" y="900174"/>
                </a:moveTo>
                <a:cubicBezTo>
                  <a:pt x="2164743" y="900174"/>
                  <a:pt x="2175115" y="910545"/>
                  <a:pt x="2175115" y="923339"/>
                </a:cubicBezTo>
                <a:cubicBezTo>
                  <a:pt x="2175115" y="936135"/>
                  <a:pt x="2164743" y="946506"/>
                  <a:pt x="2151949" y="946506"/>
                </a:cubicBezTo>
                <a:cubicBezTo>
                  <a:pt x="2139155" y="946506"/>
                  <a:pt x="2128783" y="936135"/>
                  <a:pt x="2128783" y="923339"/>
                </a:cubicBezTo>
                <a:cubicBezTo>
                  <a:pt x="2128783" y="910545"/>
                  <a:pt x="2139155" y="900174"/>
                  <a:pt x="2151949" y="900174"/>
                </a:cubicBezTo>
                <a:close/>
                <a:moveTo>
                  <a:pt x="1974850" y="900174"/>
                </a:moveTo>
                <a:cubicBezTo>
                  <a:pt x="1987644" y="900174"/>
                  <a:pt x="1998016" y="910545"/>
                  <a:pt x="1998016" y="923339"/>
                </a:cubicBezTo>
                <a:cubicBezTo>
                  <a:pt x="1998016" y="936135"/>
                  <a:pt x="1987644" y="946506"/>
                  <a:pt x="1974850" y="946506"/>
                </a:cubicBezTo>
                <a:cubicBezTo>
                  <a:pt x="1962056" y="946506"/>
                  <a:pt x="1951684" y="936135"/>
                  <a:pt x="1951684" y="923339"/>
                </a:cubicBezTo>
                <a:cubicBezTo>
                  <a:pt x="1951684" y="910545"/>
                  <a:pt x="1962056" y="900174"/>
                  <a:pt x="1974850" y="900174"/>
                </a:cubicBezTo>
                <a:close/>
                <a:moveTo>
                  <a:pt x="1797751" y="900174"/>
                </a:moveTo>
                <a:cubicBezTo>
                  <a:pt x="1810545" y="900174"/>
                  <a:pt x="1820917" y="910545"/>
                  <a:pt x="1820917" y="923339"/>
                </a:cubicBezTo>
                <a:cubicBezTo>
                  <a:pt x="1820917" y="936135"/>
                  <a:pt x="1810545" y="946506"/>
                  <a:pt x="1797751" y="946506"/>
                </a:cubicBezTo>
                <a:cubicBezTo>
                  <a:pt x="1784957" y="946506"/>
                  <a:pt x="1774585" y="936135"/>
                  <a:pt x="1774585" y="923339"/>
                </a:cubicBezTo>
                <a:cubicBezTo>
                  <a:pt x="1774585" y="910545"/>
                  <a:pt x="1784957" y="900174"/>
                  <a:pt x="1797751" y="900174"/>
                </a:cubicBezTo>
                <a:close/>
                <a:moveTo>
                  <a:pt x="562730" y="728815"/>
                </a:moveTo>
                <a:cubicBezTo>
                  <a:pt x="575524" y="728815"/>
                  <a:pt x="585897" y="739187"/>
                  <a:pt x="585897" y="751982"/>
                </a:cubicBezTo>
                <a:cubicBezTo>
                  <a:pt x="585897" y="764776"/>
                  <a:pt x="575524" y="775148"/>
                  <a:pt x="562730" y="775148"/>
                </a:cubicBezTo>
                <a:cubicBezTo>
                  <a:pt x="549936" y="775148"/>
                  <a:pt x="539564" y="764776"/>
                  <a:pt x="539564" y="751982"/>
                </a:cubicBezTo>
                <a:cubicBezTo>
                  <a:pt x="539564" y="739187"/>
                  <a:pt x="549936" y="728815"/>
                  <a:pt x="562730" y="728815"/>
                </a:cubicBezTo>
                <a:close/>
                <a:moveTo>
                  <a:pt x="385634" y="728815"/>
                </a:moveTo>
                <a:cubicBezTo>
                  <a:pt x="398427" y="728815"/>
                  <a:pt x="408797" y="739187"/>
                  <a:pt x="408797" y="751982"/>
                </a:cubicBezTo>
                <a:cubicBezTo>
                  <a:pt x="408797" y="764776"/>
                  <a:pt x="398427" y="775148"/>
                  <a:pt x="385634" y="775148"/>
                </a:cubicBezTo>
                <a:cubicBezTo>
                  <a:pt x="372838" y="775148"/>
                  <a:pt x="362467" y="764776"/>
                  <a:pt x="362467" y="751982"/>
                </a:cubicBezTo>
                <a:cubicBezTo>
                  <a:pt x="362467" y="739187"/>
                  <a:pt x="372838" y="728815"/>
                  <a:pt x="385634" y="728815"/>
                </a:cubicBezTo>
                <a:close/>
                <a:moveTo>
                  <a:pt x="208530" y="728815"/>
                </a:moveTo>
                <a:cubicBezTo>
                  <a:pt x="221324" y="728815"/>
                  <a:pt x="231696" y="739187"/>
                  <a:pt x="231696" y="751982"/>
                </a:cubicBezTo>
                <a:cubicBezTo>
                  <a:pt x="231696" y="764776"/>
                  <a:pt x="221324" y="775148"/>
                  <a:pt x="208530" y="775148"/>
                </a:cubicBezTo>
                <a:cubicBezTo>
                  <a:pt x="195736" y="775148"/>
                  <a:pt x="185364" y="764776"/>
                  <a:pt x="185364" y="751982"/>
                </a:cubicBezTo>
                <a:cubicBezTo>
                  <a:pt x="185364" y="739187"/>
                  <a:pt x="195736" y="728815"/>
                  <a:pt x="208530" y="728815"/>
                </a:cubicBezTo>
                <a:close/>
                <a:moveTo>
                  <a:pt x="31432" y="728815"/>
                </a:moveTo>
                <a:cubicBezTo>
                  <a:pt x="44226" y="728815"/>
                  <a:pt x="54598" y="739187"/>
                  <a:pt x="54598" y="751982"/>
                </a:cubicBezTo>
                <a:cubicBezTo>
                  <a:pt x="54598" y="764776"/>
                  <a:pt x="44226" y="775148"/>
                  <a:pt x="31432" y="775148"/>
                </a:cubicBezTo>
                <a:cubicBezTo>
                  <a:pt x="18638" y="775148"/>
                  <a:pt x="8266" y="764776"/>
                  <a:pt x="8266" y="751982"/>
                </a:cubicBezTo>
                <a:cubicBezTo>
                  <a:pt x="8266" y="739187"/>
                  <a:pt x="18638" y="728815"/>
                  <a:pt x="31432" y="728815"/>
                </a:cubicBezTo>
                <a:close/>
                <a:moveTo>
                  <a:pt x="1448221" y="728815"/>
                </a:moveTo>
                <a:cubicBezTo>
                  <a:pt x="1461014" y="728815"/>
                  <a:pt x="1471386" y="739187"/>
                  <a:pt x="1471386" y="751982"/>
                </a:cubicBezTo>
                <a:cubicBezTo>
                  <a:pt x="1471386" y="764776"/>
                  <a:pt x="1461014" y="775148"/>
                  <a:pt x="1448221" y="775148"/>
                </a:cubicBezTo>
                <a:cubicBezTo>
                  <a:pt x="1435428" y="775148"/>
                  <a:pt x="1425056" y="764776"/>
                  <a:pt x="1425056" y="751982"/>
                </a:cubicBezTo>
                <a:cubicBezTo>
                  <a:pt x="1425056" y="739187"/>
                  <a:pt x="1435428" y="728815"/>
                  <a:pt x="1448221" y="728815"/>
                </a:cubicBezTo>
                <a:close/>
                <a:moveTo>
                  <a:pt x="1271123" y="728815"/>
                </a:moveTo>
                <a:cubicBezTo>
                  <a:pt x="1283918" y="728815"/>
                  <a:pt x="1294289" y="739187"/>
                  <a:pt x="1294289" y="751982"/>
                </a:cubicBezTo>
                <a:cubicBezTo>
                  <a:pt x="1294289" y="764776"/>
                  <a:pt x="1283918" y="775148"/>
                  <a:pt x="1271123" y="775148"/>
                </a:cubicBezTo>
                <a:cubicBezTo>
                  <a:pt x="1258328" y="775148"/>
                  <a:pt x="1247956" y="764776"/>
                  <a:pt x="1247956" y="751982"/>
                </a:cubicBezTo>
                <a:cubicBezTo>
                  <a:pt x="1247956" y="739187"/>
                  <a:pt x="1258328" y="728815"/>
                  <a:pt x="1271123" y="728815"/>
                </a:cubicBezTo>
                <a:close/>
                <a:moveTo>
                  <a:pt x="1094033" y="728815"/>
                </a:moveTo>
                <a:cubicBezTo>
                  <a:pt x="1106828" y="728815"/>
                  <a:pt x="1117199" y="739187"/>
                  <a:pt x="1117199" y="751982"/>
                </a:cubicBezTo>
                <a:cubicBezTo>
                  <a:pt x="1117199" y="764776"/>
                  <a:pt x="1106828" y="775148"/>
                  <a:pt x="1094033" y="775148"/>
                </a:cubicBezTo>
                <a:cubicBezTo>
                  <a:pt x="1081235" y="775148"/>
                  <a:pt x="1070861" y="764776"/>
                  <a:pt x="1070861" y="751982"/>
                </a:cubicBezTo>
                <a:cubicBezTo>
                  <a:pt x="1070861" y="739187"/>
                  <a:pt x="1081235" y="728815"/>
                  <a:pt x="1094033" y="728815"/>
                </a:cubicBezTo>
                <a:close/>
                <a:moveTo>
                  <a:pt x="916930" y="728815"/>
                </a:moveTo>
                <a:cubicBezTo>
                  <a:pt x="929720" y="728815"/>
                  <a:pt x="940093" y="739187"/>
                  <a:pt x="940093" y="751982"/>
                </a:cubicBezTo>
                <a:cubicBezTo>
                  <a:pt x="940093" y="764776"/>
                  <a:pt x="929720" y="775148"/>
                  <a:pt x="916930" y="775148"/>
                </a:cubicBezTo>
                <a:cubicBezTo>
                  <a:pt x="904131" y="775148"/>
                  <a:pt x="893762" y="764776"/>
                  <a:pt x="893762" y="751982"/>
                </a:cubicBezTo>
                <a:cubicBezTo>
                  <a:pt x="893762" y="739187"/>
                  <a:pt x="904131" y="728815"/>
                  <a:pt x="916930" y="728815"/>
                </a:cubicBezTo>
                <a:close/>
                <a:moveTo>
                  <a:pt x="739833" y="728815"/>
                </a:moveTo>
                <a:cubicBezTo>
                  <a:pt x="752627" y="728815"/>
                  <a:pt x="762999" y="739187"/>
                  <a:pt x="762999" y="751982"/>
                </a:cubicBezTo>
                <a:cubicBezTo>
                  <a:pt x="762999" y="764776"/>
                  <a:pt x="752627" y="775148"/>
                  <a:pt x="739833" y="775148"/>
                </a:cubicBezTo>
                <a:cubicBezTo>
                  <a:pt x="727039" y="775148"/>
                  <a:pt x="716666" y="764776"/>
                  <a:pt x="716666" y="751982"/>
                </a:cubicBezTo>
                <a:cubicBezTo>
                  <a:pt x="716666" y="739187"/>
                  <a:pt x="727039" y="728815"/>
                  <a:pt x="739833" y="728815"/>
                </a:cubicBezTo>
                <a:close/>
                <a:moveTo>
                  <a:pt x="1625311" y="728814"/>
                </a:moveTo>
                <a:cubicBezTo>
                  <a:pt x="1638109" y="728814"/>
                  <a:pt x="1648483" y="739187"/>
                  <a:pt x="1648483" y="751982"/>
                </a:cubicBezTo>
                <a:cubicBezTo>
                  <a:pt x="1648483" y="764776"/>
                  <a:pt x="1638109" y="775148"/>
                  <a:pt x="1625311" y="775148"/>
                </a:cubicBezTo>
                <a:cubicBezTo>
                  <a:pt x="1612515" y="775148"/>
                  <a:pt x="1602139" y="764776"/>
                  <a:pt x="1602139" y="751982"/>
                </a:cubicBezTo>
                <a:cubicBezTo>
                  <a:pt x="1602139" y="739187"/>
                  <a:pt x="1612515" y="728814"/>
                  <a:pt x="1625311" y="728814"/>
                </a:cubicBezTo>
                <a:close/>
                <a:moveTo>
                  <a:pt x="1976914" y="728810"/>
                </a:moveTo>
                <a:cubicBezTo>
                  <a:pt x="1989708" y="728810"/>
                  <a:pt x="2000080" y="739182"/>
                  <a:pt x="2000080" y="751976"/>
                </a:cubicBezTo>
                <a:cubicBezTo>
                  <a:pt x="2000080" y="764770"/>
                  <a:pt x="1989708" y="775143"/>
                  <a:pt x="1976914" y="775143"/>
                </a:cubicBezTo>
                <a:cubicBezTo>
                  <a:pt x="1964120" y="775143"/>
                  <a:pt x="1953748" y="764770"/>
                  <a:pt x="1953748" y="751976"/>
                </a:cubicBezTo>
                <a:cubicBezTo>
                  <a:pt x="1953748" y="739182"/>
                  <a:pt x="1964120" y="728810"/>
                  <a:pt x="1976914" y="728810"/>
                </a:cubicBezTo>
                <a:close/>
                <a:moveTo>
                  <a:pt x="1799815" y="728810"/>
                </a:moveTo>
                <a:cubicBezTo>
                  <a:pt x="1812609" y="728810"/>
                  <a:pt x="1822981" y="739182"/>
                  <a:pt x="1822981" y="751976"/>
                </a:cubicBezTo>
                <a:cubicBezTo>
                  <a:pt x="1822981" y="764770"/>
                  <a:pt x="1812609" y="775143"/>
                  <a:pt x="1799815" y="775143"/>
                </a:cubicBezTo>
                <a:cubicBezTo>
                  <a:pt x="1787021" y="775143"/>
                  <a:pt x="1776649" y="764770"/>
                  <a:pt x="1776649" y="751976"/>
                </a:cubicBezTo>
                <a:cubicBezTo>
                  <a:pt x="1776649" y="739182"/>
                  <a:pt x="1787021" y="728810"/>
                  <a:pt x="1799815" y="728810"/>
                </a:cubicBezTo>
                <a:close/>
                <a:moveTo>
                  <a:pt x="2331112" y="728810"/>
                </a:moveTo>
                <a:cubicBezTo>
                  <a:pt x="2343906" y="728810"/>
                  <a:pt x="2354278" y="739182"/>
                  <a:pt x="2354278" y="751976"/>
                </a:cubicBezTo>
                <a:cubicBezTo>
                  <a:pt x="2354278" y="764770"/>
                  <a:pt x="2343906" y="775142"/>
                  <a:pt x="2331112" y="775142"/>
                </a:cubicBezTo>
                <a:cubicBezTo>
                  <a:pt x="2318318" y="775142"/>
                  <a:pt x="2307946" y="764770"/>
                  <a:pt x="2307946" y="751976"/>
                </a:cubicBezTo>
                <a:cubicBezTo>
                  <a:pt x="2307946" y="739182"/>
                  <a:pt x="2318318" y="728810"/>
                  <a:pt x="2331112" y="728810"/>
                </a:cubicBezTo>
                <a:close/>
                <a:moveTo>
                  <a:pt x="2154013" y="728810"/>
                </a:moveTo>
                <a:cubicBezTo>
                  <a:pt x="2166807" y="728810"/>
                  <a:pt x="2177179" y="739182"/>
                  <a:pt x="2177179" y="751976"/>
                </a:cubicBezTo>
                <a:cubicBezTo>
                  <a:pt x="2177179" y="764770"/>
                  <a:pt x="2166807" y="775143"/>
                  <a:pt x="2154013" y="775143"/>
                </a:cubicBezTo>
                <a:cubicBezTo>
                  <a:pt x="2141219" y="775143"/>
                  <a:pt x="2130847" y="764770"/>
                  <a:pt x="2130847" y="751976"/>
                </a:cubicBezTo>
                <a:cubicBezTo>
                  <a:pt x="2130847" y="739182"/>
                  <a:pt x="2141219" y="728810"/>
                  <a:pt x="2154013" y="728810"/>
                </a:cubicBezTo>
                <a:close/>
                <a:moveTo>
                  <a:pt x="2685310" y="728810"/>
                </a:moveTo>
                <a:cubicBezTo>
                  <a:pt x="2698104" y="728810"/>
                  <a:pt x="2708476" y="739182"/>
                  <a:pt x="2708476" y="751976"/>
                </a:cubicBezTo>
                <a:cubicBezTo>
                  <a:pt x="2708476" y="764770"/>
                  <a:pt x="2698104" y="775142"/>
                  <a:pt x="2685310" y="775142"/>
                </a:cubicBezTo>
                <a:cubicBezTo>
                  <a:pt x="2672516" y="775142"/>
                  <a:pt x="2662144" y="764770"/>
                  <a:pt x="2662144" y="751976"/>
                </a:cubicBezTo>
                <a:cubicBezTo>
                  <a:pt x="2662144" y="739182"/>
                  <a:pt x="2672516" y="728810"/>
                  <a:pt x="2685310" y="728810"/>
                </a:cubicBezTo>
                <a:close/>
                <a:moveTo>
                  <a:pt x="2508211" y="728810"/>
                </a:moveTo>
                <a:cubicBezTo>
                  <a:pt x="2521005" y="728810"/>
                  <a:pt x="2531377" y="739182"/>
                  <a:pt x="2531377" y="751976"/>
                </a:cubicBezTo>
                <a:cubicBezTo>
                  <a:pt x="2531377" y="764770"/>
                  <a:pt x="2521005" y="775142"/>
                  <a:pt x="2508211" y="775142"/>
                </a:cubicBezTo>
                <a:cubicBezTo>
                  <a:pt x="2495417" y="775142"/>
                  <a:pt x="2485045" y="764770"/>
                  <a:pt x="2485045" y="751976"/>
                </a:cubicBezTo>
                <a:cubicBezTo>
                  <a:pt x="2485045" y="739182"/>
                  <a:pt x="2495417" y="728810"/>
                  <a:pt x="2508211" y="728810"/>
                </a:cubicBezTo>
                <a:close/>
                <a:moveTo>
                  <a:pt x="3039507" y="728810"/>
                </a:moveTo>
                <a:cubicBezTo>
                  <a:pt x="3052301" y="728810"/>
                  <a:pt x="3062673" y="739182"/>
                  <a:pt x="3062673" y="751976"/>
                </a:cubicBezTo>
                <a:cubicBezTo>
                  <a:pt x="3062673" y="764770"/>
                  <a:pt x="3052301" y="775142"/>
                  <a:pt x="3039507" y="775142"/>
                </a:cubicBezTo>
                <a:cubicBezTo>
                  <a:pt x="3026713" y="775142"/>
                  <a:pt x="3016341" y="764770"/>
                  <a:pt x="3016341" y="751976"/>
                </a:cubicBezTo>
                <a:cubicBezTo>
                  <a:pt x="3016341" y="739182"/>
                  <a:pt x="3026713" y="728810"/>
                  <a:pt x="3039507" y="728810"/>
                </a:cubicBezTo>
                <a:close/>
                <a:moveTo>
                  <a:pt x="2862409" y="728810"/>
                </a:moveTo>
                <a:cubicBezTo>
                  <a:pt x="2875203" y="728810"/>
                  <a:pt x="2885575" y="739182"/>
                  <a:pt x="2885575" y="751976"/>
                </a:cubicBezTo>
                <a:cubicBezTo>
                  <a:pt x="2885575" y="764770"/>
                  <a:pt x="2875203" y="775142"/>
                  <a:pt x="2862409" y="775142"/>
                </a:cubicBezTo>
                <a:cubicBezTo>
                  <a:pt x="2849615" y="775142"/>
                  <a:pt x="2839243" y="764770"/>
                  <a:pt x="2839243" y="751976"/>
                </a:cubicBezTo>
                <a:cubicBezTo>
                  <a:pt x="2839243" y="739182"/>
                  <a:pt x="2849615" y="728810"/>
                  <a:pt x="2862409" y="728810"/>
                </a:cubicBezTo>
                <a:close/>
                <a:moveTo>
                  <a:pt x="3216606" y="728810"/>
                </a:moveTo>
                <a:cubicBezTo>
                  <a:pt x="3229400" y="728810"/>
                  <a:pt x="3239772" y="739182"/>
                  <a:pt x="3239772" y="751976"/>
                </a:cubicBezTo>
                <a:cubicBezTo>
                  <a:pt x="3239772" y="764770"/>
                  <a:pt x="3229400" y="775142"/>
                  <a:pt x="3216606" y="775142"/>
                </a:cubicBezTo>
                <a:cubicBezTo>
                  <a:pt x="3203812" y="775142"/>
                  <a:pt x="3193440" y="764770"/>
                  <a:pt x="3193440" y="751976"/>
                </a:cubicBezTo>
                <a:cubicBezTo>
                  <a:pt x="3193440" y="739182"/>
                  <a:pt x="3203812" y="728810"/>
                  <a:pt x="3216606" y="728810"/>
                </a:cubicBezTo>
                <a:close/>
                <a:moveTo>
                  <a:pt x="3393701" y="728809"/>
                </a:moveTo>
                <a:cubicBezTo>
                  <a:pt x="3406495" y="728809"/>
                  <a:pt x="3416867" y="739182"/>
                  <a:pt x="3416867" y="751976"/>
                </a:cubicBezTo>
                <a:cubicBezTo>
                  <a:pt x="3416867" y="764770"/>
                  <a:pt x="3406495" y="775142"/>
                  <a:pt x="3393701" y="775142"/>
                </a:cubicBezTo>
                <a:cubicBezTo>
                  <a:pt x="3380907" y="775142"/>
                  <a:pt x="3370535" y="764770"/>
                  <a:pt x="3370535" y="751976"/>
                </a:cubicBezTo>
                <a:cubicBezTo>
                  <a:pt x="3370535" y="739182"/>
                  <a:pt x="3380907" y="728809"/>
                  <a:pt x="3393701" y="728809"/>
                </a:cubicBezTo>
                <a:close/>
                <a:moveTo>
                  <a:pt x="908672" y="534743"/>
                </a:moveTo>
                <a:cubicBezTo>
                  <a:pt x="921466" y="534743"/>
                  <a:pt x="931836" y="545115"/>
                  <a:pt x="931836" y="557908"/>
                </a:cubicBezTo>
                <a:cubicBezTo>
                  <a:pt x="931836" y="570702"/>
                  <a:pt x="921466" y="581074"/>
                  <a:pt x="908672" y="581074"/>
                </a:cubicBezTo>
                <a:cubicBezTo>
                  <a:pt x="895876" y="581074"/>
                  <a:pt x="885506" y="570702"/>
                  <a:pt x="885506" y="557908"/>
                </a:cubicBezTo>
                <a:cubicBezTo>
                  <a:pt x="885506" y="545115"/>
                  <a:pt x="895876" y="534743"/>
                  <a:pt x="908672" y="534743"/>
                </a:cubicBezTo>
                <a:close/>
                <a:moveTo>
                  <a:pt x="731575" y="534743"/>
                </a:moveTo>
                <a:cubicBezTo>
                  <a:pt x="744370" y="534743"/>
                  <a:pt x="754742" y="545115"/>
                  <a:pt x="754742" y="557909"/>
                </a:cubicBezTo>
                <a:cubicBezTo>
                  <a:pt x="754742" y="570702"/>
                  <a:pt x="744370" y="581074"/>
                  <a:pt x="731575" y="581074"/>
                </a:cubicBezTo>
                <a:cubicBezTo>
                  <a:pt x="718781" y="581074"/>
                  <a:pt x="708409" y="570702"/>
                  <a:pt x="708409" y="557909"/>
                </a:cubicBezTo>
                <a:cubicBezTo>
                  <a:pt x="708409" y="545115"/>
                  <a:pt x="718781" y="534743"/>
                  <a:pt x="731575" y="534743"/>
                </a:cubicBezTo>
                <a:close/>
                <a:moveTo>
                  <a:pt x="554473" y="534743"/>
                </a:moveTo>
                <a:cubicBezTo>
                  <a:pt x="567268" y="534743"/>
                  <a:pt x="577640" y="545115"/>
                  <a:pt x="577640" y="557909"/>
                </a:cubicBezTo>
                <a:cubicBezTo>
                  <a:pt x="577640" y="570702"/>
                  <a:pt x="567268" y="581074"/>
                  <a:pt x="554473" y="581074"/>
                </a:cubicBezTo>
                <a:cubicBezTo>
                  <a:pt x="541679" y="581074"/>
                  <a:pt x="531307" y="570702"/>
                  <a:pt x="531307" y="557909"/>
                </a:cubicBezTo>
                <a:cubicBezTo>
                  <a:pt x="531307" y="545115"/>
                  <a:pt x="541679" y="534743"/>
                  <a:pt x="554473" y="534743"/>
                </a:cubicBezTo>
                <a:close/>
                <a:moveTo>
                  <a:pt x="377376" y="534743"/>
                </a:moveTo>
                <a:cubicBezTo>
                  <a:pt x="390172" y="534743"/>
                  <a:pt x="400542" y="545115"/>
                  <a:pt x="400542" y="557909"/>
                </a:cubicBezTo>
                <a:cubicBezTo>
                  <a:pt x="400542" y="570702"/>
                  <a:pt x="390172" y="581074"/>
                  <a:pt x="377376" y="581074"/>
                </a:cubicBezTo>
                <a:cubicBezTo>
                  <a:pt x="364582" y="581074"/>
                  <a:pt x="354209" y="570702"/>
                  <a:pt x="354209" y="557909"/>
                </a:cubicBezTo>
                <a:cubicBezTo>
                  <a:pt x="354209" y="545115"/>
                  <a:pt x="364582" y="534743"/>
                  <a:pt x="377376" y="534743"/>
                </a:cubicBezTo>
                <a:close/>
                <a:moveTo>
                  <a:pt x="200273" y="534743"/>
                </a:moveTo>
                <a:cubicBezTo>
                  <a:pt x="213067" y="534743"/>
                  <a:pt x="223439" y="545115"/>
                  <a:pt x="223439" y="557909"/>
                </a:cubicBezTo>
                <a:cubicBezTo>
                  <a:pt x="223439" y="570702"/>
                  <a:pt x="213067" y="581074"/>
                  <a:pt x="200273" y="581074"/>
                </a:cubicBezTo>
                <a:cubicBezTo>
                  <a:pt x="187480" y="581074"/>
                  <a:pt x="177108" y="570702"/>
                  <a:pt x="177108" y="557909"/>
                </a:cubicBezTo>
                <a:cubicBezTo>
                  <a:pt x="177108" y="545115"/>
                  <a:pt x="187480" y="534743"/>
                  <a:pt x="200273" y="534743"/>
                </a:cubicBezTo>
                <a:close/>
                <a:moveTo>
                  <a:pt x="23175" y="534743"/>
                </a:moveTo>
                <a:cubicBezTo>
                  <a:pt x="35969" y="534743"/>
                  <a:pt x="46341" y="545115"/>
                  <a:pt x="46341" y="557909"/>
                </a:cubicBezTo>
                <a:cubicBezTo>
                  <a:pt x="46341" y="570702"/>
                  <a:pt x="35969" y="581074"/>
                  <a:pt x="23175" y="581074"/>
                </a:cubicBezTo>
                <a:cubicBezTo>
                  <a:pt x="10381" y="581074"/>
                  <a:pt x="10" y="570702"/>
                  <a:pt x="10" y="557909"/>
                </a:cubicBezTo>
                <a:cubicBezTo>
                  <a:pt x="10" y="545115"/>
                  <a:pt x="10381" y="534743"/>
                  <a:pt x="23175" y="534743"/>
                </a:cubicBezTo>
                <a:close/>
                <a:moveTo>
                  <a:pt x="1617050" y="534743"/>
                </a:moveTo>
                <a:cubicBezTo>
                  <a:pt x="1629851" y="534743"/>
                  <a:pt x="1640225" y="545114"/>
                  <a:pt x="1640225" y="557908"/>
                </a:cubicBezTo>
                <a:cubicBezTo>
                  <a:pt x="1640225" y="570702"/>
                  <a:pt x="1629851" y="581074"/>
                  <a:pt x="1617050" y="581074"/>
                </a:cubicBezTo>
                <a:cubicBezTo>
                  <a:pt x="1604254" y="581074"/>
                  <a:pt x="1593880" y="570702"/>
                  <a:pt x="1593880" y="557908"/>
                </a:cubicBezTo>
                <a:cubicBezTo>
                  <a:pt x="1593880" y="545114"/>
                  <a:pt x="1604254" y="534743"/>
                  <a:pt x="1617050" y="534743"/>
                </a:cubicBezTo>
                <a:close/>
                <a:moveTo>
                  <a:pt x="1439966" y="534743"/>
                </a:moveTo>
                <a:cubicBezTo>
                  <a:pt x="1452759" y="534743"/>
                  <a:pt x="1463130" y="545115"/>
                  <a:pt x="1463130" y="557908"/>
                </a:cubicBezTo>
                <a:cubicBezTo>
                  <a:pt x="1463130" y="570702"/>
                  <a:pt x="1452759" y="581074"/>
                  <a:pt x="1439966" y="581074"/>
                </a:cubicBezTo>
                <a:cubicBezTo>
                  <a:pt x="1427171" y="581074"/>
                  <a:pt x="1416800" y="570702"/>
                  <a:pt x="1416800" y="557908"/>
                </a:cubicBezTo>
                <a:cubicBezTo>
                  <a:pt x="1416800" y="545115"/>
                  <a:pt x="1427171" y="534743"/>
                  <a:pt x="1439966" y="534743"/>
                </a:cubicBezTo>
                <a:close/>
                <a:moveTo>
                  <a:pt x="1262867" y="534743"/>
                </a:moveTo>
                <a:cubicBezTo>
                  <a:pt x="1275660" y="534743"/>
                  <a:pt x="1286033" y="545115"/>
                  <a:pt x="1286033" y="557908"/>
                </a:cubicBezTo>
                <a:cubicBezTo>
                  <a:pt x="1286033" y="570702"/>
                  <a:pt x="1275660" y="581074"/>
                  <a:pt x="1262867" y="581074"/>
                </a:cubicBezTo>
                <a:cubicBezTo>
                  <a:pt x="1250072" y="581074"/>
                  <a:pt x="1239702" y="570702"/>
                  <a:pt x="1239702" y="557908"/>
                </a:cubicBezTo>
                <a:cubicBezTo>
                  <a:pt x="1239702" y="545115"/>
                  <a:pt x="1250072" y="534743"/>
                  <a:pt x="1262867" y="534743"/>
                </a:cubicBezTo>
                <a:close/>
                <a:moveTo>
                  <a:pt x="1085774" y="534743"/>
                </a:moveTo>
                <a:cubicBezTo>
                  <a:pt x="1098571" y="534743"/>
                  <a:pt x="1108943" y="545115"/>
                  <a:pt x="1108943" y="557908"/>
                </a:cubicBezTo>
                <a:cubicBezTo>
                  <a:pt x="1108943" y="570702"/>
                  <a:pt x="1098571" y="581074"/>
                  <a:pt x="1085774" y="581074"/>
                </a:cubicBezTo>
                <a:cubicBezTo>
                  <a:pt x="1072978" y="581074"/>
                  <a:pt x="1062601" y="570702"/>
                  <a:pt x="1062601" y="557908"/>
                </a:cubicBezTo>
                <a:cubicBezTo>
                  <a:pt x="1062601" y="545115"/>
                  <a:pt x="1072978" y="534743"/>
                  <a:pt x="1085774" y="534743"/>
                </a:cubicBezTo>
                <a:close/>
                <a:moveTo>
                  <a:pt x="2677052" y="534738"/>
                </a:moveTo>
                <a:cubicBezTo>
                  <a:pt x="2689846" y="534738"/>
                  <a:pt x="2700218" y="545109"/>
                  <a:pt x="2700218" y="557903"/>
                </a:cubicBezTo>
                <a:cubicBezTo>
                  <a:pt x="2700218" y="570697"/>
                  <a:pt x="2689846" y="581069"/>
                  <a:pt x="2677052" y="581069"/>
                </a:cubicBezTo>
                <a:cubicBezTo>
                  <a:pt x="2664258" y="581069"/>
                  <a:pt x="2653886" y="570697"/>
                  <a:pt x="2653886" y="557903"/>
                </a:cubicBezTo>
                <a:cubicBezTo>
                  <a:pt x="2653886" y="545109"/>
                  <a:pt x="2664258" y="534738"/>
                  <a:pt x="2677052" y="534738"/>
                </a:cubicBezTo>
                <a:close/>
                <a:moveTo>
                  <a:pt x="2499953" y="534738"/>
                </a:moveTo>
                <a:cubicBezTo>
                  <a:pt x="2512747" y="534738"/>
                  <a:pt x="2523119" y="545109"/>
                  <a:pt x="2523119" y="557903"/>
                </a:cubicBezTo>
                <a:cubicBezTo>
                  <a:pt x="2523119" y="570697"/>
                  <a:pt x="2512747" y="581069"/>
                  <a:pt x="2499953" y="581069"/>
                </a:cubicBezTo>
                <a:cubicBezTo>
                  <a:pt x="2487159" y="581069"/>
                  <a:pt x="2476787" y="570697"/>
                  <a:pt x="2476787" y="557903"/>
                </a:cubicBezTo>
                <a:cubicBezTo>
                  <a:pt x="2476787" y="545109"/>
                  <a:pt x="2487159" y="534738"/>
                  <a:pt x="2499953" y="534738"/>
                </a:cubicBezTo>
                <a:close/>
                <a:moveTo>
                  <a:pt x="2322855" y="534738"/>
                </a:moveTo>
                <a:cubicBezTo>
                  <a:pt x="2335649" y="534738"/>
                  <a:pt x="2346021" y="545109"/>
                  <a:pt x="2346021" y="557903"/>
                </a:cubicBezTo>
                <a:cubicBezTo>
                  <a:pt x="2346021" y="570697"/>
                  <a:pt x="2335649" y="581069"/>
                  <a:pt x="2322855" y="581069"/>
                </a:cubicBezTo>
                <a:cubicBezTo>
                  <a:pt x="2310061" y="581069"/>
                  <a:pt x="2299689" y="570697"/>
                  <a:pt x="2299689" y="557903"/>
                </a:cubicBezTo>
                <a:cubicBezTo>
                  <a:pt x="2299689" y="545109"/>
                  <a:pt x="2310061" y="534738"/>
                  <a:pt x="2322855" y="534738"/>
                </a:cubicBezTo>
                <a:close/>
                <a:moveTo>
                  <a:pt x="2145756" y="534738"/>
                </a:moveTo>
                <a:cubicBezTo>
                  <a:pt x="2158550" y="534738"/>
                  <a:pt x="2168922" y="545110"/>
                  <a:pt x="2168922" y="557903"/>
                </a:cubicBezTo>
                <a:cubicBezTo>
                  <a:pt x="2168922" y="570697"/>
                  <a:pt x="2158550" y="581069"/>
                  <a:pt x="2145756" y="581069"/>
                </a:cubicBezTo>
                <a:cubicBezTo>
                  <a:pt x="2132962" y="581069"/>
                  <a:pt x="2122590" y="570697"/>
                  <a:pt x="2122590" y="557903"/>
                </a:cubicBezTo>
                <a:cubicBezTo>
                  <a:pt x="2122590" y="545110"/>
                  <a:pt x="2132962" y="534738"/>
                  <a:pt x="2145756" y="534738"/>
                </a:cubicBezTo>
                <a:close/>
                <a:moveTo>
                  <a:pt x="1968657" y="534738"/>
                </a:moveTo>
                <a:cubicBezTo>
                  <a:pt x="1981451" y="534738"/>
                  <a:pt x="1991823" y="545110"/>
                  <a:pt x="1991823" y="557903"/>
                </a:cubicBezTo>
                <a:cubicBezTo>
                  <a:pt x="1991823" y="570697"/>
                  <a:pt x="1981451" y="581069"/>
                  <a:pt x="1968657" y="581069"/>
                </a:cubicBezTo>
                <a:cubicBezTo>
                  <a:pt x="1955863" y="581069"/>
                  <a:pt x="1945491" y="570697"/>
                  <a:pt x="1945491" y="557903"/>
                </a:cubicBezTo>
                <a:cubicBezTo>
                  <a:pt x="1945491" y="545110"/>
                  <a:pt x="1955863" y="534738"/>
                  <a:pt x="1968657" y="534738"/>
                </a:cubicBezTo>
                <a:close/>
                <a:moveTo>
                  <a:pt x="1791558" y="534738"/>
                </a:moveTo>
                <a:cubicBezTo>
                  <a:pt x="1804352" y="534738"/>
                  <a:pt x="1814724" y="545110"/>
                  <a:pt x="1814724" y="557904"/>
                </a:cubicBezTo>
                <a:cubicBezTo>
                  <a:pt x="1814724" y="570697"/>
                  <a:pt x="1804352" y="581069"/>
                  <a:pt x="1791558" y="581069"/>
                </a:cubicBezTo>
                <a:cubicBezTo>
                  <a:pt x="1778764" y="581069"/>
                  <a:pt x="1768392" y="570697"/>
                  <a:pt x="1768392" y="557904"/>
                </a:cubicBezTo>
                <a:cubicBezTo>
                  <a:pt x="1768392" y="545110"/>
                  <a:pt x="1778764" y="534738"/>
                  <a:pt x="1791558" y="534738"/>
                </a:cubicBezTo>
                <a:close/>
                <a:moveTo>
                  <a:pt x="3385444" y="534737"/>
                </a:moveTo>
                <a:cubicBezTo>
                  <a:pt x="3398238" y="534737"/>
                  <a:pt x="3408610" y="545109"/>
                  <a:pt x="3408610" y="557903"/>
                </a:cubicBezTo>
                <a:cubicBezTo>
                  <a:pt x="3408610" y="570697"/>
                  <a:pt x="3398238" y="581069"/>
                  <a:pt x="3385444" y="581069"/>
                </a:cubicBezTo>
                <a:cubicBezTo>
                  <a:pt x="3372650" y="581069"/>
                  <a:pt x="3362278" y="570697"/>
                  <a:pt x="3362278" y="557903"/>
                </a:cubicBezTo>
                <a:cubicBezTo>
                  <a:pt x="3362278" y="545109"/>
                  <a:pt x="3372650" y="534737"/>
                  <a:pt x="3385444" y="534737"/>
                </a:cubicBezTo>
                <a:close/>
                <a:moveTo>
                  <a:pt x="3208349" y="534737"/>
                </a:moveTo>
                <a:cubicBezTo>
                  <a:pt x="3221143" y="534737"/>
                  <a:pt x="3231515" y="545109"/>
                  <a:pt x="3231515" y="557903"/>
                </a:cubicBezTo>
                <a:cubicBezTo>
                  <a:pt x="3231515" y="570697"/>
                  <a:pt x="3221143" y="581069"/>
                  <a:pt x="3208349" y="581069"/>
                </a:cubicBezTo>
                <a:cubicBezTo>
                  <a:pt x="3195555" y="581069"/>
                  <a:pt x="3185183" y="570697"/>
                  <a:pt x="3185183" y="557903"/>
                </a:cubicBezTo>
                <a:cubicBezTo>
                  <a:pt x="3185183" y="545109"/>
                  <a:pt x="3195555" y="534737"/>
                  <a:pt x="3208349" y="534737"/>
                </a:cubicBezTo>
                <a:close/>
                <a:moveTo>
                  <a:pt x="3031250" y="534737"/>
                </a:moveTo>
                <a:cubicBezTo>
                  <a:pt x="3044044" y="534737"/>
                  <a:pt x="3054416" y="545109"/>
                  <a:pt x="3054416" y="557903"/>
                </a:cubicBezTo>
                <a:cubicBezTo>
                  <a:pt x="3054416" y="570697"/>
                  <a:pt x="3044044" y="581069"/>
                  <a:pt x="3031250" y="581069"/>
                </a:cubicBezTo>
                <a:cubicBezTo>
                  <a:pt x="3018456" y="581069"/>
                  <a:pt x="3008084" y="570697"/>
                  <a:pt x="3008084" y="557903"/>
                </a:cubicBezTo>
                <a:cubicBezTo>
                  <a:pt x="3008084" y="545109"/>
                  <a:pt x="3018456" y="534737"/>
                  <a:pt x="3031250" y="534737"/>
                </a:cubicBezTo>
                <a:close/>
                <a:moveTo>
                  <a:pt x="2854151" y="534737"/>
                </a:moveTo>
                <a:cubicBezTo>
                  <a:pt x="2866945" y="534737"/>
                  <a:pt x="2877317" y="545109"/>
                  <a:pt x="2877317" y="557903"/>
                </a:cubicBezTo>
                <a:cubicBezTo>
                  <a:pt x="2877317" y="570697"/>
                  <a:pt x="2866945" y="581069"/>
                  <a:pt x="2854151" y="581069"/>
                </a:cubicBezTo>
                <a:cubicBezTo>
                  <a:pt x="2841357" y="581069"/>
                  <a:pt x="2830985" y="570697"/>
                  <a:pt x="2830985" y="557903"/>
                </a:cubicBezTo>
                <a:cubicBezTo>
                  <a:pt x="2830985" y="545109"/>
                  <a:pt x="2841357" y="534737"/>
                  <a:pt x="2854151" y="534737"/>
                </a:cubicBezTo>
                <a:close/>
                <a:moveTo>
                  <a:pt x="25240" y="363380"/>
                </a:moveTo>
                <a:cubicBezTo>
                  <a:pt x="38034" y="363380"/>
                  <a:pt x="48406" y="373751"/>
                  <a:pt x="48406" y="386546"/>
                </a:cubicBezTo>
                <a:cubicBezTo>
                  <a:pt x="48406" y="399339"/>
                  <a:pt x="38034" y="409711"/>
                  <a:pt x="25240" y="409711"/>
                </a:cubicBezTo>
                <a:cubicBezTo>
                  <a:pt x="12446" y="409711"/>
                  <a:pt x="2074" y="399339"/>
                  <a:pt x="2074" y="386546"/>
                </a:cubicBezTo>
                <a:cubicBezTo>
                  <a:pt x="2074" y="373751"/>
                  <a:pt x="12446" y="363380"/>
                  <a:pt x="25240" y="363380"/>
                </a:cubicBezTo>
                <a:close/>
                <a:moveTo>
                  <a:pt x="1087839" y="363380"/>
                </a:moveTo>
                <a:cubicBezTo>
                  <a:pt x="1100636" y="363380"/>
                  <a:pt x="1111008" y="373751"/>
                  <a:pt x="1111008" y="386545"/>
                </a:cubicBezTo>
                <a:cubicBezTo>
                  <a:pt x="1111008" y="399339"/>
                  <a:pt x="1100636" y="409711"/>
                  <a:pt x="1087839" y="409711"/>
                </a:cubicBezTo>
                <a:cubicBezTo>
                  <a:pt x="1075042" y="409711"/>
                  <a:pt x="1064669" y="399339"/>
                  <a:pt x="1064669" y="386545"/>
                </a:cubicBezTo>
                <a:cubicBezTo>
                  <a:pt x="1064669" y="373751"/>
                  <a:pt x="1075042" y="363380"/>
                  <a:pt x="1087839" y="363380"/>
                </a:cubicBezTo>
                <a:close/>
                <a:moveTo>
                  <a:pt x="910739" y="363380"/>
                </a:moveTo>
                <a:cubicBezTo>
                  <a:pt x="923530" y="363380"/>
                  <a:pt x="933902" y="373751"/>
                  <a:pt x="933902" y="386545"/>
                </a:cubicBezTo>
                <a:cubicBezTo>
                  <a:pt x="933902" y="399339"/>
                  <a:pt x="923530" y="409711"/>
                  <a:pt x="910739" y="409711"/>
                </a:cubicBezTo>
                <a:cubicBezTo>
                  <a:pt x="897940" y="409711"/>
                  <a:pt x="887573" y="399339"/>
                  <a:pt x="887573" y="386545"/>
                </a:cubicBezTo>
                <a:cubicBezTo>
                  <a:pt x="887573" y="373751"/>
                  <a:pt x="897940" y="363380"/>
                  <a:pt x="910739" y="363380"/>
                </a:cubicBezTo>
                <a:close/>
                <a:moveTo>
                  <a:pt x="733641" y="363380"/>
                </a:moveTo>
                <a:cubicBezTo>
                  <a:pt x="746435" y="363380"/>
                  <a:pt x="756807" y="373751"/>
                  <a:pt x="756807" y="386545"/>
                </a:cubicBezTo>
                <a:cubicBezTo>
                  <a:pt x="756807" y="399339"/>
                  <a:pt x="746435" y="409711"/>
                  <a:pt x="733641" y="409711"/>
                </a:cubicBezTo>
                <a:cubicBezTo>
                  <a:pt x="720846" y="409711"/>
                  <a:pt x="710474" y="399339"/>
                  <a:pt x="710474" y="386545"/>
                </a:cubicBezTo>
                <a:cubicBezTo>
                  <a:pt x="710474" y="373751"/>
                  <a:pt x="720846" y="363380"/>
                  <a:pt x="733641" y="363380"/>
                </a:cubicBezTo>
                <a:close/>
                <a:moveTo>
                  <a:pt x="556538" y="363380"/>
                </a:moveTo>
                <a:cubicBezTo>
                  <a:pt x="569332" y="363380"/>
                  <a:pt x="579704" y="373751"/>
                  <a:pt x="579704" y="386546"/>
                </a:cubicBezTo>
                <a:cubicBezTo>
                  <a:pt x="579704" y="399339"/>
                  <a:pt x="569332" y="409711"/>
                  <a:pt x="556538" y="409711"/>
                </a:cubicBezTo>
                <a:cubicBezTo>
                  <a:pt x="543744" y="409711"/>
                  <a:pt x="533372" y="399339"/>
                  <a:pt x="533372" y="386546"/>
                </a:cubicBezTo>
                <a:cubicBezTo>
                  <a:pt x="533372" y="373751"/>
                  <a:pt x="543744" y="363380"/>
                  <a:pt x="556538" y="363380"/>
                </a:cubicBezTo>
                <a:close/>
                <a:moveTo>
                  <a:pt x="379441" y="363380"/>
                </a:moveTo>
                <a:cubicBezTo>
                  <a:pt x="392236" y="363380"/>
                  <a:pt x="402607" y="373751"/>
                  <a:pt x="402607" y="386546"/>
                </a:cubicBezTo>
                <a:cubicBezTo>
                  <a:pt x="402607" y="399339"/>
                  <a:pt x="392236" y="409711"/>
                  <a:pt x="379441" y="409711"/>
                </a:cubicBezTo>
                <a:cubicBezTo>
                  <a:pt x="366647" y="409711"/>
                  <a:pt x="356274" y="399339"/>
                  <a:pt x="356274" y="386546"/>
                </a:cubicBezTo>
                <a:cubicBezTo>
                  <a:pt x="356274" y="373751"/>
                  <a:pt x="366647" y="363380"/>
                  <a:pt x="379441" y="363380"/>
                </a:cubicBezTo>
                <a:close/>
                <a:moveTo>
                  <a:pt x="202338" y="363380"/>
                </a:moveTo>
                <a:cubicBezTo>
                  <a:pt x="215132" y="363380"/>
                  <a:pt x="225504" y="373751"/>
                  <a:pt x="225504" y="386546"/>
                </a:cubicBezTo>
                <a:cubicBezTo>
                  <a:pt x="225504" y="399339"/>
                  <a:pt x="215132" y="409711"/>
                  <a:pt x="202338" y="409711"/>
                </a:cubicBezTo>
                <a:cubicBezTo>
                  <a:pt x="189544" y="409711"/>
                  <a:pt x="179172" y="399339"/>
                  <a:pt x="179172" y="386546"/>
                </a:cubicBezTo>
                <a:cubicBezTo>
                  <a:pt x="179172" y="373751"/>
                  <a:pt x="189544" y="363380"/>
                  <a:pt x="202338" y="363380"/>
                </a:cubicBezTo>
                <a:close/>
                <a:moveTo>
                  <a:pt x="1619116" y="363380"/>
                </a:moveTo>
                <a:cubicBezTo>
                  <a:pt x="1631914" y="363380"/>
                  <a:pt x="1642289" y="373751"/>
                  <a:pt x="1642289" y="386545"/>
                </a:cubicBezTo>
                <a:cubicBezTo>
                  <a:pt x="1642289" y="399339"/>
                  <a:pt x="1631914" y="409711"/>
                  <a:pt x="1619116" y="409711"/>
                </a:cubicBezTo>
                <a:cubicBezTo>
                  <a:pt x="1606319" y="409711"/>
                  <a:pt x="1595945" y="399339"/>
                  <a:pt x="1595945" y="386545"/>
                </a:cubicBezTo>
                <a:cubicBezTo>
                  <a:pt x="1595945" y="373751"/>
                  <a:pt x="1606319" y="363380"/>
                  <a:pt x="1619116" y="363380"/>
                </a:cubicBezTo>
                <a:close/>
                <a:moveTo>
                  <a:pt x="1442029" y="363380"/>
                </a:moveTo>
                <a:cubicBezTo>
                  <a:pt x="1454823" y="363380"/>
                  <a:pt x="1465195" y="373751"/>
                  <a:pt x="1465195" y="386545"/>
                </a:cubicBezTo>
                <a:cubicBezTo>
                  <a:pt x="1465195" y="399339"/>
                  <a:pt x="1454823" y="409711"/>
                  <a:pt x="1442029" y="409711"/>
                </a:cubicBezTo>
                <a:cubicBezTo>
                  <a:pt x="1429236" y="409711"/>
                  <a:pt x="1418864" y="399339"/>
                  <a:pt x="1418864" y="386545"/>
                </a:cubicBezTo>
                <a:cubicBezTo>
                  <a:pt x="1418864" y="373751"/>
                  <a:pt x="1429236" y="363380"/>
                  <a:pt x="1442029" y="363380"/>
                </a:cubicBezTo>
                <a:close/>
                <a:moveTo>
                  <a:pt x="1264930" y="363380"/>
                </a:moveTo>
                <a:cubicBezTo>
                  <a:pt x="1277725" y="363380"/>
                  <a:pt x="1288096" y="373751"/>
                  <a:pt x="1288096" y="386545"/>
                </a:cubicBezTo>
                <a:cubicBezTo>
                  <a:pt x="1288096" y="399339"/>
                  <a:pt x="1277725" y="409711"/>
                  <a:pt x="1264930" y="409711"/>
                </a:cubicBezTo>
                <a:cubicBezTo>
                  <a:pt x="1252136" y="409711"/>
                  <a:pt x="1241764" y="399339"/>
                  <a:pt x="1241764" y="386545"/>
                </a:cubicBezTo>
                <a:cubicBezTo>
                  <a:pt x="1241764" y="373751"/>
                  <a:pt x="1252136" y="363380"/>
                  <a:pt x="1264930" y="363380"/>
                </a:cubicBezTo>
                <a:close/>
                <a:moveTo>
                  <a:pt x="1793622" y="363374"/>
                </a:moveTo>
                <a:cubicBezTo>
                  <a:pt x="1806416" y="363374"/>
                  <a:pt x="1816788" y="373746"/>
                  <a:pt x="1816788" y="386540"/>
                </a:cubicBezTo>
                <a:cubicBezTo>
                  <a:pt x="1816788" y="399335"/>
                  <a:pt x="1806416" y="409706"/>
                  <a:pt x="1793622" y="409706"/>
                </a:cubicBezTo>
                <a:cubicBezTo>
                  <a:pt x="1780828" y="409706"/>
                  <a:pt x="1770456" y="399335"/>
                  <a:pt x="1770456" y="386540"/>
                </a:cubicBezTo>
                <a:cubicBezTo>
                  <a:pt x="1770456" y="373746"/>
                  <a:pt x="1780828" y="363374"/>
                  <a:pt x="1793622" y="363374"/>
                </a:cubicBezTo>
                <a:close/>
                <a:moveTo>
                  <a:pt x="2856216" y="363374"/>
                </a:moveTo>
                <a:cubicBezTo>
                  <a:pt x="2869010" y="363374"/>
                  <a:pt x="2879382" y="373746"/>
                  <a:pt x="2879382" y="386540"/>
                </a:cubicBezTo>
                <a:cubicBezTo>
                  <a:pt x="2879382" y="399334"/>
                  <a:pt x="2869010" y="409705"/>
                  <a:pt x="2856216" y="409705"/>
                </a:cubicBezTo>
                <a:cubicBezTo>
                  <a:pt x="2843422" y="409705"/>
                  <a:pt x="2833050" y="399334"/>
                  <a:pt x="2833050" y="386540"/>
                </a:cubicBezTo>
                <a:cubicBezTo>
                  <a:pt x="2833050" y="373746"/>
                  <a:pt x="2843422" y="363374"/>
                  <a:pt x="2856216" y="363374"/>
                </a:cubicBezTo>
                <a:close/>
                <a:moveTo>
                  <a:pt x="2679117" y="363374"/>
                </a:moveTo>
                <a:cubicBezTo>
                  <a:pt x="2691911" y="363374"/>
                  <a:pt x="2702283" y="373746"/>
                  <a:pt x="2702283" y="386540"/>
                </a:cubicBezTo>
                <a:cubicBezTo>
                  <a:pt x="2702283" y="399334"/>
                  <a:pt x="2691911" y="409705"/>
                  <a:pt x="2679117" y="409705"/>
                </a:cubicBezTo>
                <a:cubicBezTo>
                  <a:pt x="2666323" y="409705"/>
                  <a:pt x="2655951" y="399334"/>
                  <a:pt x="2655951" y="386540"/>
                </a:cubicBezTo>
                <a:cubicBezTo>
                  <a:pt x="2655951" y="373746"/>
                  <a:pt x="2666323" y="363374"/>
                  <a:pt x="2679117" y="363374"/>
                </a:cubicBezTo>
                <a:close/>
                <a:moveTo>
                  <a:pt x="2502018" y="363374"/>
                </a:moveTo>
                <a:cubicBezTo>
                  <a:pt x="2514812" y="363374"/>
                  <a:pt x="2525184" y="373746"/>
                  <a:pt x="2525184" y="386540"/>
                </a:cubicBezTo>
                <a:cubicBezTo>
                  <a:pt x="2525184" y="399334"/>
                  <a:pt x="2514812" y="409706"/>
                  <a:pt x="2502018" y="409706"/>
                </a:cubicBezTo>
                <a:cubicBezTo>
                  <a:pt x="2489224" y="409706"/>
                  <a:pt x="2478852" y="399334"/>
                  <a:pt x="2478852" y="386540"/>
                </a:cubicBezTo>
                <a:cubicBezTo>
                  <a:pt x="2478852" y="373746"/>
                  <a:pt x="2489224" y="363374"/>
                  <a:pt x="2502018" y="363374"/>
                </a:cubicBezTo>
                <a:close/>
                <a:moveTo>
                  <a:pt x="2324919" y="363374"/>
                </a:moveTo>
                <a:cubicBezTo>
                  <a:pt x="2337713" y="363374"/>
                  <a:pt x="2348085" y="373746"/>
                  <a:pt x="2348085" y="386540"/>
                </a:cubicBezTo>
                <a:cubicBezTo>
                  <a:pt x="2348085" y="399334"/>
                  <a:pt x="2337713" y="409706"/>
                  <a:pt x="2324919" y="409706"/>
                </a:cubicBezTo>
                <a:cubicBezTo>
                  <a:pt x="2312125" y="409706"/>
                  <a:pt x="2301753" y="399334"/>
                  <a:pt x="2301753" y="386540"/>
                </a:cubicBezTo>
                <a:cubicBezTo>
                  <a:pt x="2301753" y="373746"/>
                  <a:pt x="2312125" y="363374"/>
                  <a:pt x="2324919" y="363374"/>
                </a:cubicBezTo>
                <a:close/>
                <a:moveTo>
                  <a:pt x="2147820" y="363374"/>
                </a:moveTo>
                <a:cubicBezTo>
                  <a:pt x="2160614" y="363374"/>
                  <a:pt x="2170986" y="373746"/>
                  <a:pt x="2170986" y="386540"/>
                </a:cubicBezTo>
                <a:cubicBezTo>
                  <a:pt x="2170986" y="399335"/>
                  <a:pt x="2160614" y="409706"/>
                  <a:pt x="2147820" y="409706"/>
                </a:cubicBezTo>
                <a:cubicBezTo>
                  <a:pt x="2135026" y="409706"/>
                  <a:pt x="2124654" y="399335"/>
                  <a:pt x="2124654" y="386540"/>
                </a:cubicBezTo>
                <a:cubicBezTo>
                  <a:pt x="2124654" y="373746"/>
                  <a:pt x="2135026" y="363374"/>
                  <a:pt x="2147820" y="363374"/>
                </a:cubicBezTo>
                <a:close/>
                <a:moveTo>
                  <a:pt x="1970721" y="363374"/>
                </a:moveTo>
                <a:cubicBezTo>
                  <a:pt x="1983515" y="363374"/>
                  <a:pt x="1993887" y="373746"/>
                  <a:pt x="1993887" y="386540"/>
                </a:cubicBezTo>
                <a:cubicBezTo>
                  <a:pt x="1993887" y="399335"/>
                  <a:pt x="1983515" y="409706"/>
                  <a:pt x="1970721" y="409706"/>
                </a:cubicBezTo>
                <a:cubicBezTo>
                  <a:pt x="1957927" y="409706"/>
                  <a:pt x="1947555" y="399335"/>
                  <a:pt x="1947555" y="386540"/>
                </a:cubicBezTo>
                <a:cubicBezTo>
                  <a:pt x="1947555" y="373746"/>
                  <a:pt x="1957927" y="363374"/>
                  <a:pt x="1970721" y="363374"/>
                </a:cubicBezTo>
                <a:close/>
                <a:moveTo>
                  <a:pt x="3387508" y="363374"/>
                </a:moveTo>
                <a:cubicBezTo>
                  <a:pt x="3400302" y="363374"/>
                  <a:pt x="3410674" y="373746"/>
                  <a:pt x="3410674" y="386540"/>
                </a:cubicBezTo>
                <a:cubicBezTo>
                  <a:pt x="3410674" y="399334"/>
                  <a:pt x="3400302" y="409705"/>
                  <a:pt x="3387508" y="409705"/>
                </a:cubicBezTo>
                <a:cubicBezTo>
                  <a:pt x="3374714" y="409705"/>
                  <a:pt x="3364342" y="399334"/>
                  <a:pt x="3364342" y="386540"/>
                </a:cubicBezTo>
                <a:cubicBezTo>
                  <a:pt x="3364342" y="373746"/>
                  <a:pt x="3374714" y="363374"/>
                  <a:pt x="3387508" y="363374"/>
                </a:cubicBezTo>
                <a:close/>
                <a:moveTo>
                  <a:pt x="3210413" y="363374"/>
                </a:moveTo>
                <a:cubicBezTo>
                  <a:pt x="3223207" y="363374"/>
                  <a:pt x="3233579" y="373746"/>
                  <a:pt x="3233579" y="386540"/>
                </a:cubicBezTo>
                <a:cubicBezTo>
                  <a:pt x="3233579" y="399334"/>
                  <a:pt x="3223207" y="409705"/>
                  <a:pt x="3210413" y="409705"/>
                </a:cubicBezTo>
                <a:cubicBezTo>
                  <a:pt x="3197619" y="409705"/>
                  <a:pt x="3187247" y="399334"/>
                  <a:pt x="3187247" y="386540"/>
                </a:cubicBezTo>
                <a:cubicBezTo>
                  <a:pt x="3187247" y="373746"/>
                  <a:pt x="3197619" y="363374"/>
                  <a:pt x="3210413" y="363374"/>
                </a:cubicBezTo>
                <a:close/>
                <a:moveTo>
                  <a:pt x="3033314" y="363374"/>
                </a:moveTo>
                <a:cubicBezTo>
                  <a:pt x="3046108" y="363374"/>
                  <a:pt x="3056480" y="373746"/>
                  <a:pt x="3056480" y="386540"/>
                </a:cubicBezTo>
                <a:cubicBezTo>
                  <a:pt x="3056480" y="399334"/>
                  <a:pt x="3046108" y="409705"/>
                  <a:pt x="3033314" y="409705"/>
                </a:cubicBezTo>
                <a:cubicBezTo>
                  <a:pt x="3020520" y="409705"/>
                  <a:pt x="3010148" y="399334"/>
                  <a:pt x="3010148" y="386540"/>
                </a:cubicBezTo>
                <a:cubicBezTo>
                  <a:pt x="3010148" y="373746"/>
                  <a:pt x="3020520" y="363374"/>
                  <a:pt x="3033314" y="363374"/>
                </a:cubicBezTo>
                <a:close/>
                <a:moveTo>
                  <a:pt x="25240" y="171368"/>
                </a:moveTo>
                <a:cubicBezTo>
                  <a:pt x="38034" y="171368"/>
                  <a:pt x="48406" y="181740"/>
                  <a:pt x="48406" y="194534"/>
                </a:cubicBezTo>
                <a:cubicBezTo>
                  <a:pt x="48406" y="207328"/>
                  <a:pt x="38034" y="217700"/>
                  <a:pt x="25240" y="217700"/>
                </a:cubicBezTo>
                <a:cubicBezTo>
                  <a:pt x="12446" y="217700"/>
                  <a:pt x="2074" y="207328"/>
                  <a:pt x="2074" y="194534"/>
                </a:cubicBezTo>
                <a:cubicBezTo>
                  <a:pt x="2074" y="181740"/>
                  <a:pt x="12446" y="171368"/>
                  <a:pt x="25240" y="171368"/>
                </a:cubicBezTo>
                <a:close/>
                <a:moveTo>
                  <a:pt x="379441" y="171368"/>
                </a:moveTo>
                <a:cubicBezTo>
                  <a:pt x="392237" y="171368"/>
                  <a:pt x="402607" y="181740"/>
                  <a:pt x="402607" y="194534"/>
                </a:cubicBezTo>
                <a:cubicBezTo>
                  <a:pt x="402607" y="207328"/>
                  <a:pt x="392237" y="217700"/>
                  <a:pt x="379441" y="217700"/>
                </a:cubicBezTo>
                <a:cubicBezTo>
                  <a:pt x="366647" y="217700"/>
                  <a:pt x="356275" y="207328"/>
                  <a:pt x="356275" y="194534"/>
                </a:cubicBezTo>
                <a:cubicBezTo>
                  <a:pt x="356275" y="181740"/>
                  <a:pt x="366647" y="171368"/>
                  <a:pt x="379441" y="171368"/>
                </a:cubicBezTo>
                <a:close/>
                <a:moveTo>
                  <a:pt x="202338" y="171368"/>
                </a:moveTo>
                <a:cubicBezTo>
                  <a:pt x="215132" y="171368"/>
                  <a:pt x="225504" y="181740"/>
                  <a:pt x="225504" y="194534"/>
                </a:cubicBezTo>
                <a:cubicBezTo>
                  <a:pt x="225504" y="207328"/>
                  <a:pt x="215132" y="217700"/>
                  <a:pt x="202338" y="217700"/>
                </a:cubicBezTo>
                <a:cubicBezTo>
                  <a:pt x="189544" y="217700"/>
                  <a:pt x="179172" y="207328"/>
                  <a:pt x="179172" y="194534"/>
                </a:cubicBezTo>
                <a:cubicBezTo>
                  <a:pt x="179172" y="181740"/>
                  <a:pt x="189544" y="171368"/>
                  <a:pt x="202338" y="171368"/>
                </a:cubicBezTo>
                <a:close/>
                <a:moveTo>
                  <a:pt x="733641" y="171368"/>
                </a:moveTo>
                <a:cubicBezTo>
                  <a:pt x="746436" y="171368"/>
                  <a:pt x="756808" y="181740"/>
                  <a:pt x="756808" y="194534"/>
                </a:cubicBezTo>
                <a:cubicBezTo>
                  <a:pt x="756808" y="207328"/>
                  <a:pt x="746436" y="217700"/>
                  <a:pt x="733641" y="217700"/>
                </a:cubicBezTo>
                <a:cubicBezTo>
                  <a:pt x="720847" y="217700"/>
                  <a:pt x="710475" y="207328"/>
                  <a:pt x="710475" y="194534"/>
                </a:cubicBezTo>
                <a:cubicBezTo>
                  <a:pt x="710475" y="181740"/>
                  <a:pt x="720847" y="171368"/>
                  <a:pt x="733641" y="171368"/>
                </a:cubicBezTo>
                <a:close/>
                <a:moveTo>
                  <a:pt x="556539" y="171368"/>
                </a:moveTo>
                <a:cubicBezTo>
                  <a:pt x="569333" y="171368"/>
                  <a:pt x="579705" y="181740"/>
                  <a:pt x="579705" y="194534"/>
                </a:cubicBezTo>
                <a:cubicBezTo>
                  <a:pt x="579705" y="207328"/>
                  <a:pt x="569333" y="217700"/>
                  <a:pt x="556539" y="217700"/>
                </a:cubicBezTo>
                <a:cubicBezTo>
                  <a:pt x="543744" y="217700"/>
                  <a:pt x="533372" y="207328"/>
                  <a:pt x="533372" y="194534"/>
                </a:cubicBezTo>
                <a:cubicBezTo>
                  <a:pt x="533372" y="181740"/>
                  <a:pt x="543744" y="171368"/>
                  <a:pt x="556539" y="171368"/>
                </a:cubicBezTo>
                <a:close/>
                <a:moveTo>
                  <a:pt x="910739" y="171368"/>
                </a:moveTo>
                <a:cubicBezTo>
                  <a:pt x="923533" y="171368"/>
                  <a:pt x="933902" y="181740"/>
                  <a:pt x="933902" y="194534"/>
                </a:cubicBezTo>
                <a:cubicBezTo>
                  <a:pt x="933902" y="207328"/>
                  <a:pt x="923533" y="217700"/>
                  <a:pt x="910739" y="217700"/>
                </a:cubicBezTo>
                <a:cubicBezTo>
                  <a:pt x="897940" y="217700"/>
                  <a:pt x="887573" y="207328"/>
                  <a:pt x="887573" y="194534"/>
                </a:cubicBezTo>
                <a:cubicBezTo>
                  <a:pt x="887573" y="181740"/>
                  <a:pt x="897940" y="171368"/>
                  <a:pt x="910739" y="171368"/>
                </a:cubicBezTo>
                <a:close/>
                <a:moveTo>
                  <a:pt x="1264931" y="171368"/>
                </a:moveTo>
                <a:cubicBezTo>
                  <a:pt x="1277725" y="171368"/>
                  <a:pt x="1288098" y="181740"/>
                  <a:pt x="1288098" y="194534"/>
                </a:cubicBezTo>
                <a:cubicBezTo>
                  <a:pt x="1288098" y="207328"/>
                  <a:pt x="1277725" y="217699"/>
                  <a:pt x="1264931" y="217699"/>
                </a:cubicBezTo>
                <a:cubicBezTo>
                  <a:pt x="1252136" y="217699"/>
                  <a:pt x="1241764" y="207328"/>
                  <a:pt x="1241764" y="194534"/>
                </a:cubicBezTo>
                <a:cubicBezTo>
                  <a:pt x="1241764" y="181740"/>
                  <a:pt x="1252136" y="171368"/>
                  <a:pt x="1264931" y="171368"/>
                </a:cubicBezTo>
                <a:close/>
                <a:moveTo>
                  <a:pt x="1087840" y="171368"/>
                </a:moveTo>
                <a:cubicBezTo>
                  <a:pt x="1100636" y="171368"/>
                  <a:pt x="1111008" y="181740"/>
                  <a:pt x="1111008" y="194534"/>
                </a:cubicBezTo>
                <a:cubicBezTo>
                  <a:pt x="1111008" y="207328"/>
                  <a:pt x="1100636" y="217700"/>
                  <a:pt x="1087840" y="217700"/>
                </a:cubicBezTo>
                <a:cubicBezTo>
                  <a:pt x="1075042" y="217700"/>
                  <a:pt x="1064669" y="207328"/>
                  <a:pt x="1064669" y="194534"/>
                </a:cubicBezTo>
                <a:cubicBezTo>
                  <a:pt x="1064669" y="181740"/>
                  <a:pt x="1075042" y="171368"/>
                  <a:pt x="1087840" y="171368"/>
                </a:cubicBezTo>
                <a:close/>
                <a:moveTo>
                  <a:pt x="1442030" y="171368"/>
                </a:moveTo>
                <a:cubicBezTo>
                  <a:pt x="1454825" y="171368"/>
                  <a:pt x="1465195" y="181740"/>
                  <a:pt x="1465195" y="194534"/>
                </a:cubicBezTo>
                <a:cubicBezTo>
                  <a:pt x="1465195" y="207328"/>
                  <a:pt x="1454825" y="217699"/>
                  <a:pt x="1442030" y="217699"/>
                </a:cubicBezTo>
                <a:cubicBezTo>
                  <a:pt x="1429236" y="217699"/>
                  <a:pt x="1418865" y="207328"/>
                  <a:pt x="1418865" y="194534"/>
                </a:cubicBezTo>
                <a:cubicBezTo>
                  <a:pt x="1418865" y="181740"/>
                  <a:pt x="1429236" y="171368"/>
                  <a:pt x="1442030" y="171368"/>
                </a:cubicBezTo>
                <a:close/>
                <a:moveTo>
                  <a:pt x="1619116" y="171368"/>
                </a:moveTo>
                <a:cubicBezTo>
                  <a:pt x="1631916" y="171368"/>
                  <a:pt x="1642290" y="181740"/>
                  <a:pt x="1642290" y="194533"/>
                </a:cubicBezTo>
                <a:cubicBezTo>
                  <a:pt x="1642290" y="207327"/>
                  <a:pt x="1631916" y="217699"/>
                  <a:pt x="1619116" y="217699"/>
                </a:cubicBezTo>
                <a:cubicBezTo>
                  <a:pt x="1606319" y="217699"/>
                  <a:pt x="1595945" y="207327"/>
                  <a:pt x="1595945" y="194533"/>
                </a:cubicBezTo>
                <a:cubicBezTo>
                  <a:pt x="1595945" y="181740"/>
                  <a:pt x="1606319" y="171368"/>
                  <a:pt x="1619116" y="171368"/>
                </a:cubicBezTo>
                <a:close/>
                <a:moveTo>
                  <a:pt x="1793622" y="171363"/>
                </a:moveTo>
                <a:cubicBezTo>
                  <a:pt x="1806416" y="171363"/>
                  <a:pt x="1816788" y="181735"/>
                  <a:pt x="1816788" y="194529"/>
                </a:cubicBezTo>
                <a:cubicBezTo>
                  <a:pt x="1816788" y="207323"/>
                  <a:pt x="1806416" y="217695"/>
                  <a:pt x="1793622" y="217695"/>
                </a:cubicBezTo>
                <a:cubicBezTo>
                  <a:pt x="1780828" y="217695"/>
                  <a:pt x="1770456" y="207323"/>
                  <a:pt x="1770456" y="194529"/>
                </a:cubicBezTo>
                <a:cubicBezTo>
                  <a:pt x="1770456" y="181735"/>
                  <a:pt x="1780828" y="171363"/>
                  <a:pt x="1793622" y="171363"/>
                </a:cubicBezTo>
                <a:close/>
                <a:moveTo>
                  <a:pt x="2147820" y="171363"/>
                </a:moveTo>
                <a:cubicBezTo>
                  <a:pt x="2160614" y="171363"/>
                  <a:pt x="2170986" y="181735"/>
                  <a:pt x="2170986" y="194529"/>
                </a:cubicBezTo>
                <a:cubicBezTo>
                  <a:pt x="2170986" y="207323"/>
                  <a:pt x="2160614" y="217695"/>
                  <a:pt x="2147820" y="217695"/>
                </a:cubicBezTo>
                <a:cubicBezTo>
                  <a:pt x="2135026" y="217695"/>
                  <a:pt x="2124654" y="207323"/>
                  <a:pt x="2124654" y="194529"/>
                </a:cubicBezTo>
                <a:cubicBezTo>
                  <a:pt x="2124654" y="181735"/>
                  <a:pt x="2135026" y="171363"/>
                  <a:pt x="2147820" y="171363"/>
                </a:cubicBezTo>
                <a:close/>
                <a:moveTo>
                  <a:pt x="1970721" y="171363"/>
                </a:moveTo>
                <a:cubicBezTo>
                  <a:pt x="1983515" y="171363"/>
                  <a:pt x="1993887" y="181735"/>
                  <a:pt x="1993887" y="194529"/>
                </a:cubicBezTo>
                <a:cubicBezTo>
                  <a:pt x="1993887" y="207323"/>
                  <a:pt x="1983515" y="217695"/>
                  <a:pt x="1970721" y="217695"/>
                </a:cubicBezTo>
                <a:cubicBezTo>
                  <a:pt x="1957927" y="217695"/>
                  <a:pt x="1947555" y="207323"/>
                  <a:pt x="1947555" y="194529"/>
                </a:cubicBezTo>
                <a:cubicBezTo>
                  <a:pt x="1947555" y="181735"/>
                  <a:pt x="1957927" y="171363"/>
                  <a:pt x="1970721" y="171363"/>
                </a:cubicBezTo>
                <a:close/>
                <a:moveTo>
                  <a:pt x="2324919" y="171363"/>
                </a:moveTo>
                <a:cubicBezTo>
                  <a:pt x="2337713" y="171363"/>
                  <a:pt x="2348085" y="181735"/>
                  <a:pt x="2348085" y="194529"/>
                </a:cubicBezTo>
                <a:cubicBezTo>
                  <a:pt x="2348085" y="207323"/>
                  <a:pt x="2337713" y="217695"/>
                  <a:pt x="2324919" y="217695"/>
                </a:cubicBezTo>
                <a:cubicBezTo>
                  <a:pt x="2312125" y="217695"/>
                  <a:pt x="2301753" y="207323"/>
                  <a:pt x="2301753" y="194529"/>
                </a:cubicBezTo>
                <a:cubicBezTo>
                  <a:pt x="2301753" y="181735"/>
                  <a:pt x="2312125" y="171363"/>
                  <a:pt x="2324919" y="171363"/>
                </a:cubicBezTo>
                <a:close/>
                <a:moveTo>
                  <a:pt x="2502018" y="171363"/>
                </a:moveTo>
                <a:cubicBezTo>
                  <a:pt x="2514812" y="171363"/>
                  <a:pt x="2525184" y="181735"/>
                  <a:pt x="2525184" y="194529"/>
                </a:cubicBezTo>
                <a:cubicBezTo>
                  <a:pt x="2525184" y="207323"/>
                  <a:pt x="2514812" y="217695"/>
                  <a:pt x="2502018" y="217695"/>
                </a:cubicBezTo>
                <a:cubicBezTo>
                  <a:pt x="2489224" y="217695"/>
                  <a:pt x="2478852" y="207323"/>
                  <a:pt x="2478852" y="194529"/>
                </a:cubicBezTo>
                <a:cubicBezTo>
                  <a:pt x="2478852" y="181735"/>
                  <a:pt x="2489224" y="171363"/>
                  <a:pt x="2502018" y="171363"/>
                </a:cubicBezTo>
                <a:close/>
                <a:moveTo>
                  <a:pt x="2679117" y="171363"/>
                </a:moveTo>
                <a:cubicBezTo>
                  <a:pt x="2691911" y="171363"/>
                  <a:pt x="2702283" y="181735"/>
                  <a:pt x="2702283" y="194529"/>
                </a:cubicBezTo>
                <a:cubicBezTo>
                  <a:pt x="2702283" y="207323"/>
                  <a:pt x="2691911" y="217695"/>
                  <a:pt x="2679117" y="217695"/>
                </a:cubicBezTo>
                <a:cubicBezTo>
                  <a:pt x="2666323" y="217695"/>
                  <a:pt x="2655951" y="207323"/>
                  <a:pt x="2655951" y="194529"/>
                </a:cubicBezTo>
                <a:cubicBezTo>
                  <a:pt x="2655951" y="181735"/>
                  <a:pt x="2666323" y="171363"/>
                  <a:pt x="2679117" y="171363"/>
                </a:cubicBezTo>
                <a:close/>
                <a:moveTo>
                  <a:pt x="2856216" y="171363"/>
                </a:moveTo>
                <a:cubicBezTo>
                  <a:pt x="2869010" y="171363"/>
                  <a:pt x="2879382" y="181735"/>
                  <a:pt x="2879382" y="194529"/>
                </a:cubicBezTo>
                <a:cubicBezTo>
                  <a:pt x="2879382" y="207323"/>
                  <a:pt x="2869010" y="217695"/>
                  <a:pt x="2856216" y="217695"/>
                </a:cubicBezTo>
                <a:cubicBezTo>
                  <a:pt x="2843422" y="217695"/>
                  <a:pt x="2833050" y="207323"/>
                  <a:pt x="2833050" y="194529"/>
                </a:cubicBezTo>
                <a:cubicBezTo>
                  <a:pt x="2833050" y="181735"/>
                  <a:pt x="2843422" y="171363"/>
                  <a:pt x="2856216" y="171363"/>
                </a:cubicBezTo>
                <a:close/>
                <a:moveTo>
                  <a:pt x="3033314" y="171363"/>
                </a:moveTo>
                <a:cubicBezTo>
                  <a:pt x="3046108" y="171363"/>
                  <a:pt x="3056480" y="181735"/>
                  <a:pt x="3056480" y="194529"/>
                </a:cubicBezTo>
                <a:cubicBezTo>
                  <a:pt x="3056480" y="207323"/>
                  <a:pt x="3046108" y="217695"/>
                  <a:pt x="3033314" y="217695"/>
                </a:cubicBezTo>
                <a:cubicBezTo>
                  <a:pt x="3020520" y="217695"/>
                  <a:pt x="3010148" y="207323"/>
                  <a:pt x="3010148" y="194529"/>
                </a:cubicBezTo>
                <a:cubicBezTo>
                  <a:pt x="3010148" y="181735"/>
                  <a:pt x="3020520" y="171363"/>
                  <a:pt x="3033314" y="171363"/>
                </a:cubicBezTo>
                <a:close/>
                <a:moveTo>
                  <a:pt x="3210413" y="171363"/>
                </a:moveTo>
                <a:cubicBezTo>
                  <a:pt x="3223207" y="171363"/>
                  <a:pt x="3233579" y="181735"/>
                  <a:pt x="3233579" y="194529"/>
                </a:cubicBezTo>
                <a:cubicBezTo>
                  <a:pt x="3233579" y="207323"/>
                  <a:pt x="3223207" y="217695"/>
                  <a:pt x="3210413" y="217695"/>
                </a:cubicBezTo>
                <a:cubicBezTo>
                  <a:pt x="3197619" y="217695"/>
                  <a:pt x="3187247" y="207323"/>
                  <a:pt x="3187247" y="194529"/>
                </a:cubicBezTo>
                <a:cubicBezTo>
                  <a:pt x="3187247" y="181735"/>
                  <a:pt x="3197619" y="171363"/>
                  <a:pt x="3210413" y="171363"/>
                </a:cubicBezTo>
                <a:close/>
                <a:moveTo>
                  <a:pt x="3387508" y="171363"/>
                </a:moveTo>
                <a:cubicBezTo>
                  <a:pt x="3400302" y="171363"/>
                  <a:pt x="3410674" y="181735"/>
                  <a:pt x="3410674" y="194529"/>
                </a:cubicBezTo>
                <a:cubicBezTo>
                  <a:pt x="3410674" y="207323"/>
                  <a:pt x="3400302" y="217695"/>
                  <a:pt x="3387508" y="217695"/>
                </a:cubicBezTo>
                <a:cubicBezTo>
                  <a:pt x="3374714" y="217695"/>
                  <a:pt x="3364342" y="207323"/>
                  <a:pt x="3364342" y="194529"/>
                </a:cubicBezTo>
                <a:cubicBezTo>
                  <a:pt x="3364342" y="181735"/>
                  <a:pt x="3374714" y="171363"/>
                  <a:pt x="3387508" y="171363"/>
                </a:cubicBezTo>
                <a:close/>
                <a:moveTo>
                  <a:pt x="27306" y="5"/>
                </a:moveTo>
                <a:cubicBezTo>
                  <a:pt x="40100" y="5"/>
                  <a:pt x="50472" y="10377"/>
                  <a:pt x="50472" y="23171"/>
                </a:cubicBezTo>
                <a:cubicBezTo>
                  <a:pt x="50472" y="35965"/>
                  <a:pt x="40100" y="46337"/>
                  <a:pt x="27306" y="46337"/>
                </a:cubicBezTo>
                <a:cubicBezTo>
                  <a:pt x="14512" y="46337"/>
                  <a:pt x="4140" y="35965"/>
                  <a:pt x="4140" y="23171"/>
                </a:cubicBezTo>
                <a:cubicBezTo>
                  <a:pt x="4140" y="10377"/>
                  <a:pt x="14512" y="5"/>
                  <a:pt x="27306" y="5"/>
                </a:cubicBezTo>
                <a:close/>
                <a:moveTo>
                  <a:pt x="204404" y="5"/>
                </a:moveTo>
                <a:cubicBezTo>
                  <a:pt x="217198" y="5"/>
                  <a:pt x="227570" y="10377"/>
                  <a:pt x="227570" y="23171"/>
                </a:cubicBezTo>
                <a:cubicBezTo>
                  <a:pt x="227570" y="35965"/>
                  <a:pt x="217198" y="46337"/>
                  <a:pt x="204404" y="46337"/>
                </a:cubicBezTo>
                <a:cubicBezTo>
                  <a:pt x="191610" y="46337"/>
                  <a:pt x="181238" y="35965"/>
                  <a:pt x="181238" y="23171"/>
                </a:cubicBezTo>
                <a:cubicBezTo>
                  <a:pt x="181238" y="10377"/>
                  <a:pt x="191610" y="5"/>
                  <a:pt x="204404" y="5"/>
                </a:cubicBezTo>
                <a:close/>
                <a:moveTo>
                  <a:pt x="381506" y="5"/>
                </a:moveTo>
                <a:cubicBezTo>
                  <a:pt x="394301" y="5"/>
                  <a:pt x="404671" y="10377"/>
                  <a:pt x="404671" y="23171"/>
                </a:cubicBezTo>
                <a:cubicBezTo>
                  <a:pt x="404671" y="35965"/>
                  <a:pt x="394301" y="46337"/>
                  <a:pt x="381506" y="46337"/>
                </a:cubicBezTo>
                <a:cubicBezTo>
                  <a:pt x="368712" y="46337"/>
                  <a:pt x="358339" y="35965"/>
                  <a:pt x="358339" y="23171"/>
                </a:cubicBezTo>
                <a:cubicBezTo>
                  <a:pt x="358339" y="10377"/>
                  <a:pt x="368712" y="5"/>
                  <a:pt x="381506" y="5"/>
                </a:cubicBezTo>
                <a:close/>
                <a:moveTo>
                  <a:pt x="558603" y="5"/>
                </a:moveTo>
                <a:cubicBezTo>
                  <a:pt x="571397" y="5"/>
                  <a:pt x="581770" y="10377"/>
                  <a:pt x="581770" y="23171"/>
                </a:cubicBezTo>
                <a:cubicBezTo>
                  <a:pt x="581770" y="35965"/>
                  <a:pt x="571397" y="46337"/>
                  <a:pt x="558603" y="46337"/>
                </a:cubicBezTo>
                <a:cubicBezTo>
                  <a:pt x="545809" y="46337"/>
                  <a:pt x="535438" y="35965"/>
                  <a:pt x="535438" y="23171"/>
                </a:cubicBezTo>
                <a:cubicBezTo>
                  <a:pt x="535438" y="10377"/>
                  <a:pt x="545809" y="5"/>
                  <a:pt x="558603" y="5"/>
                </a:cubicBezTo>
                <a:close/>
                <a:moveTo>
                  <a:pt x="735706" y="5"/>
                </a:moveTo>
                <a:cubicBezTo>
                  <a:pt x="748500" y="5"/>
                  <a:pt x="758872" y="10377"/>
                  <a:pt x="758872" y="23171"/>
                </a:cubicBezTo>
                <a:cubicBezTo>
                  <a:pt x="758872" y="35965"/>
                  <a:pt x="748500" y="46337"/>
                  <a:pt x="735706" y="46337"/>
                </a:cubicBezTo>
                <a:cubicBezTo>
                  <a:pt x="722912" y="46337"/>
                  <a:pt x="712539" y="35965"/>
                  <a:pt x="712539" y="23171"/>
                </a:cubicBezTo>
                <a:cubicBezTo>
                  <a:pt x="712539" y="10377"/>
                  <a:pt x="722912" y="5"/>
                  <a:pt x="735706" y="5"/>
                </a:cubicBezTo>
                <a:close/>
                <a:moveTo>
                  <a:pt x="912804" y="5"/>
                </a:moveTo>
                <a:cubicBezTo>
                  <a:pt x="925595" y="5"/>
                  <a:pt x="935967" y="10377"/>
                  <a:pt x="935967" y="23171"/>
                </a:cubicBezTo>
                <a:cubicBezTo>
                  <a:pt x="935967" y="35965"/>
                  <a:pt x="925595" y="46337"/>
                  <a:pt x="912804" y="46337"/>
                </a:cubicBezTo>
                <a:cubicBezTo>
                  <a:pt x="900003" y="46337"/>
                  <a:pt x="889637" y="35965"/>
                  <a:pt x="889637" y="23171"/>
                </a:cubicBezTo>
                <a:cubicBezTo>
                  <a:pt x="889637" y="10377"/>
                  <a:pt x="900003" y="5"/>
                  <a:pt x="912804" y="5"/>
                </a:cubicBezTo>
                <a:close/>
                <a:moveTo>
                  <a:pt x="1089905" y="5"/>
                </a:moveTo>
                <a:cubicBezTo>
                  <a:pt x="1102702" y="5"/>
                  <a:pt x="1113073" y="10377"/>
                  <a:pt x="1113073" y="23171"/>
                </a:cubicBezTo>
                <a:cubicBezTo>
                  <a:pt x="1113073" y="35965"/>
                  <a:pt x="1102702" y="46337"/>
                  <a:pt x="1089905" y="46337"/>
                </a:cubicBezTo>
                <a:cubicBezTo>
                  <a:pt x="1077108" y="46337"/>
                  <a:pt x="1066735" y="35965"/>
                  <a:pt x="1066735" y="23171"/>
                </a:cubicBezTo>
                <a:cubicBezTo>
                  <a:pt x="1066735" y="10377"/>
                  <a:pt x="1077108" y="5"/>
                  <a:pt x="1089905" y="5"/>
                </a:cubicBezTo>
                <a:close/>
                <a:moveTo>
                  <a:pt x="1266997" y="5"/>
                </a:moveTo>
                <a:cubicBezTo>
                  <a:pt x="1279791" y="5"/>
                  <a:pt x="1290163" y="10377"/>
                  <a:pt x="1290163" y="23171"/>
                </a:cubicBezTo>
                <a:cubicBezTo>
                  <a:pt x="1290163" y="35965"/>
                  <a:pt x="1279791" y="46337"/>
                  <a:pt x="1266997" y="46337"/>
                </a:cubicBezTo>
                <a:cubicBezTo>
                  <a:pt x="1254201" y="46337"/>
                  <a:pt x="1243831" y="35965"/>
                  <a:pt x="1243831" y="23171"/>
                </a:cubicBezTo>
                <a:cubicBezTo>
                  <a:pt x="1243831" y="10377"/>
                  <a:pt x="1254201" y="5"/>
                  <a:pt x="1266997" y="5"/>
                </a:cubicBezTo>
                <a:close/>
                <a:moveTo>
                  <a:pt x="1444095" y="5"/>
                </a:moveTo>
                <a:cubicBezTo>
                  <a:pt x="1456890" y="5"/>
                  <a:pt x="1467259" y="10377"/>
                  <a:pt x="1467259" y="23171"/>
                </a:cubicBezTo>
                <a:cubicBezTo>
                  <a:pt x="1467259" y="35965"/>
                  <a:pt x="1456890" y="46337"/>
                  <a:pt x="1444095" y="46337"/>
                </a:cubicBezTo>
                <a:cubicBezTo>
                  <a:pt x="1431303" y="46337"/>
                  <a:pt x="1420930" y="35965"/>
                  <a:pt x="1420930" y="23171"/>
                </a:cubicBezTo>
                <a:cubicBezTo>
                  <a:pt x="1420930" y="10377"/>
                  <a:pt x="1431303" y="5"/>
                  <a:pt x="1444095" y="5"/>
                </a:cubicBezTo>
                <a:close/>
                <a:moveTo>
                  <a:pt x="1621182" y="5"/>
                </a:moveTo>
                <a:cubicBezTo>
                  <a:pt x="1633981" y="5"/>
                  <a:pt x="1644355" y="10377"/>
                  <a:pt x="1644355" y="23171"/>
                </a:cubicBezTo>
                <a:cubicBezTo>
                  <a:pt x="1644355" y="35965"/>
                  <a:pt x="1633981" y="46337"/>
                  <a:pt x="1621182" y="46337"/>
                </a:cubicBezTo>
                <a:cubicBezTo>
                  <a:pt x="1608385" y="46337"/>
                  <a:pt x="1598010" y="35965"/>
                  <a:pt x="1598010" y="23171"/>
                </a:cubicBezTo>
                <a:cubicBezTo>
                  <a:pt x="1598010" y="10377"/>
                  <a:pt x="1608385" y="5"/>
                  <a:pt x="1621182" y="5"/>
                </a:cubicBezTo>
                <a:close/>
                <a:moveTo>
                  <a:pt x="1795687" y="1"/>
                </a:moveTo>
                <a:cubicBezTo>
                  <a:pt x="1808481" y="1"/>
                  <a:pt x="1818853" y="10372"/>
                  <a:pt x="1818853" y="23166"/>
                </a:cubicBezTo>
                <a:cubicBezTo>
                  <a:pt x="1818853" y="35960"/>
                  <a:pt x="1808481" y="46332"/>
                  <a:pt x="1795687" y="46332"/>
                </a:cubicBezTo>
                <a:cubicBezTo>
                  <a:pt x="1782893" y="46332"/>
                  <a:pt x="1772521" y="35960"/>
                  <a:pt x="1772521" y="23166"/>
                </a:cubicBezTo>
                <a:cubicBezTo>
                  <a:pt x="1772521" y="10372"/>
                  <a:pt x="1782893" y="1"/>
                  <a:pt x="1795687" y="1"/>
                </a:cubicBezTo>
                <a:close/>
                <a:moveTo>
                  <a:pt x="1972786" y="1"/>
                </a:moveTo>
                <a:cubicBezTo>
                  <a:pt x="1985580" y="1"/>
                  <a:pt x="1995952" y="10372"/>
                  <a:pt x="1995952" y="23166"/>
                </a:cubicBezTo>
                <a:cubicBezTo>
                  <a:pt x="1995952" y="35960"/>
                  <a:pt x="1985580" y="46332"/>
                  <a:pt x="1972786" y="46332"/>
                </a:cubicBezTo>
                <a:cubicBezTo>
                  <a:pt x="1959992" y="46332"/>
                  <a:pt x="1949620" y="35960"/>
                  <a:pt x="1949620" y="23166"/>
                </a:cubicBezTo>
                <a:cubicBezTo>
                  <a:pt x="1949620" y="10372"/>
                  <a:pt x="1959992" y="1"/>
                  <a:pt x="1972786" y="1"/>
                </a:cubicBezTo>
                <a:close/>
                <a:moveTo>
                  <a:pt x="2149884" y="0"/>
                </a:moveTo>
                <a:cubicBezTo>
                  <a:pt x="2162678" y="0"/>
                  <a:pt x="2173050" y="10372"/>
                  <a:pt x="2173050" y="23166"/>
                </a:cubicBezTo>
                <a:cubicBezTo>
                  <a:pt x="2173050" y="35960"/>
                  <a:pt x="2162678" y="46332"/>
                  <a:pt x="2149884" y="46332"/>
                </a:cubicBezTo>
                <a:cubicBezTo>
                  <a:pt x="2137090" y="46332"/>
                  <a:pt x="2126718" y="35960"/>
                  <a:pt x="2126718" y="23166"/>
                </a:cubicBezTo>
                <a:cubicBezTo>
                  <a:pt x="2126718" y="10372"/>
                  <a:pt x="2137090" y="0"/>
                  <a:pt x="2149884" y="0"/>
                </a:cubicBezTo>
                <a:close/>
                <a:moveTo>
                  <a:pt x="2326983" y="0"/>
                </a:moveTo>
                <a:cubicBezTo>
                  <a:pt x="2339777" y="0"/>
                  <a:pt x="2350149" y="10372"/>
                  <a:pt x="2350149" y="23166"/>
                </a:cubicBezTo>
                <a:cubicBezTo>
                  <a:pt x="2350149" y="35960"/>
                  <a:pt x="2339777" y="46332"/>
                  <a:pt x="2326983" y="46332"/>
                </a:cubicBezTo>
                <a:cubicBezTo>
                  <a:pt x="2314189" y="46332"/>
                  <a:pt x="2303817" y="35960"/>
                  <a:pt x="2303817" y="23166"/>
                </a:cubicBezTo>
                <a:cubicBezTo>
                  <a:pt x="2303817" y="10372"/>
                  <a:pt x="2314189" y="0"/>
                  <a:pt x="2326983" y="0"/>
                </a:cubicBezTo>
                <a:close/>
                <a:moveTo>
                  <a:pt x="2504082" y="0"/>
                </a:moveTo>
                <a:cubicBezTo>
                  <a:pt x="2516876" y="0"/>
                  <a:pt x="2527248" y="10372"/>
                  <a:pt x="2527248" y="23166"/>
                </a:cubicBezTo>
                <a:cubicBezTo>
                  <a:pt x="2527248" y="35960"/>
                  <a:pt x="2516876" y="46332"/>
                  <a:pt x="2504082" y="46332"/>
                </a:cubicBezTo>
                <a:cubicBezTo>
                  <a:pt x="2491288" y="46332"/>
                  <a:pt x="2480916" y="35960"/>
                  <a:pt x="2480916" y="23166"/>
                </a:cubicBezTo>
                <a:cubicBezTo>
                  <a:pt x="2480916" y="10372"/>
                  <a:pt x="2491288" y="0"/>
                  <a:pt x="2504082" y="0"/>
                </a:cubicBezTo>
                <a:close/>
                <a:moveTo>
                  <a:pt x="2681181" y="0"/>
                </a:moveTo>
                <a:cubicBezTo>
                  <a:pt x="2693975" y="0"/>
                  <a:pt x="2704347" y="10372"/>
                  <a:pt x="2704347" y="23166"/>
                </a:cubicBezTo>
                <a:cubicBezTo>
                  <a:pt x="2704347" y="35960"/>
                  <a:pt x="2693975" y="46332"/>
                  <a:pt x="2681181" y="46332"/>
                </a:cubicBezTo>
                <a:cubicBezTo>
                  <a:pt x="2668387" y="46332"/>
                  <a:pt x="2658015" y="35960"/>
                  <a:pt x="2658015" y="23166"/>
                </a:cubicBezTo>
                <a:cubicBezTo>
                  <a:pt x="2658015" y="10372"/>
                  <a:pt x="2668387" y="0"/>
                  <a:pt x="2681181" y="0"/>
                </a:cubicBezTo>
                <a:close/>
                <a:moveTo>
                  <a:pt x="2858280" y="0"/>
                </a:moveTo>
                <a:cubicBezTo>
                  <a:pt x="2871074" y="0"/>
                  <a:pt x="2881446" y="10372"/>
                  <a:pt x="2881446" y="23166"/>
                </a:cubicBezTo>
                <a:cubicBezTo>
                  <a:pt x="2881446" y="35960"/>
                  <a:pt x="2871074" y="46332"/>
                  <a:pt x="2858280" y="46332"/>
                </a:cubicBezTo>
                <a:cubicBezTo>
                  <a:pt x="2845486" y="46332"/>
                  <a:pt x="2835114" y="35960"/>
                  <a:pt x="2835114" y="23166"/>
                </a:cubicBezTo>
                <a:cubicBezTo>
                  <a:pt x="2835114" y="10372"/>
                  <a:pt x="2845486" y="0"/>
                  <a:pt x="2858280" y="0"/>
                </a:cubicBezTo>
                <a:close/>
                <a:moveTo>
                  <a:pt x="3035379" y="0"/>
                </a:moveTo>
                <a:cubicBezTo>
                  <a:pt x="3048173" y="0"/>
                  <a:pt x="3058545" y="10372"/>
                  <a:pt x="3058545" y="23166"/>
                </a:cubicBezTo>
                <a:cubicBezTo>
                  <a:pt x="3058545" y="35960"/>
                  <a:pt x="3048173" y="46332"/>
                  <a:pt x="3035379" y="46332"/>
                </a:cubicBezTo>
                <a:cubicBezTo>
                  <a:pt x="3022585" y="46332"/>
                  <a:pt x="3012213" y="35960"/>
                  <a:pt x="3012213" y="23166"/>
                </a:cubicBezTo>
                <a:cubicBezTo>
                  <a:pt x="3012213" y="10372"/>
                  <a:pt x="3022585" y="0"/>
                  <a:pt x="3035379" y="0"/>
                </a:cubicBezTo>
                <a:close/>
                <a:moveTo>
                  <a:pt x="3212478" y="0"/>
                </a:moveTo>
                <a:cubicBezTo>
                  <a:pt x="3225272" y="0"/>
                  <a:pt x="3235644" y="10372"/>
                  <a:pt x="3235644" y="23166"/>
                </a:cubicBezTo>
                <a:cubicBezTo>
                  <a:pt x="3235644" y="35960"/>
                  <a:pt x="3225272" y="46332"/>
                  <a:pt x="3212478" y="46332"/>
                </a:cubicBezTo>
                <a:cubicBezTo>
                  <a:pt x="3199684" y="46332"/>
                  <a:pt x="3189312" y="35960"/>
                  <a:pt x="3189312" y="23166"/>
                </a:cubicBezTo>
                <a:cubicBezTo>
                  <a:pt x="3189312" y="10372"/>
                  <a:pt x="3199684" y="0"/>
                  <a:pt x="3212478" y="0"/>
                </a:cubicBezTo>
                <a:close/>
                <a:moveTo>
                  <a:pt x="3389573" y="0"/>
                </a:moveTo>
                <a:cubicBezTo>
                  <a:pt x="3402367" y="0"/>
                  <a:pt x="3412739" y="10372"/>
                  <a:pt x="3412739" y="23166"/>
                </a:cubicBezTo>
                <a:cubicBezTo>
                  <a:pt x="3412739" y="35960"/>
                  <a:pt x="3402367" y="46332"/>
                  <a:pt x="3389573" y="46332"/>
                </a:cubicBezTo>
                <a:cubicBezTo>
                  <a:pt x="3376779" y="46332"/>
                  <a:pt x="3366407" y="35960"/>
                  <a:pt x="3366407" y="23166"/>
                </a:cubicBezTo>
                <a:cubicBezTo>
                  <a:pt x="3366407" y="10372"/>
                  <a:pt x="3376779" y="0"/>
                  <a:pt x="3389573" y="0"/>
                </a:cubicBezTo>
                <a:close/>
              </a:path>
            </a:pathLst>
          </a:custGeom>
          <a:gradFill>
            <a:gsLst>
              <a:gs pos="0">
                <a:schemeClr val="accent1"/>
              </a:gs>
              <a:gs pos="100000">
                <a:srgbClr val="F3F3F3"/>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3" name="Google Shape;13;p2"/>
          <p:cNvSpPr txBox="1">
            <a:spLocks noGrp="1"/>
          </p:cNvSpPr>
          <p:nvPr>
            <p:ph type="sldNum" idx="12"/>
          </p:nvPr>
        </p:nvSpPr>
        <p:spPr>
          <a:xfrm>
            <a:off x="11296726"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4" name="Google Shape;14;p2"/>
          <p:cNvSpPr/>
          <p:nvPr/>
        </p:nvSpPr>
        <p:spPr>
          <a:xfrm>
            <a:off x="3272725" y="0"/>
            <a:ext cx="640800" cy="60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1507831" y="2153225"/>
            <a:ext cx="684300" cy="604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724325" y="1263150"/>
            <a:ext cx="7344600" cy="4954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7" name="Google Shape;17;p2"/>
          <p:cNvSpPr/>
          <p:nvPr/>
        </p:nvSpPr>
        <p:spPr>
          <a:xfrm>
            <a:off x="10454800" y="6253800"/>
            <a:ext cx="640800" cy="60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0" y="4794000"/>
            <a:ext cx="2204700" cy="2050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9" name="Google Shape;19;p2"/>
          <p:cNvSpPr txBox="1">
            <a:spLocks noGrp="1"/>
          </p:cNvSpPr>
          <p:nvPr>
            <p:ph type="ctrTitle"/>
          </p:nvPr>
        </p:nvSpPr>
        <p:spPr>
          <a:xfrm>
            <a:off x="3119131" y="2007950"/>
            <a:ext cx="6407100" cy="2736900"/>
          </a:xfrm>
          <a:prstGeom prst="rect">
            <a:avLst/>
          </a:prstGeom>
        </p:spPr>
        <p:txBody>
          <a:bodyPr spcFirstLastPara="1" wrap="square" lIns="121900" tIns="121900" rIns="121900" bIns="121900" anchor="b" anchorCtr="0">
            <a:noAutofit/>
          </a:bodyPr>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SzPts val="6900"/>
              <a:buNone/>
              <a:defRPr sz="6900"/>
            </a:lvl2pPr>
            <a:lvl3pPr lvl="2">
              <a:spcBef>
                <a:spcPts val="0"/>
              </a:spcBef>
              <a:spcAft>
                <a:spcPts val="0"/>
              </a:spcAft>
              <a:buSzPts val="6900"/>
              <a:buNone/>
              <a:defRPr sz="6900"/>
            </a:lvl3pPr>
            <a:lvl4pPr lvl="3">
              <a:spcBef>
                <a:spcPts val="0"/>
              </a:spcBef>
              <a:spcAft>
                <a:spcPts val="0"/>
              </a:spcAft>
              <a:buSzPts val="6900"/>
              <a:buNone/>
              <a:defRPr sz="6900"/>
            </a:lvl4pPr>
            <a:lvl5pPr lvl="4">
              <a:spcBef>
                <a:spcPts val="0"/>
              </a:spcBef>
              <a:spcAft>
                <a:spcPts val="0"/>
              </a:spcAft>
              <a:buSzPts val="6900"/>
              <a:buNone/>
              <a:defRPr sz="6900"/>
            </a:lvl5pPr>
            <a:lvl6pPr lvl="5">
              <a:spcBef>
                <a:spcPts val="0"/>
              </a:spcBef>
              <a:spcAft>
                <a:spcPts val="0"/>
              </a:spcAft>
              <a:buSzPts val="6900"/>
              <a:buNone/>
              <a:defRPr sz="6900"/>
            </a:lvl6pPr>
            <a:lvl7pPr lvl="6">
              <a:spcBef>
                <a:spcPts val="0"/>
              </a:spcBef>
              <a:spcAft>
                <a:spcPts val="0"/>
              </a:spcAft>
              <a:buSzPts val="6900"/>
              <a:buNone/>
              <a:defRPr sz="6900"/>
            </a:lvl7pPr>
            <a:lvl8pPr lvl="7">
              <a:spcBef>
                <a:spcPts val="0"/>
              </a:spcBef>
              <a:spcAft>
                <a:spcPts val="0"/>
              </a:spcAft>
              <a:buSzPts val="6900"/>
              <a:buNone/>
              <a:defRPr sz="6900"/>
            </a:lvl8pPr>
            <a:lvl9pPr lvl="8">
              <a:spcBef>
                <a:spcPts val="0"/>
              </a:spcBef>
              <a:spcAft>
                <a:spcPts val="0"/>
              </a:spcAft>
              <a:buSzPts val="6900"/>
              <a:buNone/>
              <a:defRPr sz="6900"/>
            </a:lvl9pPr>
          </a:lstStyle>
          <a:p>
            <a:endParaRPr/>
          </a:p>
        </p:txBody>
      </p:sp>
      <p:sp>
        <p:nvSpPr>
          <p:cNvPr id="20" name="Google Shape;20;p2"/>
          <p:cNvSpPr txBox="1">
            <a:spLocks noGrp="1"/>
          </p:cNvSpPr>
          <p:nvPr>
            <p:ph type="subTitle" idx="1"/>
          </p:nvPr>
        </p:nvSpPr>
        <p:spPr>
          <a:xfrm>
            <a:off x="3119125" y="4794000"/>
            <a:ext cx="6407100" cy="1056900"/>
          </a:xfrm>
          <a:prstGeom prst="rect">
            <a:avLst/>
          </a:prstGeom>
        </p:spPr>
        <p:txBody>
          <a:bodyPr spcFirstLastPara="1" wrap="square" lIns="121900" tIns="121900" rIns="121900" bIns="121900" anchor="t" anchorCtr="0">
            <a:noAutofit/>
          </a:bodyPr>
          <a:lstStyle>
            <a:lvl1pPr lvl="0" rtl="0">
              <a:lnSpc>
                <a:spcPct val="100000"/>
              </a:lnSpc>
              <a:spcBef>
                <a:spcPts val="0"/>
              </a:spcBef>
              <a:spcAft>
                <a:spcPts val="0"/>
              </a:spcAft>
              <a:buSzPts val="3000"/>
              <a:buNone/>
              <a:defRPr sz="3000"/>
            </a:lvl1pPr>
            <a:lvl2pPr lvl="1" rtl="0">
              <a:lnSpc>
                <a:spcPct val="100000"/>
              </a:lnSpc>
              <a:spcBef>
                <a:spcPts val="0"/>
              </a:spcBef>
              <a:spcAft>
                <a:spcPts val="0"/>
              </a:spcAft>
              <a:buSzPts val="3000"/>
              <a:buNone/>
              <a:defRPr sz="3000"/>
            </a:lvl2pPr>
            <a:lvl3pPr lvl="2" rtl="0">
              <a:lnSpc>
                <a:spcPct val="100000"/>
              </a:lnSpc>
              <a:spcBef>
                <a:spcPts val="0"/>
              </a:spcBef>
              <a:spcAft>
                <a:spcPts val="0"/>
              </a:spcAft>
              <a:buSzPts val="3000"/>
              <a:buNone/>
              <a:defRPr sz="3000"/>
            </a:lvl3pPr>
            <a:lvl4pPr lvl="3" rtl="0">
              <a:lnSpc>
                <a:spcPct val="100000"/>
              </a:lnSpc>
              <a:spcBef>
                <a:spcPts val="0"/>
              </a:spcBef>
              <a:spcAft>
                <a:spcPts val="0"/>
              </a:spcAft>
              <a:buSzPts val="3000"/>
              <a:buNone/>
              <a:defRPr sz="3000"/>
            </a:lvl4pPr>
            <a:lvl5pPr lvl="4" rtl="0">
              <a:lnSpc>
                <a:spcPct val="100000"/>
              </a:lnSpc>
              <a:spcBef>
                <a:spcPts val="0"/>
              </a:spcBef>
              <a:spcAft>
                <a:spcPts val="0"/>
              </a:spcAft>
              <a:buSzPts val="3000"/>
              <a:buNone/>
              <a:defRPr sz="3000"/>
            </a:lvl5pPr>
            <a:lvl6pPr lvl="5" rtl="0">
              <a:lnSpc>
                <a:spcPct val="100000"/>
              </a:lnSpc>
              <a:spcBef>
                <a:spcPts val="0"/>
              </a:spcBef>
              <a:spcAft>
                <a:spcPts val="0"/>
              </a:spcAft>
              <a:buSzPts val="3000"/>
              <a:buNone/>
              <a:defRPr sz="3000"/>
            </a:lvl6pPr>
            <a:lvl7pPr lvl="6" rtl="0">
              <a:lnSpc>
                <a:spcPct val="100000"/>
              </a:lnSpc>
              <a:spcBef>
                <a:spcPts val="0"/>
              </a:spcBef>
              <a:spcAft>
                <a:spcPts val="0"/>
              </a:spcAft>
              <a:buSzPts val="3000"/>
              <a:buNone/>
              <a:defRPr sz="3000"/>
            </a:lvl7pPr>
            <a:lvl8pPr lvl="7" rtl="0">
              <a:lnSpc>
                <a:spcPct val="100000"/>
              </a:lnSpc>
              <a:spcBef>
                <a:spcPts val="0"/>
              </a:spcBef>
              <a:spcAft>
                <a:spcPts val="0"/>
              </a:spcAft>
              <a:buSzPts val="3000"/>
              <a:buNone/>
              <a:defRPr sz="3000"/>
            </a:lvl8pPr>
            <a:lvl9pPr lvl="8" rtl="0">
              <a:lnSpc>
                <a:spcPct val="100000"/>
              </a:lnSpc>
              <a:spcBef>
                <a:spcPts val="0"/>
              </a:spcBef>
              <a:spcAft>
                <a:spcPts val="0"/>
              </a:spcAft>
              <a:buSzPts val="3000"/>
              <a:buNone/>
              <a:defRPr sz="3000"/>
            </a:lvl9pPr>
          </a:lstStyle>
          <a:p>
            <a:endParaRPr/>
          </a:p>
        </p:txBody>
      </p:sp>
      <p:sp>
        <p:nvSpPr>
          <p:cNvPr id="21" name="Google Shape;21;p2"/>
          <p:cNvSpPr/>
          <p:nvPr/>
        </p:nvSpPr>
        <p:spPr>
          <a:xfrm>
            <a:off x="2571925" y="6518075"/>
            <a:ext cx="72000" cy="69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694290" y="6518075"/>
            <a:ext cx="72000" cy="69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816655" y="6518075"/>
            <a:ext cx="72000" cy="69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939019" y="6518075"/>
            <a:ext cx="72000" cy="69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 name="Google Shape;25;p2"/>
          <p:cNvCxnSpPr/>
          <p:nvPr/>
        </p:nvCxnSpPr>
        <p:spPr>
          <a:xfrm rot="10800000" flipH="1">
            <a:off x="3333925" y="6548375"/>
            <a:ext cx="4716900" cy="9300"/>
          </a:xfrm>
          <a:prstGeom prst="straightConnector1">
            <a:avLst/>
          </a:prstGeom>
          <a:noFill/>
          <a:ln w="19050" cap="flat" cmpd="sng">
            <a:solidFill>
              <a:srgbClr val="434343"/>
            </a:solidFill>
            <a:prstDash val="solid"/>
            <a:round/>
            <a:headEnd type="none" w="med" len="med"/>
            <a:tailEnd type="none" w="med" len="med"/>
          </a:ln>
        </p:spPr>
      </p:cxnSp>
      <p:sp>
        <p:nvSpPr>
          <p:cNvPr id="26" name="Google Shape;26;p2"/>
          <p:cNvSpPr/>
          <p:nvPr/>
        </p:nvSpPr>
        <p:spPr>
          <a:xfrm>
            <a:off x="0" y="2205899"/>
            <a:ext cx="640800" cy="202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txBox="1"/>
          <p:nvPr/>
        </p:nvSpPr>
        <p:spPr>
          <a:xfrm rot="5400000">
            <a:off x="-630575" y="6206825"/>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1"/>
                </a:solidFill>
                <a:latin typeface="Barlow Condensed"/>
                <a:ea typeface="Barlow Condensed"/>
                <a:cs typeface="Barlow Condensed"/>
                <a:sym typeface="Barlow Condensed"/>
              </a:rPr>
              <a:t>SLIDESMANIA.COM</a:t>
            </a:r>
            <a:endParaRPr>
              <a:solidFill>
                <a:schemeClr val="accent1"/>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sp>
        <p:nvSpPr>
          <p:cNvPr id="43" name="Google Shape;43;p4"/>
          <p:cNvSpPr/>
          <p:nvPr/>
        </p:nvSpPr>
        <p:spPr>
          <a:xfrm flipH="1">
            <a:off x="0" y="0"/>
            <a:ext cx="8567100" cy="2010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4"/>
          <p:cNvSpPr/>
          <p:nvPr/>
        </p:nvSpPr>
        <p:spPr>
          <a:xfrm flipH="1">
            <a:off x="11551243" y="2205900"/>
            <a:ext cx="640800" cy="4652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4"/>
          <p:cNvSpPr/>
          <p:nvPr/>
        </p:nvSpPr>
        <p:spPr>
          <a:xfrm flipH="1">
            <a:off x="9548118" y="6518075"/>
            <a:ext cx="72000" cy="699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4"/>
          <p:cNvSpPr/>
          <p:nvPr/>
        </p:nvSpPr>
        <p:spPr>
          <a:xfrm flipH="1">
            <a:off x="9425753" y="6518075"/>
            <a:ext cx="72000" cy="699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
          <p:cNvSpPr/>
          <p:nvPr/>
        </p:nvSpPr>
        <p:spPr>
          <a:xfrm flipH="1">
            <a:off x="9303388" y="6518075"/>
            <a:ext cx="72000" cy="699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4"/>
          <p:cNvSpPr/>
          <p:nvPr/>
        </p:nvSpPr>
        <p:spPr>
          <a:xfrm flipH="1">
            <a:off x="9181024" y="6518075"/>
            <a:ext cx="72000" cy="699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9" name="Google Shape;49;p4"/>
          <p:cNvCxnSpPr/>
          <p:nvPr/>
        </p:nvCxnSpPr>
        <p:spPr>
          <a:xfrm rot="10800000">
            <a:off x="1069818" y="6557675"/>
            <a:ext cx="7788300" cy="0"/>
          </a:xfrm>
          <a:prstGeom prst="straightConnector1">
            <a:avLst/>
          </a:prstGeom>
          <a:noFill/>
          <a:ln w="19050" cap="flat" cmpd="sng">
            <a:solidFill>
              <a:srgbClr val="434343"/>
            </a:solidFill>
            <a:prstDash val="solid"/>
            <a:round/>
            <a:headEnd type="none" w="sm" len="sm"/>
            <a:tailEnd type="none" w="sm" len="sm"/>
          </a:ln>
        </p:spPr>
      </p:cxnSp>
      <p:sp>
        <p:nvSpPr>
          <p:cNvPr id="50" name="Google Shape;50;p4"/>
          <p:cNvSpPr/>
          <p:nvPr/>
        </p:nvSpPr>
        <p:spPr>
          <a:xfrm flipH="1">
            <a:off x="10070348" y="144640"/>
            <a:ext cx="1972393" cy="1794744"/>
          </a:xfrm>
          <a:custGeom>
            <a:avLst/>
            <a:gdLst/>
            <a:ahLst/>
            <a:cxnLst/>
            <a:rect l="l" t="t" r="r" b="b"/>
            <a:pathLst>
              <a:path w="1650538" h="1501878" extrusionOk="0">
                <a:moveTo>
                  <a:pt x="1627365" y="1455553"/>
                </a:moveTo>
                <a:cubicBezTo>
                  <a:pt x="1640162" y="1455553"/>
                  <a:pt x="1650538" y="1465923"/>
                  <a:pt x="1650538" y="1478716"/>
                </a:cubicBezTo>
                <a:cubicBezTo>
                  <a:pt x="1650538" y="1491508"/>
                  <a:pt x="1640162" y="1501878"/>
                  <a:pt x="1627365" y="1501878"/>
                </a:cubicBezTo>
                <a:cubicBezTo>
                  <a:pt x="1614570" y="1501878"/>
                  <a:pt x="1604196" y="1491508"/>
                  <a:pt x="1604196" y="1478716"/>
                </a:cubicBezTo>
                <a:cubicBezTo>
                  <a:pt x="1604196" y="1465923"/>
                  <a:pt x="1614570" y="1455553"/>
                  <a:pt x="1627365" y="1455553"/>
                </a:cubicBezTo>
                <a:close/>
                <a:moveTo>
                  <a:pt x="1450276" y="1455553"/>
                </a:moveTo>
                <a:cubicBezTo>
                  <a:pt x="1463070" y="1455553"/>
                  <a:pt x="1473440" y="1465923"/>
                  <a:pt x="1473440" y="1478716"/>
                </a:cubicBezTo>
                <a:cubicBezTo>
                  <a:pt x="1473440" y="1491508"/>
                  <a:pt x="1463070" y="1501878"/>
                  <a:pt x="1450276" y="1501878"/>
                </a:cubicBezTo>
                <a:cubicBezTo>
                  <a:pt x="1437482" y="1501878"/>
                  <a:pt x="1427110" y="1491508"/>
                  <a:pt x="1427110" y="1478716"/>
                </a:cubicBezTo>
                <a:cubicBezTo>
                  <a:pt x="1427110" y="1465923"/>
                  <a:pt x="1437482" y="1455553"/>
                  <a:pt x="1450276" y="1455553"/>
                </a:cubicBezTo>
                <a:close/>
                <a:moveTo>
                  <a:pt x="1273177" y="1455553"/>
                </a:moveTo>
                <a:cubicBezTo>
                  <a:pt x="1285971" y="1455553"/>
                  <a:pt x="1296344" y="1465923"/>
                  <a:pt x="1296344" y="1478716"/>
                </a:cubicBezTo>
                <a:cubicBezTo>
                  <a:pt x="1296344" y="1491508"/>
                  <a:pt x="1285971" y="1501878"/>
                  <a:pt x="1273177" y="1501878"/>
                </a:cubicBezTo>
                <a:cubicBezTo>
                  <a:pt x="1260383" y="1501878"/>
                  <a:pt x="1250011" y="1491508"/>
                  <a:pt x="1250011" y="1478716"/>
                </a:cubicBezTo>
                <a:cubicBezTo>
                  <a:pt x="1250011" y="1465923"/>
                  <a:pt x="1260383" y="1455553"/>
                  <a:pt x="1273177" y="1455553"/>
                </a:cubicBezTo>
                <a:close/>
                <a:moveTo>
                  <a:pt x="1096085" y="1455553"/>
                </a:moveTo>
                <a:cubicBezTo>
                  <a:pt x="1108880" y="1455553"/>
                  <a:pt x="1119251" y="1465923"/>
                  <a:pt x="1119251" y="1478716"/>
                </a:cubicBezTo>
                <a:cubicBezTo>
                  <a:pt x="1119251" y="1491508"/>
                  <a:pt x="1108880" y="1501878"/>
                  <a:pt x="1096085" y="1501878"/>
                </a:cubicBezTo>
                <a:cubicBezTo>
                  <a:pt x="1083289" y="1501878"/>
                  <a:pt x="1072914" y="1491508"/>
                  <a:pt x="1072914" y="1478716"/>
                </a:cubicBezTo>
                <a:cubicBezTo>
                  <a:pt x="1072914" y="1465923"/>
                  <a:pt x="1083289" y="1455553"/>
                  <a:pt x="1096085" y="1455553"/>
                </a:cubicBezTo>
                <a:close/>
                <a:moveTo>
                  <a:pt x="918982" y="1455553"/>
                </a:moveTo>
                <a:cubicBezTo>
                  <a:pt x="931774" y="1455553"/>
                  <a:pt x="942146" y="1465923"/>
                  <a:pt x="942146" y="1478716"/>
                </a:cubicBezTo>
                <a:cubicBezTo>
                  <a:pt x="942146" y="1491509"/>
                  <a:pt x="931774" y="1501878"/>
                  <a:pt x="918982" y="1501878"/>
                </a:cubicBezTo>
                <a:cubicBezTo>
                  <a:pt x="906186" y="1501878"/>
                  <a:pt x="895815" y="1491509"/>
                  <a:pt x="895815" y="1478716"/>
                </a:cubicBezTo>
                <a:cubicBezTo>
                  <a:pt x="895815" y="1465923"/>
                  <a:pt x="906186" y="1455553"/>
                  <a:pt x="918982" y="1455553"/>
                </a:cubicBezTo>
                <a:close/>
                <a:moveTo>
                  <a:pt x="741886" y="1455553"/>
                </a:moveTo>
                <a:cubicBezTo>
                  <a:pt x="754681" y="1455553"/>
                  <a:pt x="765052" y="1465923"/>
                  <a:pt x="765052" y="1478716"/>
                </a:cubicBezTo>
                <a:cubicBezTo>
                  <a:pt x="765052" y="1491509"/>
                  <a:pt x="754681" y="1501878"/>
                  <a:pt x="741886" y="1501878"/>
                </a:cubicBezTo>
                <a:cubicBezTo>
                  <a:pt x="729092" y="1501878"/>
                  <a:pt x="718720" y="1491509"/>
                  <a:pt x="718720" y="1478716"/>
                </a:cubicBezTo>
                <a:cubicBezTo>
                  <a:pt x="718720" y="1465923"/>
                  <a:pt x="729092" y="1455553"/>
                  <a:pt x="741886" y="1455553"/>
                </a:cubicBezTo>
                <a:close/>
                <a:moveTo>
                  <a:pt x="564784" y="1455553"/>
                </a:moveTo>
                <a:cubicBezTo>
                  <a:pt x="577578" y="1455553"/>
                  <a:pt x="587950" y="1465923"/>
                  <a:pt x="587950" y="1478716"/>
                </a:cubicBezTo>
                <a:cubicBezTo>
                  <a:pt x="587950" y="1491509"/>
                  <a:pt x="577578" y="1501878"/>
                  <a:pt x="564784" y="1501878"/>
                </a:cubicBezTo>
                <a:cubicBezTo>
                  <a:pt x="551990" y="1501878"/>
                  <a:pt x="541618" y="1491509"/>
                  <a:pt x="541618" y="1478716"/>
                </a:cubicBezTo>
                <a:cubicBezTo>
                  <a:pt x="541618" y="1465923"/>
                  <a:pt x="551990" y="1455553"/>
                  <a:pt x="564784" y="1455553"/>
                </a:cubicBezTo>
                <a:close/>
                <a:moveTo>
                  <a:pt x="387688" y="1455553"/>
                </a:moveTo>
                <a:cubicBezTo>
                  <a:pt x="400481" y="1455553"/>
                  <a:pt x="410850" y="1465923"/>
                  <a:pt x="410850" y="1478716"/>
                </a:cubicBezTo>
                <a:cubicBezTo>
                  <a:pt x="410850" y="1491509"/>
                  <a:pt x="400481" y="1501878"/>
                  <a:pt x="387688" y="1501878"/>
                </a:cubicBezTo>
                <a:cubicBezTo>
                  <a:pt x="374892" y="1501878"/>
                  <a:pt x="364520" y="1491509"/>
                  <a:pt x="364520" y="1478716"/>
                </a:cubicBezTo>
                <a:cubicBezTo>
                  <a:pt x="364520" y="1465923"/>
                  <a:pt x="374892" y="1455553"/>
                  <a:pt x="387688" y="1455553"/>
                </a:cubicBezTo>
                <a:close/>
                <a:moveTo>
                  <a:pt x="210584" y="1455553"/>
                </a:moveTo>
                <a:cubicBezTo>
                  <a:pt x="223378" y="1455553"/>
                  <a:pt x="233750" y="1465923"/>
                  <a:pt x="233750" y="1478716"/>
                </a:cubicBezTo>
                <a:cubicBezTo>
                  <a:pt x="233750" y="1491509"/>
                  <a:pt x="223378" y="1501878"/>
                  <a:pt x="210584" y="1501878"/>
                </a:cubicBezTo>
                <a:cubicBezTo>
                  <a:pt x="197790" y="1501878"/>
                  <a:pt x="187418" y="1491509"/>
                  <a:pt x="187418" y="1478716"/>
                </a:cubicBezTo>
                <a:cubicBezTo>
                  <a:pt x="187418" y="1465923"/>
                  <a:pt x="197790" y="1455553"/>
                  <a:pt x="210584" y="1455553"/>
                </a:cubicBezTo>
                <a:close/>
                <a:moveTo>
                  <a:pt x="33486" y="1455553"/>
                </a:moveTo>
                <a:cubicBezTo>
                  <a:pt x="46280" y="1455553"/>
                  <a:pt x="56652" y="1465923"/>
                  <a:pt x="56652" y="1478716"/>
                </a:cubicBezTo>
                <a:cubicBezTo>
                  <a:pt x="56652" y="1491509"/>
                  <a:pt x="46280" y="1501878"/>
                  <a:pt x="33486" y="1501878"/>
                </a:cubicBezTo>
                <a:cubicBezTo>
                  <a:pt x="20692" y="1501878"/>
                  <a:pt x="10320" y="1491509"/>
                  <a:pt x="10320" y="1478716"/>
                </a:cubicBezTo>
                <a:cubicBezTo>
                  <a:pt x="10320" y="1465923"/>
                  <a:pt x="20692" y="1455553"/>
                  <a:pt x="33486" y="1455553"/>
                </a:cubicBezTo>
                <a:close/>
                <a:moveTo>
                  <a:pt x="1621171" y="1263547"/>
                </a:moveTo>
                <a:cubicBezTo>
                  <a:pt x="1633968" y="1263547"/>
                  <a:pt x="1644342" y="1273917"/>
                  <a:pt x="1644342" y="1286711"/>
                </a:cubicBezTo>
                <a:cubicBezTo>
                  <a:pt x="1644342" y="1299505"/>
                  <a:pt x="1633968" y="1309877"/>
                  <a:pt x="1621171" y="1309877"/>
                </a:cubicBezTo>
                <a:cubicBezTo>
                  <a:pt x="1608373" y="1309877"/>
                  <a:pt x="1597999" y="1299505"/>
                  <a:pt x="1597999" y="1286711"/>
                </a:cubicBezTo>
                <a:cubicBezTo>
                  <a:pt x="1597999" y="1273917"/>
                  <a:pt x="1608373" y="1263547"/>
                  <a:pt x="1621171" y="1263547"/>
                </a:cubicBezTo>
                <a:close/>
                <a:moveTo>
                  <a:pt x="1444083" y="1263547"/>
                </a:moveTo>
                <a:cubicBezTo>
                  <a:pt x="1456876" y="1263547"/>
                  <a:pt x="1467247" y="1273917"/>
                  <a:pt x="1467247" y="1286711"/>
                </a:cubicBezTo>
                <a:cubicBezTo>
                  <a:pt x="1467247" y="1299505"/>
                  <a:pt x="1456876" y="1309877"/>
                  <a:pt x="1444083" y="1309877"/>
                </a:cubicBezTo>
                <a:cubicBezTo>
                  <a:pt x="1431289" y="1309877"/>
                  <a:pt x="1420919" y="1299505"/>
                  <a:pt x="1420919" y="1286711"/>
                </a:cubicBezTo>
                <a:cubicBezTo>
                  <a:pt x="1420919" y="1273917"/>
                  <a:pt x="1431289" y="1263547"/>
                  <a:pt x="1444083" y="1263547"/>
                </a:cubicBezTo>
                <a:close/>
                <a:moveTo>
                  <a:pt x="1266984" y="1263547"/>
                </a:moveTo>
                <a:cubicBezTo>
                  <a:pt x="1279777" y="1263547"/>
                  <a:pt x="1290150" y="1273917"/>
                  <a:pt x="1290150" y="1286711"/>
                </a:cubicBezTo>
                <a:cubicBezTo>
                  <a:pt x="1290150" y="1299506"/>
                  <a:pt x="1279777" y="1309877"/>
                  <a:pt x="1266984" y="1309877"/>
                </a:cubicBezTo>
                <a:cubicBezTo>
                  <a:pt x="1254188" y="1309877"/>
                  <a:pt x="1243818" y="1299506"/>
                  <a:pt x="1243818" y="1286711"/>
                </a:cubicBezTo>
                <a:cubicBezTo>
                  <a:pt x="1243818" y="1273917"/>
                  <a:pt x="1254188" y="1263547"/>
                  <a:pt x="1266984" y="1263547"/>
                </a:cubicBezTo>
                <a:close/>
                <a:moveTo>
                  <a:pt x="1089891" y="1263547"/>
                </a:moveTo>
                <a:cubicBezTo>
                  <a:pt x="1102686" y="1263547"/>
                  <a:pt x="1113060" y="1273917"/>
                  <a:pt x="1113060" y="1286711"/>
                </a:cubicBezTo>
                <a:cubicBezTo>
                  <a:pt x="1113060" y="1299506"/>
                  <a:pt x="1102686" y="1309877"/>
                  <a:pt x="1089891" y="1309877"/>
                </a:cubicBezTo>
                <a:cubicBezTo>
                  <a:pt x="1077094" y="1309877"/>
                  <a:pt x="1066719" y="1299506"/>
                  <a:pt x="1066719" y="1286711"/>
                </a:cubicBezTo>
                <a:cubicBezTo>
                  <a:pt x="1066719" y="1273917"/>
                  <a:pt x="1077094" y="1263547"/>
                  <a:pt x="1089891" y="1263547"/>
                </a:cubicBezTo>
                <a:close/>
                <a:moveTo>
                  <a:pt x="912789" y="1263547"/>
                </a:moveTo>
                <a:cubicBezTo>
                  <a:pt x="925583" y="1263547"/>
                  <a:pt x="935953" y="1273917"/>
                  <a:pt x="935953" y="1286711"/>
                </a:cubicBezTo>
                <a:cubicBezTo>
                  <a:pt x="935953" y="1299506"/>
                  <a:pt x="925583" y="1309877"/>
                  <a:pt x="912789" y="1309877"/>
                </a:cubicBezTo>
                <a:cubicBezTo>
                  <a:pt x="899990" y="1309877"/>
                  <a:pt x="889623" y="1299506"/>
                  <a:pt x="889623" y="1286711"/>
                </a:cubicBezTo>
                <a:cubicBezTo>
                  <a:pt x="889623" y="1273917"/>
                  <a:pt x="899990" y="1263547"/>
                  <a:pt x="912789" y="1263547"/>
                </a:cubicBezTo>
                <a:close/>
                <a:moveTo>
                  <a:pt x="735692" y="1263547"/>
                </a:moveTo>
                <a:cubicBezTo>
                  <a:pt x="748486" y="1263547"/>
                  <a:pt x="758858" y="1273917"/>
                  <a:pt x="758858" y="1286711"/>
                </a:cubicBezTo>
                <a:cubicBezTo>
                  <a:pt x="758858" y="1299507"/>
                  <a:pt x="748486" y="1309877"/>
                  <a:pt x="735692" y="1309877"/>
                </a:cubicBezTo>
                <a:cubicBezTo>
                  <a:pt x="722898" y="1309877"/>
                  <a:pt x="712525" y="1299507"/>
                  <a:pt x="712525" y="1286711"/>
                </a:cubicBezTo>
                <a:cubicBezTo>
                  <a:pt x="712525" y="1273917"/>
                  <a:pt x="722898" y="1263547"/>
                  <a:pt x="735692" y="1263547"/>
                </a:cubicBezTo>
                <a:close/>
                <a:moveTo>
                  <a:pt x="558589" y="1263547"/>
                </a:moveTo>
                <a:cubicBezTo>
                  <a:pt x="571384" y="1263547"/>
                  <a:pt x="581756" y="1273917"/>
                  <a:pt x="581756" y="1286711"/>
                </a:cubicBezTo>
                <a:cubicBezTo>
                  <a:pt x="581756" y="1299507"/>
                  <a:pt x="571384" y="1309877"/>
                  <a:pt x="558589" y="1309877"/>
                </a:cubicBezTo>
                <a:cubicBezTo>
                  <a:pt x="545796" y="1309877"/>
                  <a:pt x="535423" y="1299507"/>
                  <a:pt x="535423" y="1286711"/>
                </a:cubicBezTo>
                <a:cubicBezTo>
                  <a:pt x="535423" y="1273917"/>
                  <a:pt x="545796" y="1263547"/>
                  <a:pt x="558589" y="1263547"/>
                </a:cubicBezTo>
                <a:close/>
                <a:moveTo>
                  <a:pt x="381492" y="1263547"/>
                </a:moveTo>
                <a:cubicBezTo>
                  <a:pt x="394287" y="1263547"/>
                  <a:pt x="404657" y="1273917"/>
                  <a:pt x="404657" y="1286711"/>
                </a:cubicBezTo>
                <a:cubicBezTo>
                  <a:pt x="404657" y="1299507"/>
                  <a:pt x="394287" y="1309877"/>
                  <a:pt x="381492" y="1309877"/>
                </a:cubicBezTo>
                <a:cubicBezTo>
                  <a:pt x="368698" y="1309877"/>
                  <a:pt x="358325" y="1299507"/>
                  <a:pt x="358325" y="1286711"/>
                </a:cubicBezTo>
                <a:cubicBezTo>
                  <a:pt x="358325" y="1273917"/>
                  <a:pt x="368698" y="1263547"/>
                  <a:pt x="381492" y="1263547"/>
                </a:cubicBezTo>
                <a:close/>
                <a:moveTo>
                  <a:pt x="204391" y="1263547"/>
                </a:moveTo>
                <a:cubicBezTo>
                  <a:pt x="217185" y="1263547"/>
                  <a:pt x="227557" y="1273917"/>
                  <a:pt x="227557" y="1286711"/>
                </a:cubicBezTo>
                <a:cubicBezTo>
                  <a:pt x="227557" y="1299507"/>
                  <a:pt x="217185" y="1309877"/>
                  <a:pt x="204391" y="1309877"/>
                </a:cubicBezTo>
                <a:cubicBezTo>
                  <a:pt x="191597" y="1309877"/>
                  <a:pt x="181225" y="1299507"/>
                  <a:pt x="181225" y="1286711"/>
                </a:cubicBezTo>
                <a:cubicBezTo>
                  <a:pt x="181225" y="1273917"/>
                  <a:pt x="191597" y="1263547"/>
                  <a:pt x="204391" y="1263547"/>
                </a:cubicBezTo>
                <a:close/>
                <a:moveTo>
                  <a:pt x="27292" y="1263547"/>
                </a:moveTo>
                <a:cubicBezTo>
                  <a:pt x="40086" y="1263547"/>
                  <a:pt x="50458" y="1273917"/>
                  <a:pt x="50458" y="1286711"/>
                </a:cubicBezTo>
                <a:cubicBezTo>
                  <a:pt x="50458" y="1299507"/>
                  <a:pt x="40086" y="1309879"/>
                  <a:pt x="27292" y="1309879"/>
                </a:cubicBezTo>
                <a:cubicBezTo>
                  <a:pt x="14499" y="1309879"/>
                  <a:pt x="4127" y="1299507"/>
                  <a:pt x="4127" y="1286711"/>
                </a:cubicBezTo>
                <a:cubicBezTo>
                  <a:pt x="4127" y="1273917"/>
                  <a:pt x="14499" y="1263547"/>
                  <a:pt x="27292" y="1263547"/>
                </a:cubicBezTo>
                <a:close/>
                <a:moveTo>
                  <a:pt x="1623236" y="1092182"/>
                </a:moveTo>
                <a:cubicBezTo>
                  <a:pt x="1636033" y="1092182"/>
                  <a:pt x="1646408" y="1102552"/>
                  <a:pt x="1646408" y="1115347"/>
                </a:cubicBezTo>
                <a:cubicBezTo>
                  <a:pt x="1646408" y="1128142"/>
                  <a:pt x="1636033" y="1138515"/>
                  <a:pt x="1623236" y="1138515"/>
                </a:cubicBezTo>
                <a:cubicBezTo>
                  <a:pt x="1610438" y="1138515"/>
                  <a:pt x="1600064" y="1128142"/>
                  <a:pt x="1600064" y="1115347"/>
                </a:cubicBezTo>
                <a:cubicBezTo>
                  <a:pt x="1600064" y="1102552"/>
                  <a:pt x="1610438" y="1092182"/>
                  <a:pt x="1623236" y="1092182"/>
                </a:cubicBezTo>
                <a:close/>
                <a:moveTo>
                  <a:pt x="1446146" y="1092182"/>
                </a:moveTo>
                <a:cubicBezTo>
                  <a:pt x="1458940" y="1092182"/>
                  <a:pt x="1469312" y="1102552"/>
                  <a:pt x="1469312" y="1115347"/>
                </a:cubicBezTo>
                <a:cubicBezTo>
                  <a:pt x="1469312" y="1128142"/>
                  <a:pt x="1458940" y="1138515"/>
                  <a:pt x="1446146" y="1138515"/>
                </a:cubicBezTo>
                <a:cubicBezTo>
                  <a:pt x="1433354" y="1138515"/>
                  <a:pt x="1422981" y="1128142"/>
                  <a:pt x="1422981" y="1115347"/>
                </a:cubicBezTo>
                <a:cubicBezTo>
                  <a:pt x="1422981" y="1102552"/>
                  <a:pt x="1433354" y="1092182"/>
                  <a:pt x="1446146" y="1092182"/>
                </a:cubicBezTo>
                <a:close/>
                <a:moveTo>
                  <a:pt x="1269048" y="1092182"/>
                </a:moveTo>
                <a:cubicBezTo>
                  <a:pt x="1281842" y="1092182"/>
                  <a:pt x="1292214" y="1102553"/>
                  <a:pt x="1292214" y="1115347"/>
                </a:cubicBezTo>
                <a:cubicBezTo>
                  <a:pt x="1292214" y="1128143"/>
                  <a:pt x="1281842" y="1138515"/>
                  <a:pt x="1269048" y="1138515"/>
                </a:cubicBezTo>
                <a:cubicBezTo>
                  <a:pt x="1256253" y="1138515"/>
                  <a:pt x="1245882" y="1128143"/>
                  <a:pt x="1245882" y="1115347"/>
                </a:cubicBezTo>
                <a:cubicBezTo>
                  <a:pt x="1245882" y="1102553"/>
                  <a:pt x="1256253" y="1092182"/>
                  <a:pt x="1269048" y="1092182"/>
                </a:cubicBezTo>
                <a:close/>
                <a:moveTo>
                  <a:pt x="1091956" y="1092182"/>
                </a:moveTo>
                <a:cubicBezTo>
                  <a:pt x="1104753" y="1092182"/>
                  <a:pt x="1115123" y="1102553"/>
                  <a:pt x="1115123" y="1115347"/>
                </a:cubicBezTo>
                <a:cubicBezTo>
                  <a:pt x="1115123" y="1128143"/>
                  <a:pt x="1104753" y="1138515"/>
                  <a:pt x="1091956" y="1138515"/>
                </a:cubicBezTo>
                <a:cubicBezTo>
                  <a:pt x="1079159" y="1138515"/>
                  <a:pt x="1068786" y="1128143"/>
                  <a:pt x="1068786" y="1115347"/>
                </a:cubicBezTo>
                <a:cubicBezTo>
                  <a:pt x="1068786" y="1102553"/>
                  <a:pt x="1079159" y="1092182"/>
                  <a:pt x="1091956" y="1092182"/>
                </a:cubicBezTo>
                <a:close/>
                <a:moveTo>
                  <a:pt x="914854" y="1092182"/>
                </a:moveTo>
                <a:cubicBezTo>
                  <a:pt x="927647" y="1092182"/>
                  <a:pt x="938017" y="1102553"/>
                  <a:pt x="938017" y="1115347"/>
                </a:cubicBezTo>
                <a:cubicBezTo>
                  <a:pt x="938017" y="1128143"/>
                  <a:pt x="927647" y="1138515"/>
                  <a:pt x="914854" y="1138515"/>
                </a:cubicBezTo>
                <a:cubicBezTo>
                  <a:pt x="902054" y="1138515"/>
                  <a:pt x="891687" y="1128143"/>
                  <a:pt x="891687" y="1115347"/>
                </a:cubicBezTo>
                <a:cubicBezTo>
                  <a:pt x="891687" y="1102553"/>
                  <a:pt x="902054" y="1092182"/>
                  <a:pt x="914854" y="1092182"/>
                </a:cubicBezTo>
                <a:close/>
                <a:moveTo>
                  <a:pt x="737757" y="1092182"/>
                </a:moveTo>
                <a:cubicBezTo>
                  <a:pt x="750552" y="1092182"/>
                  <a:pt x="760924" y="1102553"/>
                  <a:pt x="760924" y="1115347"/>
                </a:cubicBezTo>
                <a:cubicBezTo>
                  <a:pt x="760924" y="1128143"/>
                  <a:pt x="750552" y="1138515"/>
                  <a:pt x="737757" y="1138515"/>
                </a:cubicBezTo>
                <a:cubicBezTo>
                  <a:pt x="724963" y="1138515"/>
                  <a:pt x="714591" y="1128143"/>
                  <a:pt x="714591" y="1115347"/>
                </a:cubicBezTo>
                <a:cubicBezTo>
                  <a:pt x="714591" y="1102553"/>
                  <a:pt x="724963" y="1092182"/>
                  <a:pt x="737757" y="1092182"/>
                </a:cubicBezTo>
                <a:close/>
                <a:moveTo>
                  <a:pt x="560655" y="1092182"/>
                </a:moveTo>
                <a:cubicBezTo>
                  <a:pt x="573449" y="1092182"/>
                  <a:pt x="583821" y="1102553"/>
                  <a:pt x="583821" y="1115348"/>
                </a:cubicBezTo>
                <a:cubicBezTo>
                  <a:pt x="583821" y="1128143"/>
                  <a:pt x="573449" y="1138515"/>
                  <a:pt x="560655" y="1138515"/>
                </a:cubicBezTo>
                <a:cubicBezTo>
                  <a:pt x="547861" y="1138515"/>
                  <a:pt x="537489" y="1128143"/>
                  <a:pt x="537489" y="1115348"/>
                </a:cubicBezTo>
                <a:cubicBezTo>
                  <a:pt x="537489" y="1102553"/>
                  <a:pt x="547861" y="1092182"/>
                  <a:pt x="560655" y="1092182"/>
                </a:cubicBezTo>
                <a:close/>
                <a:moveTo>
                  <a:pt x="383558" y="1092182"/>
                </a:moveTo>
                <a:cubicBezTo>
                  <a:pt x="396353" y="1092182"/>
                  <a:pt x="406723" y="1102553"/>
                  <a:pt x="406723" y="1115348"/>
                </a:cubicBezTo>
                <a:cubicBezTo>
                  <a:pt x="406723" y="1128143"/>
                  <a:pt x="396353" y="1138515"/>
                  <a:pt x="383558" y="1138515"/>
                </a:cubicBezTo>
                <a:cubicBezTo>
                  <a:pt x="370763" y="1138515"/>
                  <a:pt x="360391" y="1128143"/>
                  <a:pt x="360391" y="1115348"/>
                </a:cubicBezTo>
                <a:cubicBezTo>
                  <a:pt x="360391" y="1102553"/>
                  <a:pt x="370763" y="1092182"/>
                  <a:pt x="383558" y="1092182"/>
                </a:cubicBezTo>
                <a:close/>
                <a:moveTo>
                  <a:pt x="206455" y="1092182"/>
                </a:moveTo>
                <a:cubicBezTo>
                  <a:pt x="219249" y="1092182"/>
                  <a:pt x="229621" y="1102553"/>
                  <a:pt x="229621" y="1115348"/>
                </a:cubicBezTo>
                <a:cubicBezTo>
                  <a:pt x="229621" y="1128143"/>
                  <a:pt x="219249" y="1138515"/>
                  <a:pt x="206455" y="1138515"/>
                </a:cubicBezTo>
                <a:cubicBezTo>
                  <a:pt x="193661" y="1138515"/>
                  <a:pt x="183289" y="1128143"/>
                  <a:pt x="183289" y="1115348"/>
                </a:cubicBezTo>
                <a:cubicBezTo>
                  <a:pt x="183289" y="1102553"/>
                  <a:pt x="193661" y="1092182"/>
                  <a:pt x="206455" y="1092182"/>
                </a:cubicBezTo>
                <a:close/>
                <a:moveTo>
                  <a:pt x="29357" y="1092182"/>
                </a:moveTo>
                <a:cubicBezTo>
                  <a:pt x="42151" y="1092182"/>
                  <a:pt x="52523" y="1102553"/>
                  <a:pt x="52523" y="1115348"/>
                </a:cubicBezTo>
                <a:cubicBezTo>
                  <a:pt x="52523" y="1128143"/>
                  <a:pt x="42151" y="1138515"/>
                  <a:pt x="29357" y="1138515"/>
                </a:cubicBezTo>
                <a:cubicBezTo>
                  <a:pt x="16563" y="1138515"/>
                  <a:pt x="6191" y="1128143"/>
                  <a:pt x="6191" y="1115348"/>
                </a:cubicBezTo>
                <a:cubicBezTo>
                  <a:pt x="6191" y="1102553"/>
                  <a:pt x="16563" y="1092182"/>
                  <a:pt x="29357" y="1092182"/>
                </a:cubicBezTo>
                <a:close/>
                <a:moveTo>
                  <a:pt x="1623236" y="900174"/>
                </a:moveTo>
                <a:cubicBezTo>
                  <a:pt x="1636033" y="900174"/>
                  <a:pt x="1646408" y="910547"/>
                  <a:pt x="1646408" y="923339"/>
                </a:cubicBezTo>
                <a:cubicBezTo>
                  <a:pt x="1646408" y="936133"/>
                  <a:pt x="1636033" y="946506"/>
                  <a:pt x="1623236" y="946506"/>
                </a:cubicBezTo>
                <a:cubicBezTo>
                  <a:pt x="1610438" y="946506"/>
                  <a:pt x="1600064" y="936133"/>
                  <a:pt x="1600064" y="923339"/>
                </a:cubicBezTo>
                <a:cubicBezTo>
                  <a:pt x="1600064" y="910547"/>
                  <a:pt x="1610438" y="900174"/>
                  <a:pt x="1623236" y="900174"/>
                </a:cubicBezTo>
                <a:close/>
                <a:moveTo>
                  <a:pt x="1446147" y="900174"/>
                </a:moveTo>
                <a:cubicBezTo>
                  <a:pt x="1458941" y="900174"/>
                  <a:pt x="1469313" y="910547"/>
                  <a:pt x="1469313" y="923339"/>
                </a:cubicBezTo>
                <a:cubicBezTo>
                  <a:pt x="1469313" y="936133"/>
                  <a:pt x="1458941" y="946506"/>
                  <a:pt x="1446147" y="946506"/>
                </a:cubicBezTo>
                <a:cubicBezTo>
                  <a:pt x="1433354" y="946506"/>
                  <a:pt x="1422981" y="936133"/>
                  <a:pt x="1422981" y="923339"/>
                </a:cubicBezTo>
                <a:cubicBezTo>
                  <a:pt x="1422981" y="910547"/>
                  <a:pt x="1433354" y="900174"/>
                  <a:pt x="1446147" y="900174"/>
                </a:cubicBezTo>
                <a:close/>
                <a:moveTo>
                  <a:pt x="1269048" y="900174"/>
                </a:moveTo>
                <a:cubicBezTo>
                  <a:pt x="1281842" y="900174"/>
                  <a:pt x="1292215" y="910547"/>
                  <a:pt x="1292215" y="923339"/>
                </a:cubicBezTo>
                <a:cubicBezTo>
                  <a:pt x="1292215" y="936133"/>
                  <a:pt x="1281842" y="946506"/>
                  <a:pt x="1269048" y="946506"/>
                </a:cubicBezTo>
                <a:cubicBezTo>
                  <a:pt x="1256253" y="946506"/>
                  <a:pt x="1245882" y="936133"/>
                  <a:pt x="1245882" y="923339"/>
                </a:cubicBezTo>
                <a:cubicBezTo>
                  <a:pt x="1245882" y="910547"/>
                  <a:pt x="1256253" y="900174"/>
                  <a:pt x="1269048" y="900174"/>
                </a:cubicBezTo>
                <a:close/>
                <a:moveTo>
                  <a:pt x="1091956" y="900174"/>
                </a:moveTo>
                <a:cubicBezTo>
                  <a:pt x="1104753" y="900174"/>
                  <a:pt x="1115123" y="910547"/>
                  <a:pt x="1115123" y="923339"/>
                </a:cubicBezTo>
                <a:cubicBezTo>
                  <a:pt x="1115123" y="936133"/>
                  <a:pt x="1104753" y="946506"/>
                  <a:pt x="1091956" y="946506"/>
                </a:cubicBezTo>
                <a:cubicBezTo>
                  <a:pt x="1079160" y="946506"/>
                  <a:pt x="1068786" y="936133"/>
                  <a:pt x="1068786" y="923339"/>
                </a:cubicBezTo>
                <a:cubicBezTo>
                  <a:pt x="1068786" y="910547"/>
                  <a:pt x="1079160" y="900174"/>
                  <a:pt x="1091956" y="900174"/>
                </a:cubicBezTo>
                <a:close/>
                <a:moveTo>
                  <a:pt x="914854" y="900174"/>
                </a:moveTo>
                <a:cubicBezTo>
                  <a:pt x="927647" y="900174"/>
                  <a:pt x="938019" y="910547"/>
                  <a:pt x="938019" y="923339"/>
                </a:cubicBezTo>
                <a:cubicBezTo>
                  <a:pt x="938019" y="936133"/>
                  <a:pt x="927647" y="946506"/>
                  <a:pt x="914854" y="946506"/>
                </a:cubicBezTo>
                <a:cubicBezTo>
                  <a:pt x="902054" y="946506"/>
                  <a:pt x="891687" y="936133"/>
                  <a:pt x="891687" y="923339"/>
                </a:cubicBezTo>
                <a:cubicBezTo>
                  <a:pt x="891687" y="910547"/>
                  <a:pt x="902054" y="900174"/>
                  <a:pt x="914854" y="900174"/>
                </a:cubicBezTo>
                <a:close/>
                <a:moveTo>
                  <a:pt x="737758" y="900174"/>
                </a:moveTo>
                <a:cubicBezTo>
                  <a:pt x="750552" y="900174"/>
                  <a:pt x="760924" y="910547"/>
                  <a:pt x="760924" y="923339"/>
                </a:cubicBezTo>
                <a:cubicBezTo>
                  <a:pt x="760924" y="936134"/>
                  <a:pt x="750552" y="946506"/>
                  <a:pt x="737758" y="946506"/>
                </a:cubicBezTo>
                <a:cubicBezTo>
                  <a:pt x="724964" y="946506"/>
                  <a:pt x="714592" y="936134"/>
                  <a:pt x="714592" y="923339"/>
                </a:cubicBezTo>
                <a:cubicBezTo>
                  <a:pt x="714592" y="910547"/>
                  <a:pt x="724964" y="900174"/>
                  <a:pt x="737758" y="900174"/>
                </a:cubicBezTo>
                <a:close/>
                <a:moveTo>
                  <a:pt x="560655" y="900174"/>
                </a:moveTo>
                <a:cubicBezTo>
                  <a:pt x="573450" y="900174"/>
                  <a:pt x="583822" y="910547"/>
                  <a:pt x="583822" y="923339"/>
                </a:cubicBezTo>
                <a:cubicBezTo>
                  <a:pt x="583822" y="936134"/>
                  <a:pt x="573450" y="946506"/>
                  <a:pt x="560655" y="946506"/>
                </a:cubicBezTo>
                <a:cubicBezTo>
                  <a:pt x="547862" y="946506"/>
                  <a:pt x="537490" y="936134"/>
                  <a:pt x="537490" y="923339"/>
                </a:cubicBezTo>
                <a:cubicBezTo>
                  <a:pt x="537490" y="910547"/>
                  <a:pt x="547862" y="900174"/>
                  <a:pt x="560655" y="900174"/>
                </a:cubicBezTo>
                <a:close/>
                <a:moveTo>
                  <a:pt x="383559" y="900174"/>
                </a:moveTo>
                <a:cubicBezTo>
                  <a:pt x="396353" y="900174"/>
                  <a:pt x="406723" y="910547"/>
                  <a:pt x="406723" y="923339"/>
                </a:cubicBezTo>
                <a:cubicBezTo>
                  <a:pt x="406723" y="936134"/>
                  <a:pt x="396353" y="946506"/>
                  <a:pt x="383559" y="946506"/>
                </a:cubicBezTo>
                <a:cubicBezTo>
                  <a:pt x="370763" y="946506"/>
                  <a:pt x="360392" y="936134"/>
                  <a:pt x="360392" y="923339"/>
                </a:cubicBezTo>
                <a:cubicBezTo>
                  <a:pt x="360392" y="910547"/>
                  <a:pt x="370763" y="900174"/>
                  <a:pt x="383559" y="900174"/>
                </a:cubicBezTo>
                <a:close/>
                <a:moveTo>
                  <a:pt x="206456" y="900174"/>
                </a:moveTo>
                <a:cubicBezTo>
                  <a:pt x="219249" y="900174"/>
                  <a:pt x="229621" y="910547"/>
                  <a:pt x="229621" y="923339"/>
                </a:cubicBezTo>
                <a:cubicBezTo>
                  <a:pt x="229621" y="936134"/>
                  <a:pt x="219249" y="946506"/>
                  <a:pt x="206456" y="946506"/>
                </a:cubicBezTo>
                <a:cubicBezTo>
                  <a:pt x="193662" y="946506"/>
                  <a:pt x="183290" y="936134"/>
                  <a:pt x="183290" y="923339"/>
                </a:cubicBezTo>
                <a:cubicBezTo>
                  <a:pt x="183290" y="910547"/>
                  <a:pt x="193662" y="900174"/>
                  <a:pt x="206456" y="900174"/>
                </a:cubicBezTo>
                <a:close/>
                <a:moveTo>
                  <a:pt x="29357" y="900174"/>
                </a:moveTo>
                <a:cubicBezTo>
                  <a:pt x="42151" y="900174"/>
                  <a:pt x="52523" y="910547"/>
                  <a:pt x="52523" y="923339"/>
                </a:cubicBezTo>
                <a:cubicBezTo>
                  <a:pt x="52523" y="936134"/>
                  <a:pt x="42151" y="946506"/>
                  <a:pt x="29357" y="946506"/>
                </a:cubicBezTo>
                <a:cubicBezTo>
                  <a:pt x="16564" y="946506"/>
                  <a:pt x="6192" y="936134"/>
                  <a:pt x="6192" y="923339"/>
                </a:cubicBezTo>
                <a:cubicBezTo>
                  <a:pt x="6192" y="910547"/>
                  <a:pt x="16564" y="900174"/>
                  <a:pt x="29357" y="900174"/>
                </a:cubicBezTo>
                <a:close/>
                <a:moveTo>
                  <a:pt x="1448211" y="728810"/>
                </a:moveTo>
                <a:cubicBezTo>
                  <a:pt x="1461004" y="728810"/>
                  <a:pt x="1471376" y="739182"/>
                  <a:pt x="1471376" y="751977"/>
                </a:cubicBezTo>
                <a:cubicBezTo>
                  <a:pt x="1471376" y="764771"/>
                  <a:pt x="1461004" y="775143"/>
                  <a:pt x="1448211" y="775143"/>
                </a:cubicBezTo>
                <a:cubicBezTo>
                  <a:pt x="1435418" y="775143"/>
                  <a:pt x="1425046" y="764771"/>
                  <a:pt x="1425046" y="751977"/>
                </a:cubicBezTo>
                <a:cubicBezTo>
                  <a:pt x="1425046" y="739182"/>
                  <a:pt x="1435418" y="728810"/>
                  <a:pt x="1448211" y="728810"/>
                </a:cubicBezTo>
                <a:close/>
                <a:moveTo>
                  <a:pt x="1271113" y="728810"/>
                </a:moveTo>
                <a:cubicBezTo>
                  <a:pt x="1283908" y="728810"/>
                  <a:pt x="1294279" y="739182"/>
                  <a:pt x="1294279" y="751977"/>
                </a:cubicBezTo>
                <a:cubicBezTo>
                  <a:pt x="1294279" y="764771"/>
                  <a:pt x="1283908" y="775143"/>
                  <a:pt x="1271113" y="775143"/>
                </a:cubicBezTo>
                <a:cubicBezTo>
                  <a:pt x="1258318" y="775143"/>
                  <a:pt x="1247946" y="764771"/>
                  <a:pt x="1247946" y="751977"/>
                </a:cubicBezTo>
                <a:cubicBezTo>
                  <a:pt x="1247946" y="739182"/>
                  <a:pt x="1258318" y="728810"/>
                  <a:pt x="1271113" y="728810"/>
                </a:cubicBezTo>
                <a:close/>
                <a:moveTo>
                  <a:pt x="1094023" y="728810"/>
                </a:moveTo>
                <a:cubicBezTo>
                  <a:pt x="1106818" y="728810"/>
                  <a:pt x="1117189" y="739182"/>
                  <a:pt x="1117189" y="751977"/>
                </a:cubicBezTo>
                <a:cubicBezTo>
                  <a:pt x="1117189" y="764771"/>
                  <a:pt x="1106818" y="775143"/>
                  <a:pt x="1094023" y="775143"/>
                </a:cubicBezTo>
                <a:cubicBezTo>
                  <a:pt x="1081225" y="775143"/>
                  <a:pt x="1070851" y="764771"/>
                  <a:pt x="1070851" y="751977"/>
                </a:cubicBezTo>
                <a:cubicBezTo>
                  <a:pt x="1070851" y="739182"/>
                  <a:pt x="1081225" y="728810"/>
                  <a:pt x="1094023" y="728810"/>
                </a:cubicBezTo>
                <a:close/>
                <a:moveTo>
                  <a:pt x="916920" y="728810"/>
                </a:moveTo>
                <a:cubicBezTo>
                  <a:pt x="929710" y="728810"/>
                  <a:pt x="940083" y="739182"/>
                  <a:pt x="940083" y="751977"/>
                </a:cubicBezTo>
                <a:cubicBezTo>
                  <a:pt x="940083" y="764771"/>
                  <a:pt x="929710" y="775143"/>
                  <a:pt x="916920" y="775143"/>
                </a:cubicBezTo>
                <a:cubicBezTo>
                  <a:pt x="904121" y="775143"/>
                  <a:pt x="893752" y="764771"/>
                  <a:pt x="893752" y="751977"/>
                </a:cubicBezTo>
                <a:cubicBezTo>
                  <a:pt x="893752" y="739182"/>
                  <a:pt x="904121" y="728810"/>
                  <a:pt x="916920" y="728810"/>
                </a:cubicBezTo>
                <a:close/>
                <a:moveTo>
                  <a:pt x="739823" y="728810"/>
                </a:moveTo>
                <a:cubicBezTo>
                  <a:pt x="752617" y="728810"/>
                  <a:pt x="762989" y="739182"/>
                  <a:pt x="762989" y="751977"/>
                </a:cubicBezTo>
                <a:cubicBezTo>
                  <a:pt x="762989" y="764771"/>
                  <a:pt x="752617" y="775143"/>
                  <a:pt x="739823" y="775143"/>
                </a:cubicBezTo>
                <a:cubicBezTo>
                  <a:pt x="727029" y="775143"/>
                  <a:pt x="716656" y="764771"/>
                  <a:pt x="716656" y="751977"/>
                </a:cubicBezTo>
                <a:cubicBezTo>
                  <a:pt x="716656" y="739182"/>
                  <a:pt x="727029" y="728810"/>
                  <a:pt x="739823" y="728810"/>
                </a:cubicBezTo>
                <a:close/>
                <a:moveTo>
                  <a:pt x="562720" y="728810"/>
                </a:moveTo>
                <a:cubicBezTo>
                  <a:pt x="575514" y="728810"/>
                  <a:pt x="585887" y="739182"/>
                  <a:pt x="585887" y="751977"/>
                </a:cubicBezTo>
                <a:cubicBezTo>
                  <a:pt x="585887" y="764771"/>
                  <a:pt x="575514" y="775143"/>
                  <a:pt x="562720" y="775143"/>
                </a:cubicBezTo>
                <a:cubicBezTo>
                  <a:pt x="549926" y="775143"/>
                  <a:pt x="539554" y="764771"/>
                  <a:pt x="539554" y="751977"/>
                </a:cubicBezTo>
                <a:cubicBezTo>
                  <a:pt x="539554" y="739182"/>
                  <a:pt x="549926" y="728810"/>
                  <a:pt x="562720" y="728810"/>
                </a:cubicBezTo>
                <a:close/>
                <a:moveTo>
                  <a:pt x="385624" y="728810"/>
                </a:moveTo>
                <a:cubicBezTo>
                  <a:pt x="398417" y="728810"/>
                  <a:pt x="408787" y="739182"/>
                  <a:pt x="408787" y="751977"/>
                </a:cubicBezTo>
                <a:cubicBezTo>
                  <a:pt x="408787" y="764771"/>
                  <a:pt x="398417" y="775143"/>
                  <a:pt x="385624" y="775143"/>
                </a:cubicBezTo>
                <a:cubicBezTo>
                  <a:pt x="372828" y="775143"/>
                  <a:pt x="362457" y="764771"/>
                  <a:pt x="362457" y="751977"/>
                </a:cubicBezTo>
                <a:cubicBezTo>
                  <a:pt x="362457" y="739182"/>
                  <a:pt x="372828" y="728810"/>
                  <a:pt x="385624" y="728810"/>
                </a:cubicBezTo>
                <a:close/>
                <a:moveTo>
                  <a:pt x="208520" y="728810"/>
                </a:moveTo>
                <a:cubicBezTo>
                  <a:pt x="221314" y="728810"/>
                  <a:pt x="231686" y="739182"/>
                  <a:pt x="231686" y="751977"/>
                </a:cubicBezTo>
                <a:cubicBezTo>
                  <a:pt x="231686" y="764771"/>
                  <a:pt x="221314" y="775143"/>
                  <a:pt x="208520" y="775143"/>
                </a:cubicBezTo>
                <a:cubicBezTo>
                  <a:pt x="195726" y="775143"/>
                  <a:pt x="185354" y="764771"/>
                  <a:pt x="185354" y="751977"/>
                </a:cubicBezTo>
                <a:cubicBezTo>
                  <a:pt x="185354" y="739182"/>
                  <a:pt x="195726" y="728810"/>
                  <a:pt x="208520" y="728810"/>
                </a:cubicBezTo>
                <a:close/>
                <a:moveTo>
                  <a:pt x="31422" y="728810"/>
                </a:moveTo>
                <a:cubicBezTo>
                  <a:pt x="44216" y="728810"/>
                  <a:pt x="54588" y="739182"/>
                  <a:pt x="54588" y="751977"/>
                </a:cubicBezTo>
                <a:cubicBezTo>
                  <a:pt x="54588" y="764771"/>
                  <a:pt x="44216" y="775143"/>
                  <a:pt x="31422" y="775143"/>
                </a:cubicBezTo>
                <a:cubicBezTo>
                  <a:pt x="18628" y="775143"/>
                  <a:pt x="8256" y="764771"/>
                  <a:pt x="8256" y="751977"/>
                </a:cubicBezTo>
                <a:cubicBezTo>
                  <a:pt x="8256" y="739182"/>
                  <a:pt x="18628" y="728810"/>
                  <a:pt x="31422" y="728810"/>
                </a:cubicBezTo>
                <a:close/>
                <a:moveTo>
                  <a:pt x="1625301" y="728809"/>
                </a:moveTo>
                <a:cubicBezTo>
                  <a:pt x="1638099" y="728809"/>
                  <a:pt x="1648473" y="739182"/>
                  <a:pt x="1648473" y="751977"/>
                </a:cubicBezTo>
                <a:cubicBezTo>
                  <a:pt x="1648473" y="764771"/>
                  <a:pt x="1638099" y="775143"/>
                  <a:pt x="1625301" y="775143"/>
                </a:cubicBezTo>
                <a:cubicBezTo>
                  <a:pt x="1612505" y="775143"/>
                  <a:pt x="1602129" y="764771"/>
                  <a:pt x="1602129" y="751977"/>
                </a:cubicBezTo>
                <a:cubicBezTo>
                  <a:pt x="1602129" y="739182"/>
                  <a:pt x="1612505" y="728809"/>
                  <a:pt x="1625301" y="728809"/>
                </a:cubicBezTo>
                <a:close/>
                <a:moveTo>
                  <a:pt x="1617040" y="534738"/>
                </a:moveTo>
                <a:cubicBezTo>
                  <a:pt x="1629841" y="534738"/>
                  <a:pt x="1640215" y="545109"/>
                  <a:pt x="1640215" y="557903"/>
                </a:cubicBezTo>
                <a:cubicBezTo>
                  <a:pt x="1640215" y="570697"/>
                  <a:pt x="1629841" y="581069"/>
                  <a:pt x="1617040" y="581069"/>
                </a:cubicBezTo>
                <a:cubicBezTo>
                  <a:pt x="1604244" y="581069"/>
                  <a:pt x="1593870" y="570697"/>
                  <a:pt x="1593870" y="557903"/>
                </a:cubicBezTo>
                <a:cubicBezTo>
                  <a:pt x="1593870" y="545109"/>
                  <a:pt x="1604244" y="534738"/>
                  <a:pt x="1617040" y="534738"/>
                </a:cubicBezTo>
                <a:close/>
                <a:moveTo>
                  <a:pt x="1439956" y="534738"/>
                </a:moveTo>
                <a:cubicBezTo>
                  <a:pt x="1452749" y="534738"/>
                  <a:pt x="1463120" y="545110"/>
                  <a:pt x="1463120" y="557903"/>
                </a:cubicBezTo>
                <a:cubicBezTo>
                  <a:pt x="1463120" y="570697"/>
                  <a:pt x="1452749" y="581069"/>
                  <a:pt x="1439956" y="581069"/>
                </a:cubicBezTo>
                <a:cubicBezTo>
                  <a:pt x="1427161" y="581069"/>
                  <a:pt x="1416790" y="570697"/>
                  <a:pt x="1416790" y="557903"/>
                </a:cubicBezTo>
                <a:cubicBezTo>
                  <a:pt x="1416790" y="545110"/>
                  <a:pt x="1427161" y="534738"/>
                  <a:pt x="1439956" y="534738"/>
                </a:cubicBezTo>
                <a:close/>
                <a:moveTo>
                  <a:pt x="1262857" y="534738"/>
                </a:moveTo>
                <a:cubicBezTo>
                  <a:pt x="1275650" y="534738"/>
                  <a:pt x="1286023" y="545110"/>
                  <a:pt x="1286023" y="557903"/>
                </a:cubicBezTo>
                <a:cubicBezTo>
                  <a:pt x="1286023" y="570697"/>
                  <a:pt x="1275650" y="581069"/>
                  <a:pt x="1262857" y="581069"/>
                </a:cubicBezTo>
                <a:cubicBezTo>
                  <a:pt x="1250062" y="581069"/>
                  <a:pt x="1239692" y="570697"/>
                  <a:pt x="1239692" y="557903"/>
                </a:cubicBezTo>
                <a:cubicBezTo>
                  <a:pt x="1239692" y="545110"/>
                  <a:pt x="1250062" y="534738"/>
                  <a:pt x="1262857" y="534738"/>
                </a:cubicBezTo>
                <a:close/>
                <a:moveTo>
                  <a:pt x="1085764" y="534738"/>
                </a:moveTo>
                <a:cubicBezTo>
                  <a:pt x="1098561" y="534738"/>
                  <a:pt x="1108933" y="545110"/>
                  <a:pt x="1108933" y="557903"/>
                </a:cubicBezTo>
                <a:cubicBezTo>
                  <a:pt x="1108933" y="570697"/>
                  <a:pt x="1098561" y="581069"/>
                  <a:pt x="1085764" y="581069"/>
                </a:cubicBezTo>
                <a:cubicBezTo>
                  <a:pt x="1072968" y="581069"/>
                  <a:pt x="1062591" y="570697"/>
                  <a:pt x="1062591" y="557903"/>
                </a:cubicBezTo>
                <a:cubicBezTo>
                  <a:pt x="1062591" y="545110"/>
                  <a:pt x="1072968" y="534738"/>
                  <a:pt x="1085764" y="534738"/>
                </a:cubicBezTo>
                <a:close/>
                <a:moveTo>
                  <a:pt x="908662" y="534738"/>
                </a:moveTo>
                <a:cubicBezTo>
                  <a:pt x="921456" y="534738"/>
                  <a:pt x="931826" y="545110"/>
                  <a:pt x="931826" y="557903"/>
                </a:cubicBezTo>
                <a:cubicBezTo>
                  <a:pt x="931826" y="570697"/>
                  <a:pt x="921456" y="581069"/>
                  <a:pt x="908662" y="581069"/>
                </a:cubicBezTo>
                <a:cubicBezTo>
                  <a:pt x="895866" y="581069"/>
                  <a:pt x="885496" y="570697"/>
                  <a:pt x="885496" y="557903"/>
                </a:cubicBezTo>
                <a:cubicBezTo>
                  <a:pt x="885496" y="545110"/>
                  <a:pt x="895866" y="534738"/>
                  <a:pt x="908662" y="534738"/>
                </a:cubicBezTo>
                <a:close/>
                <a:moveTo>
                  <a:pt x="731565" y="534738"/>
                </a:moveTo>
                <a:cubicBezTo>
                  <a:pt x="744360" y="534738"/>
                  <a:pt x="754732" y="545110"/>
                  <a:pt x="754732" y="557904"/>
                </a:cubicBezTo>
                <a:cubicBezTo>
                  <a:pt x="754732" y="570697"/>
                  <a:pt x="744360" y="581069"/>
                  <a:pt x="731565" y="581069"/>
                </a:cubicBezTo>
                <a:cubicBezTo>
                  <a:pt x="718771" y="581069"/>
                  <a:pt x="708399" y="570697"/>
                  <a:pt x="708399" y="557904"/>
                </a:cubicBezTo>
                <a:cubicBezTo>
                  <a:pt x="708399" y="545110"/>
                  <a:pt x="718771" y="534738"/>
                  <a:pt x="731565" y="534738"/>
                </a:cubicBezTo>
                <a:close/>
                <a:moveTo>
                  <a:pt x="554463" y="534738"/>
                </a:moveTo>
                <a:cubicBezTo>
                  <a:pt x="567258" y="534738"/>
                  <a:pt x="577630" y="545110"/>
                  <a:pt x="577630" y="557904"/>
                </a:cubicBezTo>
                <a:cubicBezTo>
                  <a:pt x="577630" y="570697"/>
                  <a:pt x="567258" y="581069"/>
                  <a:pt x="554463" y="581069"/>
                </a:cubicBezTo>
                <a:cubicBezTo>
                  <a:pt x="541669" y="581069"/>
                  <a:pt x="531297" y="570697"/>
                  <a:pt x="531297" y="557904"/>
                </a:cubicBezTo>
                <a:cubicBezTo>
                  <a:pt x="531297" y="545110"/>
                  <a:pt x="541669" y="534738"/>
                  <a:pt x="554463" y="534738"/>
                </a:cubicBezTo>
                <a:close/>
                <a:moveTo>
                  <a:pt x="377366" y="534738"/>
                </a:moveTo>
                <a:cubicBezTo>
                  <a:pt x="390162" y="534738"/>
                  <a:pt x="400532" y="545110"/>
                  <a:pt x="400532" y="557904"/>
                </a:cubicBezTo>
                <a:cubicBezTo>
                  <a:pt x="400532" y="570697"/>
                  <a:pt x="390162" y="581069"/>
                  <a:pt x="377366" y="581069"/>
                </a:cubicBezTo>
                <a:cubicBezTo>
                  <a:pt x="364572" y="581069"/>
                  <a:pt x="354199" y="570697"/>
                  <a:pt x="354199" y="557904"/>
                </a:cubicBezTo>
                <a:cubicBezTo>
                  <a:pt x="354199" y="545110"/>
                  <a:pt x="364572" y="534738"/>
                  <a:pt x="377366" y="534738"/>
                </a:cubicBezTo>
                <a:close/>
                <a:moveTo>
                  <a:pt x="200263" y="534738"/>
                </a:moveTo>
                <a:cubicBezTo>
                  <a:pt x="213057" y="534738"/>
                  <a:pt x="223429" y="545110"/>
                  <a:pt x="223429" y="557904"/>
                </a:cubicBezTo>
                <a:cubicBezTo>
                  <a:pt x="223429" y="570697"/>
                  <a:pt x="213057" y="581069"/>
                  <a:pt x="200263" y="581069"/>
                </a:cubicBezTo>
                <a:cubicBezTo>
                  <a:pt x="187470" y="581069"/>
                  <a:pt x="177098" y="570697"/>
                  <a:pt x="177098" y="557904"/>
                </a:cubicBezTo>
                <a:cubicBezTo>
                  <a:pt x="177098" y="545110"/>
                  <a:pt x="187470" y="534738"/>
                  <a:pt x="200263" y="534738"/>
                </a:cubicBezTo>
                <a:close/>
                <a:moveTo>
                  <a:pt x="23165" y="534738"/>
                </a:moveTo>
                <a:cubicBezTo>
                  <a:pt x="35959" y="534738"/>
                  <a:pt x="46331" y="545110"/>
                  <a:pt x="46331" y="557904"/>
                </a:cubicBezTo>
                <a:cubicBezTo>
                  <a:pt x="46331" y="570697"/>
                  <a:pt x="35959" y="581069"/>
                  <a:pt x="23165" y="581069"/>
                </a:cubicBezTo>
                <a:cubicBezTo>
                  <a:pt x="10371" y="581069"/>
                  <a:pt x="0" y="570697"/>
                  <a:pt x="0" y="557904"/>
                </a:cubicBezTo>
                <a:cubicBezTo>
                  <a:pt x="0" y="545110"/>
                  <a:pt x="10371" y="534738"/>
                  <a:pt x="23165" y="534738"/>
                </a:cubicBezTo>
                <a:close/>
                <a:moveTo>
                  <a:pt x="1619106" y="363375"/>
                </a:moveTo>
                <a:cubicBezTo>
                  <a:pt x="1631904" y="363375"/>
                  <a:pt x="1642279" y="373746"/>
                  <a:pt x="1642279" y="386540"/>
                </a:cubicBezTo>
                <a:cubicBezTo>
                  <a:pt x="1642279" y="399334"/>
                  <a:pt x="1631904" y="409706"/>
                  <a:pt x="1619106" y="409706"/>
                </a:cubicBezTo>
                <a:cubicBezTo>
                  <a:pt x="1606309" y="409706"/>
                  <a:pt x="1595935" y="399334"/>
                  <a:pt x="1595935" y="386540"/>
                </a:cubicBezTo>
                <a:cubicBezTo>
                  <a:pt x="1595935" y="373746"/>
                  <a:pt x="1606309" y="363375"/>
                  <a:pt x="1619106" y="363375"/>
                </a:cubicBezTo>
                <a:close/>
                <a:moveTo>
                  <a:pt x="1442019" y="363375"/>
                </a:moveTo>
                <a:cubicBezTo>
                  <a:pt x="1454813" y="363375"/>
                  <a:pt x="1465185" y="373746"/>
                  <a:pt x="1465185" y="386540"/>
                </a:cubicBezTo>
                <a:cubicBezTo>
                  <a:pt x="1465185" y="399334"/>
                  <a:pt x="1454813" y="409706"/>
                  <a:pt x="1442019" y="409706"/>
                </a:cubicBezTo>
                <a:cubicBezTo>
                  <a:pt x="1429226" y="409706"/>
                  <a:pt x="1418854" y="399334"/>
                  <a:pt x="1418854" y="386540"/>
                </a:cubicBezTo>
                <a:cubicBezTo>
                  <a:pt x="1418854" y="373746"/>
                  <a:pt x="1429226" y="363375"/>
                  <a:pt x="1442019" y="363375"/>
                </a:cubicBezTo>
                <a:close/>
                <a:moveTo>
                  <a:pt x="1264920" y="363375"/>
                </a:moveTo>
                <a:cubicBezTo>
                  <a:pt x="1277715" y="363375"/>
                  <a:pt x="1288086" y="373746"/>
                  <a:pt x="1288086" y="386540"/>
                </a:cubicBezTo>
                <a:cubicBezTo>
                  <a:pt x="1288086" y="399334"/>
                  <a:pt x="1277715" y="409706"/>
                  <a:pt x="1264920" y="409706"/>
                </a:cubicBezTo>
                <a:cubicBezTo>
                  <a:pt x="1252126" y="409706"/>
                  <a:pt x="1241754" y="399334"/>
                  <a:pt x="1241754" y="386540"/>
                </a:cubicBezTo>
                <a:cubicBezTo>
                  <a:pt x="1241754" y="373746"/>
                  <a:pt x="1252126" y="363375"/>
                  <a:pt x="1264920" y="363375"/>
                </a:cubicBezTo>
                <a:close/>
                <a:moveTo>
                  <a:pt x="1087829" y="363375"/>
                </a:moveTo>
                <a:cubicBezTo>
                  <a:pt x="1100626" y="363375"/>
                  <a:pt x="1110998" y="373746"/>
                  <a:pt x="1110998" y="386540"/>
                </a:cubicBezTo>
                <a:cubicBezTo>
                  <a:pt x="1110998" y="399334"/>
                  <a:pt x="1100626" y="409706"/>
                  <a:pt x="1087829" y="409706"/>
                </a:cubicBezTo>
                <a:cubicBezTo>
                  <a:pt x="1075032" y="409706"/>
                  <a:pt x="1064659" y="399334"/>
                  <a:pt x="1064659" y="386540"/>
                </a:cubicBezTo>
                <a:cubicBezTo>
                  <a:pt x="1064659" y="373746"/>
                  <a:pt x="1075032" y="363375"/>
                  <a:pt x="1087829" y="363375"/>
                </a:cubicBezTo>
                <a:close/>
                <a:moveTo>
                  <a:pt x="910729" y="363375"/>
                </a:moveTo>
                <a:cubicBezTo>
                  <a:pt x="923520" y="363375"/>
                  <a:pt x="933892" y="373746"/>
                  <a:pt x="933892" y="386540"/>
                </a:cubicBezTo>
                <a:cubicBezTo>
                  <a:pt x="933892" y="399334"/>
                  <a:pt x="923520" y="409706"/>
                  <a:pt x="910729" y="409706"/>
                </a:cubicBezTo>
                <a:cubicBezTo>
                  <a:pt x="897930" y="409706"/>
                  <a:pt x="887563" y="399334"/>
                  <a:pt x="887563" y="386540"/>
                </a:cubicBezTo>
                <a:cubicBezTo>
                  <a:pt x="887563" y="373746"/>
                  <a:pt x="897930" y="363375"/>
                  <a:pt x="910729" y="363375"/>
                </a:cubicBezTo>
                <a:close/>
                <a:moveTo>
                  <a:pt x="733631" y="363375"/>
                </a:moveTo>
                <a:cubicBezTo>
                  <a:pt x="746425" y="363375"/>
                  <a:pt x="756797" y="373746"/>
                  <a:pt x="756797" y="386540"/>
                </a:cubicBezTo>
                <a:cubicBezTo>
                  <a:pt x="756797" y="399334"/>
                  <a:pt x="746425" y="409706"/>
                  <a:pt x="733631" y="409706"/>
                </a:cubicBezTo>
                <a:cubicBezTo>
                  <a:pt x="720836" y="409706"/>
                  <a:pt x="710464" y="399334"/>
                  <a:pt x="710464" y="386540"/>
                </a:cubicBezTo>
                <a:cubicBezTo>
                  <a:pt x="710464" y="373746"/>
                  <a:pt x="720836" y="363375"/>
                  <a:pt x="733631" y="363375"/>
                </a:cubicBezTo>
                <a:close/>
                <a:moveTo>
                  <a:pt x="556528" y="363375"/>
                </a:moveTo>
                <a:cubicBezTo>
                  <a:pt x="569322" y="363375"/>
                  <a:pt x="579694" y="373746"/>
                  <a:pt x="579694" y="386541"/>
                </a:cubicBezTo>
                <a:cubicBezTo>
                  <a:pt x="579694" y="399334"/>
                  <a:pt x="569322" y="409706"/>
                  <a:pt x="556528" y="409706"/>
                </a:cubicBezTo>
                <a:cubicBezTo>
                  <a:pt x="543734" y="409706"/>
                  <a:pt x="533362" y="399334"/>
                  <a:pt x="533362" y="386541"/>
                </a:cubicBezTo>
                <a:cubicBezTo>
                  <a:pt x="533362" y="373746"/>
                  <a:pt x="543734" y="363375"/>
                  <a:pt x="556528" y="363375"/>
                </a:cubicBezTo>
                <a:close/>
                <a:moveTo>
                  <a:pt x="379431" y="363375"/>
                </a:moveTo>
                <a:cubicBezTo>
                  <a:pt x="392226" y="363375"/>
                  <a:pt x="402597" y="373746"/>
                  <a:pt x="402597" y="386541"/>
                </a:cubicBezTo>
                <a:cubicBezTo>
                  <a:pt x="402597" y="399334"/>
                  <a:pt x="392226" y="409706"/>
                  <a:pt x="379431" y="409706"/>
                </a:cubicBezTo>
                <a:cubicBezTo>
                  <a:pt x="366637" y="409706"/>
                  <a:pt x="356264" y="399334"/>
                  <a:pt x="356264" y="386541"/>
                </a:cubicBezTo>
                <a:cubicBezTo>
                  <a:pt x="356264" y="373746"/>
                  <a:pt x="366637" y="363375"/>
                  <a:pt x="379431" y="363375"/>
                </a:cubicBezTo>
                <a:close/>
                <a:moveTo>
                  <a:pt x="202328" y="363375"/>
                </a:moveTo>
                <a:cubicBezTo>
                  <a:pt x="215122" y="363375"/>
                  <a:pt x="225494" y="373746"/>
                  <a:pt x="225494" y="386541"/>
                </a:cubicBezTo>
                <a:cubicBezTo>
                  <a:pt x="225494" y="399334"/>
                  <a:pt x="215122" y="409706"/>
                  <a:pt x="202328" y="409706"/>
                </a:cubicBezTo>
                <a:cubicBezTo>
                  <a:pt x="189534" y="409706"/>
                  <a:pt x="179162" y="399334"/>
                  <a:pt x="179162" y="386541"/>
                </a:cubicBezTo>
                <a:cubicBezTo>
                  <a:pt x="179162" y="373746"/>
                  <a:pt x="189534" y="363375"/>
                  <a:pt x="202328" y="363375"/>
                </a:cubicBezTo>
                <a:close/>
                <a:moveTo>
                  <a:pt x="25230" y="363375"/>
                </a:moveTo>
                <a:cubicBezTo>
                  <a:pt x="38024" y="363375"/>
                  <a:pt x="48396" y="373746"/>
                  <a:pt x="48396" y="386541"/>
                </a:cubicBezTo>
                <a:cubicBezTo>
                  <a:pt x="48396" y="399334"/>
                  <a:pt x="38024" y="409706"/>
                  <a:pt x="25230" y="409706"/>
                </a:cubicBezTo>
                <a:cubicBezTo>
                  <a:pt x="12436" y="409706"/>
                  <a:pt x="2064" y="399334"/>
                  <a:pt x="2064" y="386541"/>
                </a:cubicBezTo>
                <a:cubicBezTo>
                  <a:pt x="2064" y="373746"/>
                  <a:pt x="12436" y="363375"/>
                  <a:pt x="25230" y="363375"/>
                </a:cubicBezTo>
                <a:close/>
                <a:moveTo>
                  <a:pt x="1619106" y="171363"/>
                </a:moveTo>
                <a:cubicBezTo>
                  <a:pt x="1631906" y="171363"/>
                  <a:pt x="1642280" y="181735"/>
                  <a:pt x="1642280" y="194528"/>
                </a:cubicBezTo>
                <a:cubicBezTo>
                  <a:pt x="1642280" y="207322"/>
                  <a:pt x="1631906" y="217694"/>
                  <a:pt x="1619106" y="217694"/>
                </a:cubicBezTo>
                <a:cubicBezTo>
                  <a:pt x="1606309" y="217694"/>
                  <a:pt x="1595935" y="207322"/>
                  <a:pt x="1595935" y="194528"/>
                </a:cubicBezTo>
                <a:cubicBezTo>
                  <a:pt x="1595935" y="181735"/>
                  <a:pt x="1606309" y="171363"/>
                  <a:pt x="1619106" y="171363"/>
                </a:cubicBezTo>
                <a:close/>
                <a:moveTo>
                  <a:pt x="1442020" y="171363"/>
                </a:moveTo>
                <a:cubicBezTo>
                  <a:pt x="1454815" y="171363"/>
                  <a:pt x="1465185" y="181735"/>
                  <a:pt x="1465185" y="194529"/>
                </a:cubicBezTo>
                <a:cubicBezTo>
                  <a:pt x="1465185" y="207323"/>
                  <a:pt x="1454815" y="217694"/>
                  <a:pt x="1442020" y="217694"/>
                </a:cubicBezTo>
                <a:cubicBezTo>
                  <a:pt x="1429226" y="217694"/>
                  <a:pt x="1418855" y="207323"/>
                  <a:pt x="1418855" y="194529"/>
                </a:cubicBezTo>
                <a:cubicBezTo>
                  <a:pt x="1418855" y="181735"/>
                  <a:pt x="1429226" y="171363"/>
                  <a:pt x="1442020" y="171363"/>
                </a:cubicBezTo>
                <a:close/>
                <a:moveTo>
                  <a:pt x="1264921" y="171363"/>
                </a:moveTo>
                <a:cubicBezTo>
                  <a:pt x="1277715" y="171363"/>
                  <a:pt x="1288088" y="181735"/>
                  <a:pt x="1288088" y="194529"/>
                </a:cubicBezTo>
                <a:cubicBezTo>
                  <a:pt x="1288088" y="207323"/>
                  <a:pt x="1277715" y="217694"/>
                  <a:pt x="1264921" y="217694"/>
                </a:cubicBezTo>
                <a:cubicBezTo>
                  <a:pt x="1252126" y="217694"/>
                  <a:pt x="1241754" y="207323"/>
                  <a:pt x="1241754" y="194529"/>
                </a:cubicBezTo>
                <a:cubicBezTo>
                  <a:pt x="1241754" y="181735"/>
                  <a:pt x="1252126" y="171363"/>
                  <a:pt x="1264921" y="171363"/>
                </a:cubicBezTo>
                <a:close/>
                <a:moveTo>
                  <a:pt x="1087830" y="171363"/>
                </a:moveTo>
                <a:cubicBezTo>
                  <a:pt x="1100626" y="171363"/>
                  <a:pt x="1110998" y="181735"/>
                  <a:pt x="1110998" y="194529"/>
                </a:cubicBezTo>
                <a:cubicBezTo>
                  <a:pt x="1110998" y="207323"/>
                  <a:pt x="1100626" y="217695"/>
                  <a:pt x="1087830" y="217695"/>
                </a:cubicBezTo>
                <a:cubicBezTo>
                  <a:pt x="1075032" y="217695"/>
                  <a:pt x="1064659" y="207323"/>
                  <a:pt x="1064659" y="194529"/>
                </a:cubicBezTo>
                <a:cubicBezTo>
                  <a:pt x="1064659" y="181735"/>
                  <a:pt x="1075032" y="171363"/>
                  <a:pt x="1087830" y="171363"/>
                </a:cubicBezTo>
                <a:close/>
                <a:moveTo>
                  <a:pt x="910729" y="171363"/>
                </a:moveTo>
                <a:cubicBezTo>
                  <a:pt x="923523" y="171363"/>
                  <a:pt x="933892" y="181735"/>
                  <a:pt x="933892" y="194529"/>
                </a:cubicBezTo>
                <a:cubicBezTo>
                  <a:pt x="933892" y="207323"/>
                  <a:pt x="923523" y="217695"/>
                  <a:pt x="910729" y="217695"/>
                </a:cubicBezTo>
                <a:cubicBezTo>
                  <a:pt x="897930" y="217695"/>
                  <a:pt x="887563" y="207323"/>
                  <a:pt x="887563" y="194529"/>
                </a:cubicBezTo>
                <a:cubicBezTo>
                  <a:pt x="887563" y="181735"/>
                  <a:pt x="897930" y="171363"/>
                  <a:pt x="910729" y="171363"/>
                </a:cubicBezTo>
                <a:close/>
                <a:moveTo>
                  <a:pt x="733631" y="171363"/>
                </a:moveTo>
                <a:cubicBezTo>
                  <a:pt x="746426" y="171363"/>
                  <a:pt x="756798" y="181735"/>
                  <a:pt x="756798" y="194529"/>
                </a:cubicBezTo>
                <a:cubicBezTo>
                  <a:pt x="756798" y="207323"/>
                  <a:pt x="746426" y="217695"/>
                  <a:pt x="733631" y="217695"/>
                </a:cubicBezTo>
                <a:cubicBezTo>
                  <a:pt x="720837" y="217695"/>
                  <a:pt x="710465" y="207323"/>
                  <a:pt x="710465" y="194529"/>
                </a:cubicBezTo>
                <a:cubicBezTo>
                  <a:pt x="710465" y="181735"/>
                  <a:pt x="720837" y="171363"/>
                  <a:pt x="733631" y="171363"/>
                </a:cubicBezTo>
                <a:close/>
                <a:moveTo>
                  <a:pt x="556529" y="171363"/>
                </a:moveTo>
                <a:cubicBezTo>
                  <a:pt x="569323" y="171363"/>
                  <a:pt x="579695" y="181735"/>
                  <a:pt x="579695" y="194529"/>
                </a:cubicBezTo>
                <a:cubicBezTo>
                  <a:pt x="579695" y="207323"/>
                  <a:pt x="569323" y="217695"/>
                  <a:pt x="556529" y="217695"/>
                </a:cubicBezTo>
                <a:cubicBezTo>
                  <a:pt x="543734" y="217695"/>
                  <a:pt x="533362" y="207323"/>
                  <a:pt x="533362" y="194529"/>
                </a:cubicBezTo>
                <a:cubicBezTo>
                  <a:pt x="533362" y="181735"/>
                  <a:pt x="543734" y="171363"/>
                  <a:pt x="556529" y="171363"/>
                </a:cubicBezTo>
                <a:close/>
                <a:moveTo>
                  <a:pt x="379431" y="171363"/>
                </a:moveTo>
                <a:cubicBezTo>
                  <a:pt x="392227" y="171363"/>
                  <a:pt x="402597" y="181735"/>
                  <a:pt x="402597" y="194529"/>
                </a:cubicBezTo>
                <a:cubicBezTo>
                  <a:pt x="402597" y="207323"/>
                  <a:pt x="392227" y="217695"/>
                  <a:pt x="379431" y="217695"/>
                </a:cubicBezTo>
                <a:cubicBezTo>
                  <a:pt x="366637" y="217695"/>
                  <a:pt x="356265" y="207323"/>
                  <a:pt x="356265" y="194529"/>
                </a:cubicBezTo>
                <a:cubicBezTo>
                  <a:pt x="356265" y="181735"/>
                  <a:pt x="366637" y="171363"/>
                  <a:pt x="379431" y="171363"/>
                </a:cubicBezTo>
                <a:close/>
                <a:moveTo>
                  <a:pt x="202328" y="171363"/>
                </a:moveTo>
                <a:cubicBezTo>
                  <a:pt x="215122" y="171363"/>
                  <a:pt x="225494" y="181735"/>
                  <a:pt x="225494" y="194529"/>
                </a:cubicBezTo>
                <a:cubicBezTo>
                  <a:pt x="225494" y="207323"/>
                  <a:pt x="215122" y="217695"/>
                  <a:pt x="202328" y="217695"/>
                </a:cubicBezTo>
                <a:cubicBezTo>
                  <a:pt x="189534" y="217695"/>
                  <a:pt x="179162" y="207323"/>
                  <a:pt x="179162" y="194529"/>
                </a:cubicBezTo>
                <a:cubicBezTo>
                  <a:pt x="179162" y="181735"/>
                  <a:pt x="189534" y="171363"/>
                  <a:pt x="202328" y="171363"/>
                </a:cubicBezTo>
                <a:close/>
                <a:moveTo>
                  <a:pt x="25230" y="171363"/>
                </a:moveTo>
                <a:cubicBezTo>
                  <a:pt x="38024" y="171363"/>
                  <a:pt x="48396" y="181735"/>
                  <a:pt x="48396" y="194529"/>
                </a:cubicBezTo>
                <a:cubicBezTo>
                  <a:pt x="48396" y="207323"/>
                  <a:pt x="38024" y="217695"/>
                  <a:pt x="25230" y="217695"/>
                </a:cubicBezTo>
                <a:cubicBezTo>
                  <a:pt x="12436" y="217695"/>
                  <a:pt x="2064" y="207323"/>
                  <a:pt x="2064" y="194529"/>
                </a:cubicBezTo>
                <a:cubicBezTo>
                  <a:pt x="2064" y="181735"/>
                  <a:pt x="12436" y="171363"/>
                  <a:pt x="25230" y="171363"/>
                </a:cubicBezTo>
                <a:close/>
                <a:moveTo>
                  <a:pt x="1621172" y="0"/>
                </a:moveTo>
                <a:cubicBezTo>
                  <a:pt x="1633971" y="0"/>
                  <a:pt x="1644345" y="10372"/>
                  <a:pt x="1644345" y="23166"/>
                </a:cubicBezTo>
                <a:cubicBezTo>
                  <a:pt x="1644345" y="35960"/>
                  <a:pt x="1633971" y="46332"/>
                  <a:pt x="1621172" y="46332"/>
                </a:cubicBezTo>
                <a:cubicBezTo>
                  <a:pt x="1608375" y="46332"/>
                  <a:pt x="1598000" y="35960"/>
                  <a:pt x="1598000" y="23166"/>
                </a:cubicBezTo>
                <a:cubicBezTo>
                  <a:pt x="1598000" y="10372"/>
                  <a:pt x="1608375" y="0"/>
                  <a:pt x="1621172" y="0"/>
                </a:cubicBezTo>
                <a:close/>
                <a:moveTo>
                  <a:pt x="1444085" y="0"/>
                </a:moveTo>
                <a:cubicBezTo>
                  <a:pt x="1456880" y="0"/>
                  <a:pt x="1467249" y="10372"/>
                  <a:pt x="1467249" y="23166"/>
                </a:cubicBezTo>
                <a:cubicBezTo>
                  <a:pt x="1467249" y="35960"/>
                  <a:pt x="1456880" y="46332"/>
                  <a:pt x="1444085" y="46332"/>
                </a:cubicBezTo>
                <a:cubicBezTo>
                  <a:pt x="1431293" y="46332"/>
                  <a:pt x="1420920" y="35960"/>
                  <a:pt x="1420920" y="23166"/>
                </a:cubicBezTo>
                <a:cubicBezTo>
                  <a:pt x="1420920" y="10372"/>
                  <a:pt x="1431293" y="0"/>
                  <a:pt x="1444085" y="0"/>
                </a:cubicBezTo>
                <a:close/>
                <a:moveTo>
                  <a:pt x="1266987" y="0"/>
                </a:moveTo>
                <a:cubicBezTo>
                  <a:pt x="1279781" y="0"/>
                  <a:pt x="1290153" y="10372"/>
                  <a:pt x="1290153" y="23166"/>
                </a:cubicBezTo>
                <a:cubicBezTo>
                  <a:pt x="1290153" y="35960"/>
                  <a:pt x="1279781" y="46332"/>
                  <a:pt x="1266987" y="46332"/>
                </a:cubicBezTo>
                <a:cubicBezTo>
                  <a:pt x="1254191" y="46332"/>
                  <a:pt x="1243821" y="35960"/>
                  <a:pt x="1243821" y="23166"/>
                </a:cubicBezTo>
                <a:cubicBezTo>
                  <a:pt x="1243821" y="10372"/>
                  <a:pt x="1254191" y="0"/>
                  <a:pt x="1266987" y="0"/>
                </a:cubicBezTo>
                <a:close/>
                <a:moveTo>
                  <a:pt x="1089895" y="0"/>
                </a:moveTo>
                <a:cubicBezTo>
                  <a:pt x="1102692" y="0"/>
                  <a:pt x="1113063" y="10372"/>
                  <a:pt x="1113063" y="23166"/>
                </a:cubicBezTo>
                <a:cubicBezTo>
                  <a:pt x="1113063" y="35960"/>
                  <a:pt x="1102692" y="46332"/>
                  <a:pt x="1089895" y="46332"/>
                </a:cubicBezTo>
                <a:cubicBezTo>
                  <a:pt x="1077098" y="46332"/>
                  <a:pt x="1066725" y="35960"/>
                  <a:pt x="1066725" y="23166"/>
                </a:cubicBezTo>
                <a:cubicBezTo>
                  <a:pt x="1066725" y="10372"/>
                  <a:pt x="1077098" y="0"/>
                  <a:pt x="1089895" y="0"/>
                </a:cubicBezTo>
                <a:close/>
                <a:moveTo>
                  <a:pt x="912794" y="0"/>
                </a:moveTo>
                <a:cubicBezTo>
                  <a:pt x="925585" y="0"/>
                  <a:pt x="935957" y="10372"/>
                  <a:pt x="935957" y="23166"/>
                </a:cubicBezTo>
                <a:cubicBezTo>
                  <a:pt x="935957" y="35960"/>
                  <a:pt x="925585" y="46332"/>
                  <a:pt x="912794" y="46332"/>
                </a:cubicBezTo>
                <a:cubicBezTo>
                  <a:pt x="899993" y="46332"/>
                  <a:pt x="889627" y="35960"/>
                  <a:pt x="889627" y="23166"/>
                </a:cubicBezTo>
                <a:cubicBezTo>
                  <a:pt x="889627" y="10372"/>
                  <a:pt x="899993" y="0"/>
                  <a:pt x="912794" y="0"/>
                </a:cubicBezTo>
                <a:close/>
                <a:moveTo>
                  <a:pt x="735696" y="0"/>
                </a:moveTo>
                <a:cubicBezTo>
                  <a:pt x="748490" y="0"/>
                  <a:pt x="758862" y="10372"/>
                  <a:pt x="758862" y="23166"/>
                </a:cubicBezTo>
                <a:cubicBezTo>
                  <a:pt x="758862" y="35960"/>
                  <a:pt x="748490" y="46332"/>
                  <a:pt x="735696" y="46332"/>
                </a:cubicBezTo>
                <a:cubicBezTo>
                  <a:pt x="722902" y="46332"/>
                  <a:pt x="712529" y="35960"/>
                  <a:pt x="712529" y="23166"/>
                </a:cubicBezTo>
                <a:cubicBezTo>
                  <a:pt x="712529" y="10372"/>
                  <a:pt x="722902" y="0"/>
                  <a:pt x="735696" y="0"/>
                </a:cubicBezTo>
                <a:close/>
                <a:moveTo>
                  <a:pt x="558593" y="0"/>
                </a:moveTo>
                <a:cubicBezTo>
                  <a:pt x="571387" y="0"/>
                  <a:pt x="581760" y="10372"/>
                  <a:pt x="581760" y="23166"/>
                </a:cubicBezTo>
                <a:cubicBezTo>
                  <a:pt x="581760" y="35960"/>
                  <a:pt x="571387" y="46332"/>
                  <a:pt x="558593" y="46332"/>
                </a:cubicBezTo>
                <a:cubicBezTo>
                  <a:pt x="545799" y="46332"/>
                  <a:pt x="535428" y="35960"/>
                  <a:pt x="535428" y="23166"/>
                </a:cubicBezTo>
                <a:cubicBezTo>
                  <a:pt x="535428" y="10372"/>
                  <a:pt x="545799" y="0"/>
                  <a:pt x="558593" y="0"/>
                </a:cubicBezTo>
                <a:close/>
                <a:moveTo>
                  <a:pt x="381496" y="0"/>
                </a:moveTo>
                <a:cubicBezTo>
                  <a:pt x="394291" y="0"/>
                  <a:pt x="404661" y="10372"/>
                  <a:pt x="404661" y="23166"/>
                </a:cubicBezTo>
                <a:cubicBezTo>
                  <a:pt x="404661" y="35960"/>
                  <a:pt x="394291" y="46332"/>
                  <a:pt x="381496" y="46332"/>
                </a:cubicBezTo>
                <a:cubicBezTo>
                  <a:pt x="368702" y="46332"/>
                  <a:pt x="358329" y="35960"/>
                  <a:pt x="358329" y="23166"/>
                </a:cubicBezTo>
                <a:cubicBezTo>
                  <a:pt x="358329" y="10372"/>
                  <a:pt x="368702" y="0"/>
                  <a:pt x="381496" y="0"/>
                </a:cubicBezTo>
                <a:close/>
                <a:moveTo>
                  <a:pt x="204394" y="0"/>
                </a:moveTo>
                <a:cubicBezTo>
                  <a:pt x="217188" y="0"/>
                  <a:pt x="227560" y="10372"/>
                  <a:pt x="227560" y="23166"/>
                </a:cubicBezTo>
                <a:cubicBezTo>
                  <a:pt x="227560" y="35960"/>
                  <a:pt x="217188" y="46332"/>
                  <a:pt x="204394" y="46332"/>
                </a:cubicBezTo>
                <a:cubicBezTo>
                  <a:pt x="191600" y="46332"/>
                  <a:pt x="181228" y="35960"/>
                  <a:pt x="181228" y="23166"/>
                </a:cubicBezTo>
                <a:cubicBezTo>
                  <a:pt x="181228" y="10372"/>
                  <a:pt x="191600" y="0"/>
                  <a:pt x="204394" y="0"/>
                </a:cubicBezTo>
                <a:close/>
                <a:moveTo>
                  <a:pt x="27296" y="0"/>
                </a:moveTo>
                <a:cubicBezTo>
                  <a:pt x="40090" y="0"/>
                  <a:pt x="50462" y="10372"/>
                  <a:pt x="50462" y="23166"/>
                </a:cubicBezTo>
                <a:cubicBezTo>
                  <a:pt x="50462" y="35960"/>
                  <a:pt x="40090" y="46332"/>
                  <a:pt x="27296" y="46332"/>
                </a:cubicBezTo>
                <a:cubicBezTo>
                  <a:pt x="14502" y="46332"/>
                  <a:pt x="4130" y="35960"/>
                  <a:pt x="4130" y="23166"/>
                </a:cubicBezTo>
                <a:cubicBezTo>
                  <a:pt x="4130" y="10372"/>
                  <a:pt x="14502" y="0"/>
                  <a:pt x="27296" y="0"/>
                </a:cubicBezTo>
                <a:close/>
              </a:path>
            </a:pathLst>
          </a:custGeom>
          <a:gradFill>
            <a:gsLst>
              <a:gs pos="0">
                <a:schemeClr val="accent1"/>
              </a:gs>
              <a:gs pos="100000">
                <a:srgbClr val="F3F3F3"/>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1" name="Google Shape;51;p4"/>
          <p:cNvSpPr/>
          <p:nvPr/>
        </p:nvSpPr>
        <p:spPr>
          <a:xfrm rot="-5400000" flipH="1">
            <a:off x="54039" y="3940576"/>
            <a:ext cx="1972393" cy="1794744"/>
          </a:xfrm>
          <a:custGeom>
            <a:avLst/>
            <a:gdLst/>
            <a:ahLst/>
            <a:cxnLst/>
            <a:rect l="l" t="t" r="r" b="b"/>
            <a:pathLst>
              <a:path w="1650538" h="1501878" extrusionOk="0">
                <a:moveTo>
                  <a:pt x="1627365" y="1455553"/>
                </a:moveTo>
                <a:cubicBezTo>
                  <a:pt x="1640162" y="1455553"/>
                  <a:pt x="1650538" y="1465923"/>
                  <a:pt x="1650538" y="1478716"/>
                </a:cubicBezTo>
                <a:cubicBezTo>
                  <a:pt x="1650538" y="1491508"/>
                  <a:pt x="1640162" y="1501878"/>
                  <a:pt x="1627365" y="1501878"/>
                </a:cubicBezTo>
                <a:cubicBezTo>
                  <a:pt x="1614570" y="1501878"/>
                  <a:pt x="1604196" y="1491508"/>
                  <a:pt x="1604196" y="1478716"/>
                </a:cubicBezTo>
                <a:cubicBezTo>
                  <a:pt x="1604196" y="1465923"/>
                  <a:pt x="1614570" y="1455553"/>
                  <a:pt x="1627365" y="1455553"/>
                </a:cubicBezTo>
                <a:close/>
                <a:moveTo>
                  <a:pt x="1450276" y="1455553"/>
                </a:moveTo>
                <a:cubicBezTo>
                  <a:pt x="1463070" y="1455553"/>
                  <a:pt x="1473440" y="1465923"/>
                  <a:pt x="1473440" y="1478716"/>
                </a:cubicBezTo>
                <a:cubicBezTo>
                  <a:pt x="1473440" y="1491508"/>
                  <a:pt x="1463070" y="1501878"/>
                  <a:pt x="1450276" y="1501878"/>
                </a:cubicBezTo>
                <a:cubicBezTo>
                  <a:pt x="1437482" y="1501878"/>
                  <a:pt x="1427110" y="1491508"/>
                  <a:pt x="1427110" y="1478716"/>
                </a:cubicBezTo>
                <a:cubicBezTo>
                  <a:pt x="1427110" y="1465923"/>
                  <a:pt x="1437482" y="1455553"/>
                  <a:pt x="1450276" y="1455553"/>
                </a:cubicBezTo>
                <a:close/>
                <a:moveTo>
                  <a:pt x="1273177" y="1455553"/>
                </a:moveTo>
                <a:cubicBezTo>
                  <a:pt x="1285971" y="1455553"/>
                  <a:pt x="1296344" y="1465923"/>
                  <a:pt x="1296344" y="1478716"/>
                </a:cubicBezTo>
                <a:cubicBezTo>
                  <a:pt x="1296344" y="1491508"/>
                  <a:pt x="1285971" y="1501878"/>
                  <a:pt x="1273177" y="1501878"/>
                </a:cubicBezTo>
                <a:cubicBezTo>
                  <a:pt x="1260383" y="1501878"/>
                  <a:pt x="1250011" y="1491508"/>
                  <a:pt x="1250011" y="1478716"/>
                </a:cubicBezTo>
                <a:cubicBezTo>
                  <a:pt x="1250011" y="1465923"/>
                  <a:pt x="1260383" y="1455553"/>
                  <a:pt x="1273177" y="1455553"/>
                </a:cubicBezTo>
                <a:close/>
                <a:moveTo>
                  <a:pt x="1096085" y="1455553"/>
                </a:moveTo>
                <a:cubicBezTo>
                  <a:pt x="1108880" y="1455553"/>
                  <a:pt x="1119251" y="1465923"/>
                  <a:pt x="1119251" y="1478716"/>
                </a:cubicBezTo>
                <a:cubicBezTo>
                  <a:pt x="1119251" y="1491508"/>
                  <a:pt x="1108880" y="1501878"/>
                  <a:pt x="1096085" y="1501878"/>
                </a:cubicBezTo>
                <a:cubicBezTo>
                  <a:pt x="1083289" y="1501878"/>
                  <a:pt x="1072914" y="1491508"/>
                  <a:pt x="1072914" y="1478716"/>
                </a:cubicBezTo>
                <a:cubicBezTo>
                  <a:pt x="1072914" y="1465923"/>
                  <a:pt x="1083289" y="1455553"/>
                  <a:pt x="1096085" y="1455553"/>
                </a:cubicBezTo>
                <a:close/>
                <a:moveTo>
                  <a:pt x="918982" y="1455553"/>
                </a:moveTo>
                <a:cubicBezTo>
                  <a:pt x="931774" y="1455553"/>
                  <a:pt x="942146" y="1465923"/>
                  <a:pt x="942146" y="1478716"/>
                </a:cubicBezTo>
                <a:cubicBezTo>
                  <a:pt x="942146" y="1491509"/>
                  <a:pt x="931774" y="1501878"/>
                  <a:pt x="918982" y="1501878"/>
                </a:cubicBezTo>
                <a:cubicBezTo>
                  <a:pt x="906186" y="1501878"/>
                  <a:pt x="895815" y="1491509"/>
                  <a:pt x="895815" y="1478716"/>
                </a:cubicBezTo>
                <a:cubicBezTo>
                  <a:pt x="895815" y="1465923"/>
                  <a:pt x="906186" y="1455553"/>
                  <a:pt x="918982" y="1455553"/>
                </a:cubicBezTo>
                <a:close/>
                <a:moveTo>
                  <a:pt x="741886" y="1455553"/>
                </a:moveTo>
                <a:cubicBezTo>
                  <a:pt x="754681" y="1455553"/>
                  <a:pt x="765052" y="1465923"/>
                  <a:pt x="765052" y="1478716"/>
                </a:cubicBezTo>
                <a:cubicBezTo>
                  <a:pt x="765052" y="1491509"/>
                  <a:pt x="754681" y="1501878"/>
                  <a:pt x="741886" y="1501878"/>
                </a:cubicBezTo>
                <a:cubicBezTo>
                  <a:pt x="729092" y="1501878"/>
                  <a:pt x="718720" y="1491509"/>
                  <a:pt x="718720" y="1478716"/>
                </a:cubicBezTo>
                <a:cubicBezTo>
                  <a:pt x="718720" y="1465923"/>
                  <a:pt x="729092" y="1455553"/>
                  <a:pt x="741886" y="1455553"/>
                </a:cubicBezTo>
                <a:close/>
                <a:moveTo>
                  <a:pt x="564784" y="1455553"/>
                </a:moveTo>
                <a:cubicBezTo>
                  <a:pt x="577578" y="1455553"/>
                  <a:pt x="587950" y="1465923"/>
                  <a:pt x="587950" y="1478716"/>
                </a:cubicBezTo>
                <a:cubicBezTo>
                  <a:pt x="587950" y="1491509"/>
                  <a:pt x="577578" y="1501878"/>
                  <a:pt x="564784" y="1501878"/>
                </a:cubicBezTo>
                <a:cubicBezTo>
                  <a:pt x="551990" y="1501878"/>
                  <a:pt x="541618" y="1491509"/>
                  <a:pt x="541618" y="1478716"/>
                </a:cubicBezTo>
                <a:cubicBezTo>
                  <a:pt x="541618" y="1465923"/>
                  <a:pt x="551990" y="1455553"/>
                  <a:pt x="564784" y="1455553"/>
                </a:cubicBezTo>
                <a:close/>
                <a:moveTo>
                  <a:pt x="387688" y="1455553"/>
                </a:moveTo>
                <a:cubicBezTo>
                  <a:pt x="400481" y="1455553"/>
                  <a:pt x="410850" y="1465923"/>
                  <a:pt x="410850" y="1478716"/>
                </a:cubicBezTo>
                <a:cubicBezTo>
                  <a:pt x="410850" y="1491509"/>
                  <a:pt x="400481" y="1501878"/>
                  <a:pt x="387688" y="1501878"/>
                </a:cubicBezTo>
                <a:cubicBezTo>
                  <a:pt x="374892" y="1501878"/>
                  <a:pt x="364520" y="1491509"/>
                  <a:pt x="364520" y="1478716"/>
                </a:cubicBezTo>
                <a:cubicBezTo>
                  <a:pt x="364520" y="1465923"/>
                  <a:pt x="374892" y="1455553"/>
                  <a:pt x="387688" y="1455553"/>
                </a:cubicBezTo>
                <a:close/>
                <a:moveTo>
                  <a:pt x="210584" y="1455553"/>
                </a:moveTo>
                <a:cubicBezTo>
                  <a:pt x="223378" y="1455553"/>
                  <a:pt x="233750" y="1465923"/>
                  <a:pt x="233750" y="1478716"/>
                </a:cubicBezTo>
                <a:cubicBezTo>
                  <a:pt x="233750" y="1491509"/>
                  <a:pt x="223378" y="1501878"/>
                  <a:pt x="210584" y="1501878"/>
                </a:cubicBezTo>
                <a:cubicBezTo>
                  <a:pt x="197790" y="1501878"/>
                  <a:pt x="187418" y="1491509"/>
                  <a:pt x="187418" y="1478716"/>
                </a:cubicBezTo>
                <a:cubicBezTo>
                  <a:pt x="187418" y="1465923"/>
                  <a:pt x="197790" y="1455553"/>
                  <a:pt x="210584" y="1455553"/>
                </a:cubicBezTo>
                <a:close/>
                <a:moveTo>
                  <a:pt x="33486" y="1455553"/>
                </a:moveTo>
                <a:cubicBezTo>
                  <a:pt x="46280" y="1455553"/>
                  <a:pt x="56652" y="1465923"/>
                  <a:pt x="56652" y="1478716"/>
                </a:cubicBezTo>
                <a:cubicBezTo>
                  <a:pt x="56652" y="1491509"/>
                  <a:pt x="46280" y="1501878"/>
                  <a:pt x="33486" y="1501878"/>
                </a:cubicBezTo>
                <a:cubicBezTo>
                  <a:pt x="20692" y="1501878"/>
                  <a:pt x="10320" y="1491509"/>
                  <a:pt x="10320" y="1478716"/>
                </a:cubicBezTo>
                <a:cubicBezTo>
                  <a:pt x="10320" y="1465923"/>
                  <a:pt x="20692" y="1455553"/>
                  <a:pt x="33486" y="1455553"/>
                </a:cubicBezTo>
                <a:close/>
                <a:moveTo>
                  <a:pt x="1621171" y="1263547"/>
                </a:moveTo>
                <a:cubicBezTo>
                  <a:pt x="1633968" y="1263547"/>
                  <a:pt x="1644342" y="1273917"/>
                  <a:pt x="1644342" y="1286711"/>
                </a:cubicBezTo>
                <a:cubicBezTo>
                  <a:pt x="1644342" y="1299505"/>
                  <a:pt x="1633968" y="1309877"/>
                  <a:pt x="1621171" y="1309877"/>
                </a:cubicBezTo>
                <a:cubicBezTo>
                  <a:pt x="1608373" y="1309877"/>
                  <a:pt x="1597999" y="1299505"/>
                  <a:pt x="1597999" y="1286711"/>
                </a:cubicBezTo>
                <a:cubicBezTo>
                  <a:pt x="1597999" y="1273917"/>
                  <a:pt x="1608373" y="1263547"/>
                  <a:pt x="1621171" y="1263547"/>
                </a:cubicBezTo>
                <a:close/>
                <a:moveTo>
                  <a:pt x="1444083" y="1263547"/>
                </a:moveTo>
                <a:cubicBezTo>
                  <a:pt x="1456876" y="1263547"/>
                  <a:pt x="1467247" y="1273917"/>
                  <a:pt x="1467247" y="1286711"/>
                </a:cubicBezTo>
                <a:cubicBezTo>
                  <a:pt x="1467247" y="1299505"/>
                  <a:pt x="1456876" y="1309877"/>
                  <a:pt x="1444083" y="1309877"/>
                </a:cubicBezTo>
                <a:cubicBezTo>
                  <a:pt x="1431289" y="1309877"/>
                  <a:pt x="1420919" y="1299505"/>
                  <a:pt x="1420919" y="1286711"/>
                </a:cubicBezTo>
                <a:cubicBezTo>
                  <a:pt x="1420919" y="1273917"/>
                  <a:pt x="1431289" y="1263547"/>
                  <a:pt x="1444083" y="1263547"/>
                </a:cubicBezTo>
                <a:close/>
                <a:moveTo>
                  <a:pt x="1266984" y="1263547"/>
                </a:moveTo>
                <a:cubicBezTo>
                  <a:pt x="1279777" y="1263547"/>
                  <a:pt x="1290150" y="1273917"/>
                  <a:pt x="1290150" y="1286711"/>
                </a:cubicBezTo>
                <a:cubicBezTo>
                  <a:pt x="1290150" y="1299506"/>
                  <a:pt x="1279777" y="1309877"/>
                  <a:pt x="1266984" y="1309877"/>
                </a:cubicBezTo>
                <a:cubicBezTo>
                  <a:pt x="1254188" y="1309877"/>
                  <a:pt x="1243818" y="1299506"/>
                  <a:pt x="1243818" y="1286711"/>
                </a:cubicBezTo>
                <a:cubicBezTo>
                  <a:pt x="1243818" y="1273917"/>
                  <a:pt x="1254188" y="1263547"/>
                  <a:pt x="1266984" y="1263547"/>
                </a:cubicBezTo>
                <a:close/>
                <a:moveTo>
                  <a:pt x="1089891" y="1263547"/>
                </a:moveTo>
                <a:cubicBezTo>
                  <a:pt x="1102686" y="1263547"/>
                  <a:pt x="1113060" y="1273917"/>
                  <a:pt x="1113060" y="1286711"/>
                </a:cubicBezTo>
                <a:cubicBezTo>
                  <a:pt x="1113060" y="1299506"/>
                  <a:pt x="1102686" y="1309877"/>
                  <a:pt x="1089891" y="1309877"/>
                </a:cubicBezTo>
                <a:cubicBezTo>
                  <a:pt x="1077094" y="1309877"/>
                  <a:pt x="1066719" y="1299506"/>
                  <a:pt x="1066719" y="1286711"/>
                </a:cubicBezTo>
                <a:cubicBezTo>
                  <a:pt x="1066719" y="1273917"/>
                  <a:pt x="1077094" y="1263547"/>
                  <a:pt x="1089891" y="1263547"/>
                </a:cubicBezTo>
                <a:close/>
                <a:moveTo>
                  <a:pt x="912789" y="1263547"/>
                </a:moveTo>
                <a:cubicBezTo>
                  <a:pt x="925583" y="1263547"/>
                  <a:pt x="935953" y="1273917"/>
                  <a:pt x="935953" y="1286711"/>
                </a:cubicBezTo>
                <a:cubicBezTo>
                  <a:pt x="935953" y="1299506"/>
                  <a:pt x="925583" y="1309877"/>
                  <a:pt x="912789" y="1309877"/>
                </a:cubicBezTo>
                <a:cubicBezTo>
                  <a:pt x="899990" y="1309877"/>
                  <a:pt x="889623" y="1299506"/>
                  <a:pt x="889623" y="1286711"/>
                </a:cubicBezTo>
                <a:cubicBezTo>
                  <a:pt x="889623" y="1273917"/>
                  <a:pt x="899990" y="1263547"/>
                  <a:pt x="912789" y="1263547"/>
                </a:cubicBezTo>
                <a:close/>
                <a:moveTo>
                  <a:pt x="735692" y="1263547"/>
                </a:moveTo>
                <a:cubicBezTo>
                  <a:pt x="748486" y="1263547"/>
                  <a:pt x="758858" y="1273917"/>
                  <a:pt x="758858" y="1286711"/>
                </a:cubicBezTo>
                <a:cubicBezTo>
                  <a:pt x="758858" y="1299507"/>
                  <a:pt x="748486" y="1309877"/>
                  <a:pt x="735692" y="1309877"/>
                </a:cubicBezTo>
                <a:cubicBezTo>
                  <a:pt x="722898" y="1309877"/>
                  <a:pt x="712525" y="1299507"/>
                  <a:pt x="712525" y="1286711"/>
                </a:cubicBezTo>
                <a:cubicBezTo>
                  <a:pt x="712525" y="1273917"/>
                  <a:pt x="722898" y="1263547"/>
                  <a:pt x="735692" y="1263547"/>
                </a:cubicBezTo>
                <a:close/>
                <a:moveTo>
                  <a:pt x="558589" y="1263547"/>
                </a:moveTo>
                <a:cubicBezTo>
                  <a:pt x="571384" y="1263547"/>
                  <a:pt x="581756" y="1273917"/>
                  <a:pt x="581756" y="1286711"/>
                </a:cubicBezTo>
                <a:cubicBezTo>
                  <a:pt x="581756" y="1299507"/>
                  <a:pt x="571384" y="1309877"/>
                  <a:pt x="558589" y="1309877"/>
                </a:cubicBezTo>
                <a:cubicBezTo>
                  <a:pt x="545796" y="1309877"/>
                  <a:pt x="535423" y="1299507"/>
                  <a:pt x="535423" y="1286711"/>
                </a:cubicBezTo>
                <a:cubicBezTo>
                  <a:pt x="535423" y="1273917"/>
                  <a:pt x="545796" y="1263547"/>
                  <a:pt x="558589" y="1263547"/>
                </a:cubicBezTo>
                <a:close/>
                <a:moveTo>
                  <a:pt x="381492" y="1263547"/>
                </a:moveTo>
                <a:cubicBezTo>
                  <a:pt x="394287" y="1263547"/>
                  <a:pt x="404657" y="1273917"/>
                  <a:pt x="404657" y="1286711"/>
                </a:cubicBezTo>
                <a:cubicBezTo>
                  <a:pt x="404657" y="1299507"/>
                  <a:pt x="394287" y="1309877"/>
                  <a:pt x="381492" y="1309877"/>
                </a:cubicBezTo>
                <a:cubicBezTo>
                  <a:pt x="368698" y="1309877"/>
                  <a:pt x="358325" y="1299507"/>
                  <a:pt x="358325" y="1286711"/>
                </a:cubicBezTo>
                <a:cubicBezTo>
                  <a:pt x="358325" y="1273917"/>
                  <a:pt x="368698" y="1263547"/>
                  <a:pt x="381492" y="1263547"/>
                </a:cubicBezTo>
                <a:close/>
                <a:moveTo>
                  <a:pt x="204391" y="1263547"/>
                </a:moveTo>
                <a:cubicBezTo>
                  <a:pt x="217185" y="1263547"/>
                  <a:pt x="227557" y="1273917"/>
                  <a:pt x="227557" y="1286711"/>
                </a:cubicBezTo>
                <a:cubicBezTo>
                  <a:pt x="227557" y="1299507"/>
                  <a:pt x="217185" y="1309877"/>
                  <a:pt x="204391" y="1309877"/>
                </a:cubicBezTo>
                <a:cubicBezTo>
                  <a:pt x="191597" y="1309877"/>
                  <a:pt x="181225" y="1299507"/>
                  <a:pt x="181225" y="1286711"/>
                </a:cubicBezTo>
                <a:cubicBezTo>
                  <a:pt x="181225" y="1273917"/>
                  <a:pt x="191597" y="1263547"/>
                  <a:pt x="204391" y="1263547"/>
                </a:cubicBezTo>
                <a:close/>
                <a:moveTo>
                  <a:pt x="27292" y="1263547"/>
                </a:moveTo>
                <a:cubicBezTo>
                  <a:pt x="40086" y="1263547"/>
                  <a:pt x="50458" y="1273917"/>
                  <a:pt x="50458" y="1286711"/>
                </a:cubicBezTo>
                <a:cubicBezTo>
                  <a:pt x="50458" y="1299507"/>
                  <a:pt x="40086" y="1309879"/>
                  <a:pt x="27292" y="1309879"/>
                </a:cubicBezTo>
                <a:cubicBezTo>
                  <a:pt x="14499" y="1309879"/>
                  <a:pt x="4127" y="1299507"/>
                  <a:pt x="4127" y="1286711"/>
                </a:cubicBezTo>
                <a:cubicBezTo>
                  <a:pt x="4127" y="1273917"/>
                  <a:pt x="14499" y="1263547"/>
                  <a:pt x="27292" y="1263547"/>
                </a:cubicBezTo>
                <a:close/>
                <a:moveTo>
                  <a:pt x="1623236" y="1092182"/>
                </a:moveTo>
                <a:cubicBezTo>
                  <a:pt x="1636033" y="1092182"/>
                  <a:pt x="1646408" y="1102552"/>
                  <a:pt x="1646408" y="1115347"/>
                </a:cubicBezTo>
                <a:cubicBezTo>
                  <a:pt x="1646408" y="1128142"/>
                  <a:pt x="1636033" y="1138515"/>
                  <a:pt x="1623236" y="1138515"/>
                </a:cubicBezTo>
                <a:cubicBezTo>
                  <a:pt x="1610438" y="1138515"/>
                  <a:pt x="1600064" y="1128142"/>
                  <a:pt x="1600064" y="1115347"/>
                </a:cubicBezTo>
                <a:cubicBezTo>
                  <a:pt x="1600064" y="1102552"/>
                  <a:pt x="1610438" y="1092182"/>
                  <a:pt x="1623236" y="1092182"/>
                </a:cubicBezTo>
                <a:close/>
                <a:moveTo>
                  <a:pt x="1446146" y="1092182"/>
                </a:moveTo>
                <a:cubicBezTo>
                  <a:pt x="1458940" y="1092182"/>
                  <a:pt x="1469312" y="1102552"/>
                  <a:pt x="1469312" y="1115347"/>
                </a:cubicBezTo>
                <a:cubicBezTo>
                  <a:pt x="1469312" y="1128142"/>
                  <a:pt x="1458940" y="1138515"/>
                  <a:pt x="1446146" y="1138515"/>
                </a:cubicBezTo>
                <a:cubicBezTo>
                  <a:pt x="1433354" y="1138515"/>
                  <a:pt x="1422981" y="1128142"/>
                  <a:pt x="1422981" y="1115347"/>
                </a:cubicBezTo>
                <a:cubicBezTo>
                  <a:pt x="1422981" y="1102552"/>
                  <a:pt x="1433354" y="1092182"/>
                  <a:pt x="1446146" y="1092182"/>
                </a:cubicBezTo>
                <a:close/>
                <a:moveTo>
                  <a:pt x="1269048" y="1092182"/>
                </a:moveTo>
                <a:cubicBezTo>
                  <a:pt x="1281842" y="1092182"/>
                  <a:pt x="1292214" y="1102553"/>
                  <a:pt x="1292214" y="1115347"/>
                </a:cubicBezTo>
                <a:cubicBezTo>
                  <a:pt x="1292214" y="1128143"/>
                  <a:pt x="1281842" y="1138515"/>
                  <a:pt x="1269048" y="1138515"/>
                </a:cubicBezTo>
                <a:cubicBezTo>
                  <a:pt x="1256253" y="1138515"/>
                  <a:pt x="1245882" y="1128143"/>
                  <a:pt x="1245882" y="1115347"/>
                </a:cubicBezTo>
                <a:cubicBezTo>
                  <a:pt x="1245882" y="1102553"/>
                  <a:pt x="1256253" y="1092182"/>
                  <a:pt x="1269048" y="1092182"/>
                </a:cubicBezTo>
                <a:close/>
                <a:moveTo>
                  <a:pt x="1091956" y="1092182"/>
                </a:moveTo>
                <a:cubicBezTo>
                  <a:pt x="1104753" y="1092182"/>
                  <a:pt x="1115123" y="1102553"/>
                  <a:pt x="1115123" y="1115347"/>
                </a:cubicBezTo>
                <a:cubicBezTo>
                  <a:pt x="1115123" y="1128143"/>
                  <a:pt x="1104753" y="1138515"/>
                  <a:pt x="1091956" y="1138515"/>
                </a:cubicBezTo>
                <a:cubicBezTo>
                  <a:pt x="1079159" y="1138515"/>
                  <a:pt x="1068786" y="1128143"/>
                  <a:pt x="1068786" y="1115347"/>
                </a:cubicBezTo>
                <a:cubicBezTo>
                  <a:pt x="1068786" y="1102553"/>
                  <a:pt x="1079159" y="1092182"/>
                  <a:pt x="1091956" y="1092182"/>
                </a:cubicBezTo>
                <a:close/>
                <a:moveTo>
                  <a:pt x="914854" y="1092182"/>
                </a:moveTo>
                <a:cubicBezTo>
                  <a:pt x="927647" y="1092182"/>
                  <a:pt x="938017" y="1102553"/>
                  <a:pt x="938017" y="1115347"/>
                </a:cubicBezTo>
                <a:cubicBezTo>
                  <a:pt x="938017" y="1128143"/>
                  <a:pt x="927647" y="1138515"/>
                  <a:pt x="914854" y="1138515"/>
                </a:cubicBezTo>
                <a:cubicBezTo>
                  <a:pt x="902054" y="1138515"/>
                  <a:pt x="891687" y="1128143"/>
                  <a:pt x="891687" y="1115347"/>
                </a:cubicBezTo>
                <a:cubicBezTo>
                  <a:pt x="891687" y="1102553"/>
                  <a:pt x="902054" y="1092182"/>
                  <a:pt x="914854" y="1092182"/>
                </a:cubicBezTo>
                <a:close/>
                <a:moveTo>
                  <a:pt x="737757" y="1092182"/>
                </a:moveTo>
                <a:cubicBezTo>
                  <a:pt x="750552" y="1092182"/>
                  <a:pt x="760924" y="1102553"/>
                  <a:pt x="760924" y="1115347"/>
                </a:cubicBezTo>
                <a:cubicBezTo>
                  <a:pt x="760924" y="1128143"/>
                  <a:pt x="750552" y="1138515"/>
                  <a:pt x="737757" y="1138515"/>
                </a:cubicBezTo>
                <a:cubicBezTo>
                  <a:pt x="724963" y="1138515"/>
                  <a:pt x="714591" y="1128143"/>
                  <a:pt x="714591" y="1115347"/>
                </a:cubicBezTo>
                <a:cubicBezTo>
                  <a:pt x="714591" y="1102553"/>
                  <a:pt x="724963" y="1092182"/>
                  <a:pt x="737757" y="1092182"/>
                </a:cubicBezTo>
                <a:close/>
                <a:moveTo>
                  <a:pt x="560655" y="1092182"/>
                </a:moveTo>
                <a:cubicBezTo>
                  <a:pt x="573449" y="1092182"/>
                  <a:pt x="583821" y="1102553"/>
                  <a:pt x="583821" y="1115348"/>
                </a:cubicBezTo>
                <a:cubicBezTo>
                  <a:pt x="583821" y="1128143"/>
                  <a:pt x="573449" y="1138515"/>
                  <a:pt x="560655" y="1138515"/>
                </a:cubicBezTo>
                <a:cubicBezTo>
                  <a:pt x="547861" y="1138515"/>
                  <a:pt x="537489" y="1128143"/>
                  <a:pt x="537489" y="1115348"/>
                </a:cubicBezTo>
                <a:cubicBezTo>
                  <a:pt x="537489" y="1102553"/>
                  <a:pt x="547861" y="1092182"/>
                  <a:pt x="560655" y="1092182"/>
                </a:cubicBezTo>
                <a:close/>
                <a:moveTo>
                  <a:pt x="383558" y="1092182"/>
                </a:moveTo>
                <a:cubicBezTo>
                  <a:pt x="396353" y="1092182"/>
                  <a:pt x="406723" y="1102553"/>
                  <a:pt x="406723" y="1115348"/>
                </a:cubicBezTo>
                <a:cubicBezTo>
                  <a:pt x="406723" y="1128143"/>
                  <a:pt x="396353" y="1138515"/>
                  <a:pt x="383558" y="1138515"/>
                </a:cubicBezTo>
                <a:cubicBezTo>
                  <a:pt x="370763" y="1138515"/>
                  <a:pt x="360391" y="1128143"/>
                  <a:pt x="360391" y="1115348"/>
                </a:cubicBezTo>
                <a:cubicBezTo>
                  <a:pt x="360391" y="1102553"/>
                  <a:pt x="370763" y="1092182"/>
                  <a:pt x="383558" y="1092182"/>
                </a:cubicBezTo>
                <a:close/>
                <a:moveTo>
                  <a:pt x="206455" y="1092182"/>
                </a:moveTo>
                <a:cubicBezTo>
                  <a:pt x="219249" y="1092182"/>
                  <a:pt x="229621" y="1102553"/>
                  <a:pt x="229621" y="1115348"/>
                </a:cubicBezTo>
                <a:cubicBezTo>
                  <a:pt x="229621" y="1128143"/>
                  <a:pt x="219249" y="1138515"/>
                  <a:pt x="206455" y="1138515"/>
                </a:cubicBezTo>
                <a:cubicBezTo>
                  <a:pt x="193661" y="1138515"/>
                  <a:pt x="183289" y="1128143"/>
                  <a:pt x="183289" y="1115348"/>
                </a:cubicBezTo>
                <a:cubicBezTo>
                  <a:pt x="183289" y="1102553"/>
                  <a:pt x="193661" y="1092182"/>
                  <a:pt x="206455" y="1092182"/>
                </a:cubicBezTo>
                <a:close/>
                <a:moveTo>
                  <a:pt x="29357" y="1092182"/>
                </a:moveTo>
                <a:cubicBezTo>
                  <a:pt x="42151" y="1092182"/>
                  <a:pt x="52523" y="1102553"/>
                  <a:pt x="52523" y="1115348"/>
                </a:cubicBezTo>
                <a:cubicBezTo>
                  <a:pt x="52523" y="1128143"/>
                  <a:pt x="42151" y="1138515"/>
                  <a:pt x="29357" y="1138515"/>
                </a:cubicBezTo>
                <a:cubicBezTo>
                  <a:pt x="16563" y="1138515"/>
                  <a:pt x="6191" y="1128143"/>
                  <a:pt x="6191" y="1115348"/>
                </a:cubicBezTo>
                <a:cubicBezTo>
                  <a:pt x="6191" y="1102553"/>
                  <a:pt x="16563" y="1092182"/>
                  <a:pt x="29357" y="1092182"/>
                </a:cubicBezTo>
                <a:close/>
                <a:moveTo>
                  <a:pt x="1623236" y="900174"/>
                </a:moveTo>
                <a:cubicBezTo>
                  <a:pt x="1636033" y="900174"/>
                  <a:pt x="1646408" y="910547"/>
                  <a:pt x="1646408" y="923339"/>
                </a:cubicBezTo>
                <a:cubicBezTo>
                  <a:pt x="1646408" y="936133"/>
                  <a:pt x="1636033" y="946506"/>
                  <a:pt x="1623236" y="946506"/>
                </a:cubicBezTo>
                <a:cubicBezTo>
                  <a:pt x="1610438" y="946506"/>
                  <a:pt x="1600064" y="936133"/>
                  <a:pt x="1600064" y="923339"/>
                </a:cubicBezTo>
                <a:cubicBezTo>
                  <a:pt x="1600064" y="910547"/>
                  <a:pt x="1610438" y="900174"/>
                  <a:pt x="1623236" y="900174"/>
                </a:cubicBezTo>
                <a:close/>
                <a:moveTo>
                  <a:pt x="1446147" y="900174"/>
                </a:moveTo>
                <a:cubicBezTo>
                  <a:pt x="1458941" y="900174"/>
                  <a:pt x="1469313" y="910547"/>
                  <a:pt x="1469313" y="923339"/>
                </a:cubicBezTo>
                <a:cubicBezTo>
                  <a:pt x="1469313" y="936133"/>
                  <a:pt x="1458941" y="946506"/>
                  <a:pt x="1446147" y="946506"/>
                </a:cubicBezTo>
                <a:cubicBezTo>
                  <a:pt x="1433354" y="946506"/>
                  <a:pt x="1422981" y="936133"/>
                  <a:pt x="1422981" y="923339"/>
                </a:cubicBezTo>
                <a:cubicBezTo>
                  <a:pt x="1422981" y="910547"/>
                  <a:pt x="1433354" y="900174"/>
                  <a:pt x="1446147" y="900174"/>
                </a:cubicBezTo>
                <a:close/>
                <a:moveTo>
                  <a:pt x="1269048" y="900174"/>
                </a:moveTo>
                <a:cubicBezTo>
                  <a:pt x="1281842" y="900174"/>
                  <a:pt x="1292215" y="910547"/>
                  <a:pt x="1292215" y="923339"/>
                </a:cubicBezTo>
                <a:cubicBezTo>
                  <a:pt x="1292215" y="936133"/>
                  <a:pt x="1281842" y="946506"/>
                  <a:pt x="1269048" y="946506"/>
                </a:cubicBezTo>
                <a:cubicBezTo>
                  <a:pt x="1256253" y="946506"/>
                  <a:pt x="1245882" y="936133"/>
                  <a:pt x="1245882" y="923339"/>
                </a:cubicBezTo>
                <a:cubicBezTo>
                  <a:pt x="1245882" y="910547"/>
                  <a:pt x="1256253" y="900174"/>
                  <a:pt x="1269048" y="900174"/>
                </a:cubicBezTo>
                <a:close/>
                <a:moveTo>
                  <a:pt x="1091956" y="900174"/>
                </a:moveTo>
                <a:cubicBezTo>
                  <a:pt x="1104753" y="900174"/>
                  <a:pt x="1115123" y="910547"/>
                  <a:pt x="1115123" y="923339"/>
                </a:cubicBezTo>
                <a:cubicBezTo>
                  <a:pt x="1115123" y="936133"/>
                  <a:pt x="1104753" y="946506"/>
                  <a:pt x="1091956" y="946506"/>
                </a:cubicBezTo>
                <a:cubicBezTo>
                  <a:pt x="1079160" y="946506"/>
                  <a:pt x="1068786" y="936133"/>
                  <a:pt x="1068786" y="923339"/>
                </a:cubicBezTo>
                <a:cubicBezTo>
                  <a:pt x="1068786" y="910547"/>
                  <a:pt x="1079160" y="900174"/>
                  <a:pt x="1091956" y="900174"/>
                </a:cubicBezTo>
                <a:close/>
                <a:moveTo>
                  <a:pt x="914854" y="900174"/>
                </a:moveTo>
                <a:cubicBezTo>
                  <a:pt x="927647" y="900174"/>
                  <a:pt x="938019" y="910547"/>
                  <a:pt x="938019" y="923339"/>
                </a:cubicBezTo>
                <a:cubicBezTo>
                  <a:pt x="938019" y="936133"/>
                  <a:pt x="927647" y="946506"/>
                  <a:pt x="914854" y="946506"/>
                </a:cubicBezTo>
                <a:cubicBezTo>
                  <a:pt x="902054" y="946506"/>
                  <a:pt x="891687" y="936133"/>
                  <a:pt x="891687" y="923339"/>
                </a:cubicBezTo>
                <a:cubicBezTo>
                  <a:pt x="891687" y="910547"/>
                  <a:pt x="902054" y="900174"/>
                  <a:pt x="914854" y="900174"/>
                </a:cubicBezTo>
                <a:close/>
                <a:moveTo>
                  <a:pt x="737758" y="900174"/>
                </a:moveTo>
                <a:cubicBezTo>
                  <a:pt x="750552" y="900174"/>
                  <a:pt x="760924" y="910547"/>
                  <a:pt x="760924" y="923339"/>
                </a:cubicBezTo>
                <a:cubicBezTo>
                  <a:pt x="760924" y="936134"/>
                  <a:pt x="750552" y="946506"/>
                  <a:pt x="737758" y="946506"/>
                </a:cubicBezTo>
                <a:cubicBezTo>
                  <a:pt x="724964" y="946506"/>
                  <a:pt x="714592" y="936134"/>
                  <a:pt x="714592" y="923339"/>
                </a:cubicBezTo>
                <a:cubicBezTo>
                  <a:pt x="714592" y="910547"/>
                  <a:pt x="724964" y="900174"/>
                  <a:pt x="737758" y="900174"/>
                </a:cubicBezTo>
                <a:close/>
                <a:moveTo>
                  <a:pt x="560655" y="900174"/>
                </a:moveTo>
                <a:cubicBezTo>
                  <a:pt x="573450" y="900174"/>
                  <a:pt x="583822" y="910547"/>
                  <a:pt x="583822" y="923339"/>
                </a:cubicBezTo>
                <a:cubicBezTo>
                  <a:pt x="583822" y="936134"/>
                  <a:pt x="573450" y="946506"/>
                  <a:pt x="560655" y="946506"/>
                </a:cubicBezTo>
                <a:cubicBezTo>
                  <a:pt x="547862" y="946506"/>
                  <a:pt x="537490" y="936134"/>
                  <a:pt x="537490" y="923339"/>
                </a:cubicBezTo>
                <a:cubicBezTo>
                  <a:pt x="537490" y="910547"/>
                  <a:pt x="547862" y="900174"/>
                  <a:pt x="560655" y="900174"/>
                </a:cubicBezTo>
                <a:close/>
                <a:moveTo>
                  <a:pt x="383559" y="900174"/>
                </a:moveTo>
                <a:cubicBezTo>
                  <a:pt x="396353" y="900174"/>
                  <a:pt x="406723" y="910547"/>
                  <a:pt x="406723" y="923339"/>
                </a:cubicBezTo>
                <a:cubicBezTo>
                  <a:pt x="406723" y="936134"/>
                  <a:pt x="396353" y="946506"/>
                  <a:pt x="383559" y="946506"/>
                </a:cubicBezTo>
                <a:cubicBezTo>
                  <a:pt x="370763" y="946506"/>
                  <a:pt x="360392" y="936134"/>
                  <a:pt x="360392" y="923339"/>
                </a:cubicBezTo>
                <a:cubicBezTo>
                  <a:pt x="360392" y="910547"/>
                  <a:pt x="370763" y="900174"/>
                  <a:pt x="383559" y="900174"/>
                </a:cubicBezTo>
                <a:close/>
                <a:moveTo>
                  <a:pt x="206456" y="900174"/>
                </a:moveTo>
                <a:cubicBezTo>
                  <a:pt x="219249" y="900174"/>
                  <a:pt x="229621" y="910547"/>
                  <a:pt x="229621" y="923339"/>
                </a:cubicBezTo>
                <a:cubicBezTo>
                  <a:pt x="229621" y="936134"/>
                  <a:pt x="219249" y="946506"/>
                  <a:pt x="206456" y="946506"/>
                </a:cubicBezTo>
                <a:cubicBezTo>
                  <a:pt x="193662" y="946506"/>
                  <a:pt x="183290" y="936134"/>
                  <a:pt x="183290" y="923339"/>
                </a:cubicBezTo>
                <a:cubicBezTo>
                  <a:pt x="183290" y="910547"/>
                  <a:pt x="193662" y="900174"/>
                  <a:pt x="206456" y="900174"/>
                </a:cubicBezTo>
                <a:close/>
                <a:moveTo>
                  <a:pt x="29357" y="900174"/>
                </a:moveTo>
                <a:cubicBezTo>
                  <a:pt x="42151" y="900174"/>
                  <a:pt x="52523" y="910547"/>
                  <a:pt x="52523" y="923339"/>
                </a:cubicBezTo>
                <a:cubicBezTo>
                  <a:pt x="52523" y="936134"/>
                  <a:pt x="42151" y="946506"/>
                  <a:pt x="29357" y="946506"/>
                </a:cubicBezTo>
                <a:cubicBezTo>
                  <a:pt x="16564" y="946506"/>
                  <a:pt x="6192" y="936134"/>
                  <a:pt x="6192" y="923339"/>
                </a:cubicBezTo>
                <a:cubicBezTo>
                  <a:pt x="6192" y="910547"/>
                  <a:pt x="16564" y="900174"/>
                  <a:pt x="29357" y="900174"/>
                </a:cubicBezTo>
                <a:close/>
                <a:moveTo>
                  <a:pt x="1448211" y="728810"/>
                </a:moveTo>
                <a:cubicBezTo>
                  <a:pt x="1461004" y="728810"/>
                  <a:pt x="1471376" y="739182"/>
                  <a:pt x="1471376" y="751977"/>
                </a:cubicBezTo>
                <a:cubicBezTo>
                  <a:pt x="1471376" y="764771"/>
                  <a:pt x="1461004" y="775143"/>
                  <a:pt x="1448211" y="775143"/>
                </a:cubicBezTo>
                <a:cubicBezTo>
                  <a:pt x="1435418" y="775143"/>
                  <a:pt x="1425046" y="764771"/>
                  <a:pt x="1425046" y="751977"/>
                </a:cubicBezTo>
                <a:cubicBezTo>
                  <a:pt x="1425046" y="739182"/>
                  <a:pt x="1435418" y="728810"/>
                  <a:pt x="1448211" y="728810"/>
                </a:cubicBezTo>
                <a:close/>
                <a:moveTo>
                  <a:pt x="1271113" y="728810"/>
                </a:moveTo>
                <a:cubicBezTo>
                  <a:pt x="1283908" y="728810"/>
                  <a:pt x="1294279" y="739182"/>
                  <a:pt x="1294279" y="751977"/>
                </a:cubicBezTo>
                <a:cubicBezTo>
                  <a:pt x="1294279" y="764771"/>
                  <a:pt x="1283908" y="775143"/>
                  <a:pt x="1271113" y="775143"/>
                </a:cubicBezTo>
                <a:cubicBezTo>
                  <a:pt x="1258318" y="775143"/>
                  <a:pt x="1247946" y="764771"/>
                  <a:pt x="1247946" y="751977"/>
                </a:cubicBezTo>
                <a:cubicBezTo>
                  <a:pt x="1247946" y="739182"/>
                  <a:pt x="1258318" y="728810"/>
                  <a:pt x="1271113" y="728810"/>
                </a:cubicBezTo>
                <a:close/>
                <a:moveTo>
                  <a:pt x="1094023" y="728810"/>
                </a:moveTo>
                <a:cubicBezTo>
                  <a:pt x="1106818" y="728810"/>
                  <a:pt x="1117189" y="739182"/>
                  <a:pt x="1117189" y="751977"/>
                </a:cubicBezTo>
                <a:cubicBezTo>
                  <a:pt x="1117189" y="764771"/>
                  <a:pt x="1106818" y="775143"/>
                  <a:pt x="1094023" y="775143"/>
                </a:cubicBezTo>
                <a:cubicBezTo>
                  <a:pt x="1081225" y="775143"/>
                  <a:pt x="1070851" y="764771"/>
                  <a:pt x="1070851" y="751977"/>
                </a:cubicBezTo>
                <a:cubicBezTo>
                  <a:pt x="1070851" y="739182"/>
                  <a:pt x="1081225" y="728810"/>
                  <a:pt x="1094023" y="728810"/>
                </a:cubicBezTo>
                <a:close/>
                <a:moveTo>
                  <a:pt x="916920" y="728810"/>
                </a:moveTo>
                <a:cubicBezTo>
                  <a:pt x="929710" y="728810"/>
                  <a:pt x="940083" y="739182"/>
                  <a:pt x="940083" y="751977"/>
                </a:cubicBezTo>
                <a:cubicBezTo>
                  <a:pt x="940083" y="764771"/>
                  <a:pt x="929710" y="775143"/>
                  <a:pt x="916920" y="775143"/>
                </a:cubicBezTo>
                <a:cubicBezTo>
                  <a:pt x="904121" y="775143"/>
                  <a:pt x="893752" y="764771"/>
                  <a:pt x="893752" y="751977"/>
                </a:cubicBezTo>
                <a:cubicBezTo>
                  <a:pt x="893752" y="739182"/>
                  <a:pt x="904121" y="728810"/>
                  <a:pt x="916920" y="728810"/>
                </a:cubicBezTo>
                <a:close/>
                <a:moveTo>
                  <a:pt x="739823" y="728810"/>
                </a:moveTo>
                <a:cubicBezTo>
                  <a:pt x="752617" y="728810"/>
                  <a:pt x="762989" y="739182"/>
                  <a:pt x="762989" y="751977"/>
                </a:cubicBezTo>
                <a:cubicBezTo>
                  <a:pt x="762989" y="764771"/>
                  <a:pt x="752617" y="775143"/>
                  <a:pt x="739823" y="775143"/>
                </a:cubicBezTo>
                <a:cubicBezTo>
                  <a:pt x="727029" y="775143"/>
                  <a:pt x="716656" y="764771"/>
                  <a:pt x="716656" y="751977"/>
                </a:cubicBezTo>
                <a:cubicBezTo>
                  <a:pt x="716656" y="739182"/>
                  <a:pt x="727029" y="728810"/>
                  <a:pt x="739823" y="728810"/>
                </a:cubicBezTo>
                <a:close/>
                <a:moveTo>
                  <a:pt x="562720" y="728810"/>
                </a:moveTo>
                <a:cubicBezTo>
                  <a:pt x="575514" y="728810"/>
                  <a:pt x="585887" y="739182"/>
                  <a:pt x="585887" y="751977"/>
                </a:cubicBezTo>
                <a:cubicBezTo>
                  <a:pt x="585887" y="764771"/>
                  <a:pt x="575514" y="775143"/>
                  <a:pt x="562720" y="775143"/>
                </a:cubicBezTo>
                <a:cubicBezTo>
                  <a:pt x="549926" y="775143"/>
                  <a:pt x="539554" y="764771"/>
                  <a:pt x="539554" y="751977"/>
                </a:cubicBezTo>
                <a:cubicBezTo>
                  <a:pt x="539554" y="739182"/>
                  <a:pt x="549926" y="728810"/>
                  <a:pt x="562720" y="728810"/>
                </a:cubicBezTo>
                <a:close/>
                <a:moveTo>
                  <a:pt x="385624" y="728810"/>
                </a:moveTo>
                <a:cubicBezTo>
                  <a:pt x="398417" y="728810"/>
                  <a:pt x="408787" y="739182"/>
                  <a:pt x="408787" y="751977"/>
                </a:cubicBezTo>
                <a:cubicBezTo>
                  <a:pt x="408787" y="764771"/>
                  <a:pt x="398417" y="775143"/>
                  <a:pt x="385624" y="775143"/>
                </a:cubicBezTo>
                <a:cubicBezTo>
                  <a:pt x="372828" y="775143"/>
                  <a:pt x="362457" y="764771"/>
                  <a:pt x="362457" y="751977"/>
                </a:cubicBezTo>
                <a:cubicBezTo>
                  <a:pt x="362457" y="739182"/>
                  <a:pt x="372828" y="728810"/>
                  <a:pt x="385624" y="728810"/>
                </a:cubicBezTo>
                <a:close/>
                <a:moveTo>
                  <a:pt x="208520" y="728810"/>
                </a:moveTo>
                <a:cubicBezTo>
                  <a:pt x="221314" y="728810"/>
                  <a:pt x="231686" y="739182"/>
                  <a:pt x="231686" y="751977"/>
                </a:cubicBezTo>
                <a:cubicBezTo>
                  <a:pt x="231686" y="764771"/>
                  <a:pt x="221314" y="775143"/>
                  <a:pt x="208520" y="775143"/>
                </a:cubicBezTo>
                <a:cubicBezTo>
                  <a:pt x="195726" y="775143"/>
                  <a:pt x="185354" y="764771"/>
                  <a:pt x="185354" y="751977"/>
                </a:cubicBezTo>
                <a:cubicBezTo>
                  <a:pt x="185354" y="739182"/>
                  <a:pt x="195726" y="728810"/>
                  <a:pt x="208520" y="728810"/>
                </a:cubicBezTo>
                <a:close/>
                <a:moveTo>
                  <a:pt x="31422" y="728810"/>
                </a:moveTo>
                <a:cubicBezTo>
                  <a:pt x="44216" y="728810"/>
                  <a:pt x="54588" y="739182"/>
                  <a:pt x="54588" y="751977"/>
                </a:cubicBezTo>
                <a:cubicBezTo>
                  <a:pt x="54588" y="764771"/>
                  <a:pt x="44216" y="775143"/>
                  <a:pt x="31422" y="775143"/>
                </a:cubicBezTo>
                <a:cubicBezTo>
                  <a:pt x="18628" y="775143"/>
                  <a:pt x="8256" y="764771"/>
                  <a:pt x="8256" y="751977"/>
                </a:cubicBezTo>
                <a:cubicBezTo>
                  <a:pt x="8256" y="739182"/>
                  <a:pt x="18628" y="728810"/>
                  <a:pt x="31422" y="728810"/>
                </a:cubicBezTo>
                <a:close/>
                <a:moveTo>
                  <a:pt x="1625301" y="728809"/>
                </a:moveTo>
                <a:cubicBezTo>
                  <a:pt x="1638099" y="728809"/>
                  <a:pt x="1648473" y="739182"/>
                  <a:pt x="1648473" y="751977"/>
                </a:cubicBezTo>
                <a:cubicBezTo>
                  <a:pt x="1648473" y="764771"/>
                  <a:pt x="1638099" y="775143"/>
                  <a:pt x="1625301" y="775143"/>
                </a:cubicBezTo>
                <a:cubicBezTo>
                  <a:pt x="1612505" y="775143"/>
                  <a:pt x="1602129" y="764771"/>
                  <a:pt x="1602129" y="751977"/>
                </a:cubicBezTo>
                <a:cubicBezTo>
                  <a:pt x="1602129" y="739182"/>
                  <a:pt x="1612505" y="728809"/>
                  <a:pt x="1625301" y="728809"/>
                </a:cubicBezTo>
                <a:close/>
                <a:moveTo>
                  <a:pt x="1617040" y="534738"/>
                </a:moveTo>
                <a:cubicBezTo>
                  <a:pt x="1629841" y="534738"/>
                  <a:pt x="1640215" y="545109"/>
                  <a:pt x="1640215" y="557903"/>
                </a:cubicBezTo>
                <a:cubicBezTo>
                  <a:pt x="1640215" y="570697"/>
                  <a:pt x="1629841" y="581069"/>
                  <a:pt x="1617040" y="581069"/>
                </a:cubicBezTo>
                <a:cubicBezTo>
                  <a:pt x="1604244" y="581069"/>
                  <a:pt x="1593870" y="570697"/>
                  <a:pt x="1593870" y="557903"/>
                </a:cubicBezTo>
                <a:cubicBezTo>
                  <a:pt x="1593870" y="545109"/>
                  <a:pt x="1604244" y="534738"/>
                  <a:pt x="1617040" y="534738"/>
                </a:cubicBezTo>
                <a:close/>
                <a:moveTo>
                  <a:pt x="1439956" y="534738"/>
                </a:moveTo>
                <a:cubicBezTo>
                  <a:pt x="1452749" y="534738"/>
                  <a:pt x="1463120" y="545110"/>
                  <a:pt x="1463120" y="557903"/>
                </a:cubicBezTo>
                <a:cubicBezTo>
                  <a:pt x="1463120" y="570697"/>
                  <a:pt x="1452749" y="581069"/>
                  <a:pt x="1439956" y="581069"/>
                </a:cubicBezTo>
                <a:cubicBezTo>
                  <a:pt x="1427161" y="581069"/>
                  <a:pt x="1416790" y="570697"/>
                  <a:pt x="1416790" y="557903"/>
                </a:cubicBezTo>
                <a:cubicBezTo>
                  <a:pt x="1416790" y="545110"/>
                  <a:pt x="1427161" y="534738"/>
                  <a:pt x="1439956" y="534738"/>
                </a:cubicBezTo>
                <a:close/>
                <a:moveTo>
                  <a:pt x="1262857" y="534738"/>
                </a:moveTo>
                <a:cubicBezTo>
                  <a:pt x="1275650" y="534738"/>
                  <a:pt x="1286023" y="545110"/>
                  <a:pt x="1286023" y="557903"/>
                </a:cubicBezTo>
                <a:cubicBezTo>
                  <a:pt x="1286023" y="570697"/>
                  <a:pt x="1275650" y="581069"/>
                  <a:pt x="1262857" y="581069"/>
                </a:cubicBezTo>
                <a:cubicBezTo>
                  <a:pt x="1250062" y="581069"/>
                  <a:pt x="1239692" y="570697"/>
                  <a:pt x="1239692" y="557903"/>
                </a:cubicBezTo>
                <a:cubicBezTo>
                  <a:pt x="1239692" y="545110"/>
                  <a:pt x="1250062" y="534738"/>
                  <a:pt x="1262857" y="534738"/>
                </a:cubicBezTo>
                <a:close/>
                <a:moveTo>
                  <a:pt x="1085764" y="534738"/>
                </a:moveTo>
                <a:cubicBezTo>
                  <a:pt x="1098561" y="534738"/>
                  <a:pt x="1108933" y="545110"/>
                  <a:pt x="1108933" y="557903"/>
                </a:cubicBezTo>
                <a:cubicBezTo>
                  <a:pt x="1108933" y="570697"/>
                  <a:pt x="1098561" y="581069"/>
                  <a:pt x="1085764" y="581069"/>
                </a:cubicBezTo>
                <a:cubicBezTo>
                  <a:pt x="1072968" y="581069"/>
                  <a:pt x="1062591" y="570697"/>
                  <a:pt x="1062591" y="557903"/>
                </a:cubicBezTo>
                <a:cubicBezTo>
                  <a:pt x="1062591" y="545110"/>
                  <a:pt x="1072968" y="534738"/>
                  <a:pt x="1085764" y="534738"/>
                </a:cubicBezTo>
                <a:close/>
                <a:moveTo>
                  <a:pt x="908662" y="534738"/>
                </a:moveTo>
                <a:cubicBezTo>
                  <a:pt x="921456" y="534738"/>
                  <a:pt x="931826" y="545110"/>
                  <a:pt x="931826" y="557903"/>
                </a:cubicBezTo>
                <a:cubicBezTo>
                  <a:pt x="931826" y="570697"/>
                  <a:pt x="921456" y="581069"/>
                  <a:pt x="908662" y="581069"/>
                </a:cubicBezTo>
                <a:cubicBezTo>
                  <a:pt x="895866" y="581069"/>
                  <a:pt x="885496" y="570697"/>
                  <a:pt x="885496" y="557903"/>
                </a:cubicBezTo>
                <a:cubicBezTo>
                  <a:pt x="885496" y="545110"/>
                  <a:pt x="895866" y="534738"/>
                  <a:pt x="908662" y="534738"/>
                </a:cubicBezTo>
                <a:close/>
                <a:moveTo>
                  <a:pt x="731565" y="534738"/>
                </a:moveTo>
                <a:cubicBezTo>
                  <a:pt x="744360" y="534738"/>
                  <a:pt x="754732" y="545110"/>
                  <a:pt x="754732" y="557904"/>
                </a:cubicBezTo>
                <a:cubicBezTo>
                  <a:pt x="754732" y="570697"/>
                  <a:pt x="744360" y="581069"/>
                  <a:pt x="731565" y="581069"/>
                </a:cubicBezTo>
                <a:cubicBezTo>
                  <a:pt x="718771" y="581069"/>
                  <a:pt x="708399" y="570697"/>
                  <a:pt x="708399" y="557904"/>
                </a:cubicBezTo>
                <a:cubicBezTo>
                  <a:pt x="708399" y="545110"/>
                  <a:pt x="718771" y="534738"/>
                  <a:pt x="731565" y="534738"/>
                </a:cubicBezTo>
                <a:close/>
                <a:moveTo>
                  <a:pt x="554463" y="534738"/>
                </a:moveTo>
                <a:cubicBezTo>
                  <a:pt x="567258" y="534738"/>
                  <a:pt x="577630" y="545110"/>
                  <a:pt x="577630" y="557904"/>
                </a:cubicBezTo>
                <a:cubicBezTo>
                  <a:pt x="577630" y="570697"/>
                  <a:pt x="567258" y="581069"/>
                  <a:pt x="554463" y="581069"/>
                </a:cubicBezTo>
                <a:cubicBezTo>
                  <a:pt x="541669" y="581069"/>
                  <a:pt x="531297" y="570697"/>
                  <a:pt x="531297" y="557904"/>
                </a:cubicBezTo>
                <a:cubicBezTo>
                  <a:pt x="531297" y="545110"/>
                  <a:pt x="541669" y="534738"/>
                  <a:pt x="554463" y="534738"/>
                </a:cubicBezTo>
                <a:close/>
                <a:moveTo>
                  <a:pt x="377366" y="534738"/>
                </a:moveTo>
                <a:cubicBezTo>
                  <a:pt x="390162" y="534738"/>
                  <a:pt x="400532" y="545110"/>
                  <a:pt x="400532" y="557904"/>
                </a:cubicBezTo>
                <a:cubicBezTo>
                  <a:pt x="400532" y="570697"/>
                  <a:pt x="390162" y="581069"/>
                  <a:pt x="377366" y="581069"/>
                </a:cubicBezTo>
                <a:cubicBezTo>
                  <a:pt x="364572" y="581069"/>
                  <a:pt x="354199" y="570697"/>
                  <a:pt x="354199" y="557904"/>
                </a:cubicBezTo>
                <a:cubicBezTo>
                  <a:pt x="354199" y="545110"/>
                  <a:pt x="364572" y="534738"/>
                  <a:pt x="377366" y="534738"/>
                </a:cubicBezTo>
                <a:close/>
                <a:moveTo>
                  <a:pt x="200263" y="534738"/>
                </a:moveTo>
                <a:cubicBezTo>
                  <a:pt x="213057" y="534738"/>
                  <a:pt x="223429" y="545110"/>
                  <a:pt x="223429" y="557904"/>
                </a:cubicBezTo>
                <a:cubicBezTo>
                  <a:pt x="223429" y="570697"/>
                  <a:pt x="213057" y="581069"/>
                  <a:pt x="200263" y="581069"/>
                </a:cubicBezTo>
                <a:cubicBezTo>
                  <a:pt x="187470" y="581069"/>
                  <a:pt x="177098" y="570697"/>
                  <a:pt x="177098" y="557904"/>
                </a:cubicBezTo>
                <a:cubicBezTo>
                  <a:pt x="177098" y="545110"/>
                  <a:pt x="187470" y="534738"/>
                  <a:pt x="200263" y="534738"/>
                </a:cubicBezTo>
                <a:close/>
                <a:moveTo>
                  <a:pt x="23165" y="534738"/>
                </a:moveTo>
                <a:cubicBezTo>
                  <a:pt x="35959" y="534738"/>
                  <a:pt x="46331" y="545110"/>
                  <a:pt x="46331" y="557904"/>
                </a:cubicBezTo>
                <a:cubicBezTo>
                  <a:pt x="46331" y="570697"/>
                  <a:pt x="35959" y="581069"/>
                  <a:pt x="23165" y="581069"/>
                </a:cubicBezTo>
                <a:cubicBezTo>
                  <a:pt x="10371" y="581069"/>
                  <a:pt x="0" y="570697"/>
                  <a:pt x="0" y="557904"/>
                </a:cubicBezTo>
                <a:cubicBezTo>
                  <a:pt x="0" y="545110"/>
                  <a:pt x="10371" y="534738"/>
                  <a:pt x="23165" y="534738"/>
                </a:cubicBezTo>
                <a:close/>
                <a:moveTo>
                  <a:pt x="1619106" y="363375"/>
                </a:moveTo>
                <a:cubicBezTo>
                  <a:pt x="1631904" y="363375"/>
                  <a:pt x="1642279" y="373746"/>
                  <a:pt x="1642279" y="386540"/>
                </a:cubicBezTo>
                <a:cubicBezTo>
                  <a:pt x="1642279" y="399334"/>
                  <a:pt x="1631904" y="409706"/>
                  <a:pt x="1619106" y="409706"/>
                </a:cubicBezTo>
                <a:cubicBezTo>
                  <a:pt x="1606309" y="409706"/>
                  <a:pt x="1595935" y="399334"/>
                  <a:pt x="1595935" y="386540"/>
                </a:cubicBezTo>
                <a:cubicBezTo>
                  <a:pt x="1595935" y="373746"/>
                  <a:pt x="1606309" y="363375"/>
                  <a:pt x="1619106" y="363375"/>
                </a:cubicBezTo>
                <a:close/>
                <a:moveTo>
                  <a:pt x="1442019" y="363375"/>
                </a:moveTo>
                <a:cubicBezTo>
                  <a:pt x="1454813" y="363375"/>
                  <a:pt x="1465185" y="373746"/>
                  <a:pt x="1465185" y="386540"/>
                </a:cubicBezTo>
                <a:cubicBezTo>
                  <a:pt x="1465185" y="399334"/>
                  <a:pt x="1454813" y="409706"/>
                  <a:pt x="1442019" y="409706"/>
                </a:cubicBezTo>
                <a:cubicBezTo>
                  <a:pt x="1429226" y="409706"/>
                  <a:pt x="1418854" y="399334"/>
                  <a:pt x="1418854" y="386540"/>
                </a:cubicBezTo>
                <a:cubicBezTo>
                  <a:pt x="1418854" y="373746"/>
                  <a:pt x="1429226" y="363375"/>
                  <a:pt x="1442019" y="363375"/>
                </a:cubicBezTo>
                <a:close/>
                <a:moveTo>
                  <a:pt x="1264920" y="363375"/>
                </a:moveTo>
                <a:cubicBezTo>
                  <a:pt x="1277715" y="363375"/>
                  <a:pt x="1288086" y="373746"/>
                  <a:pt x="1288086" y="386540"/>
                </a:cubicBezTo>
                <a:cubicBezTo>
                  <a:pt x="1288086" y="399334"/>
                  <a:pt x="1277715" y="409706"/>
                  <a:pt x="1264920" y="409706"/>
                </a:cubicBezTo>
                <a:cubicBezTo>
                  <a:pt x="1252126" y="409706"/>
                  <a:pt x="1241754" y="399334"/>
                  <a:pt x="1241754" y="386540"/>
                </a:cubicBezTo>
                <a:cubicBezTo>
                  <a:pt x="1241754" y="373746"/>
                  <a:pt x="1252126" y="363375"/>
                  <a:pt x="1264920" y="363375"/>
                </a:cubicBezTo>
                <a:close/>
                <a:moveTo>
                  <a:pt x="1087829" y="363375"/>
                </a:moveTo>
                <a:cubicBezTo>
                  <a:pt x="1100626" y="363375"/>
                  <a:pt x="1110998" y="373746"/>
                  <a:pt x="1110998" y="386540"/>
                </a:cubicBezTo>
                <a:cubicBezTo>
                  <a:pt x="1110998" y="399334"/>
                  <a:pt x="1100626" y="409706"/>
                  <a:pt x="1087829" y="409706"/>
                </a:cubicBezTo>
                <a:cubicBezTo>
                  <a:pt x="1075032" y="409706"/>
                  <a:pt x="1064659" y="399334"/>
                  <a:pt x="1064659" y="386540"/>
                </a:cubicBezTo>
                <a:cubicBezTo>
                  <a:pt x="1064659" y="373746"/>
                  <a:pt x="1075032" y="363375"/>
                  <a:pt x="1087829" y="363375"/>
                </a:cubicBezTo>
                <a:close/>
                <a:moveTo>
                  <a:pt x="910729" y="363375"/>
                </a:moveTo>
                <a:cubicBezTo>
                  <a:pt x="923520" y="363375"/>
                  <a:pt x="933892" y="373746"/>
                  <a:pt x="933892" y="386540"/>
                </a:cubicBezTo>
                <a:cubicBezTo>
                  <a:pt x="933892" y="399334"/>
                  <a:pt x="923520" y="409706"/>
                  <a:pt x="910729" y="409706"/>
                </a:cubicBezTo>
                <a:cubicBezTo>
                  <a:pt x="897930" y="409706"/>
                  <a:pt x="887563" y="399334"/>
                  <a:pt x="887563" y="386540"/>
                </a:cubicBezTo>
                <a:cubicBezTo>
                  <a:pt x="887563" y="373746"/>
                  <a:pt x="897930" y="363375"/>
                  <a:pt x="910729" y="363375"/>
                </a:cubicBezTo>
                <a:close/>
                <a:moveTo>
                  <a:pt x="733631" y="363375"/>
                </a:moveTo>
                <a:cubicBezTo>
                  <a:pt x="746425" y="363375"/>
                  <a:pt x="756797" y="373746"/>
                  <a:pt x="756797" y="386540"/>
                </a:cubicBezTo>
                <a:cubicBezTo>
                  <a:pt x="756797" y="399334"/>
                  <a:pt x="746425" y="409706"/>
                  <a:pt x="733631" y="409706"/>
                </a:cubicBezTo>
                <a:cubicBezTo>
                  <a:pt x="720836" y="409706"/>
                  <a:pt x="710464" y="399334"/>
                  <a:pt x="710464" y="386540"/>
                </a:cubicBezTo>
                <a:cubicBezTo>
                  <a:pt x="710464" y="373746"/>
                  <a:pt x="720836" y="363375"/>
                  <a:pt x="733631" y="363375"/>
                </a:cubicBezTo>
                <a:close/>
                <a:moveTo>
                  <a:pt x="556528" y="363375"/>
                </a:moveTo>
                <a:cubicBezTo>
                  <a:pt x="569322" y="363375"/>
                  <a:pt x="579694" y="373746"/>
                  <a:pt x="579694" y="386541"/>
                </a:cubicBezTo>
                <a:cubicBezTo>
                  <a:pt x="579694" y="399334"/>
                  <a:pt x="569322" y="409706"/>
                  <a:pt x="556528" y="409706"/>
                </a:cubicBezTo>
                <a:cubicBezTo>
                  <a:pt x="543734" y="409706"/>
                  <a:pt x="533362" y="399334"/>
                  <a:pt x="533362" y="386541"/>
                </a:cubicBezTo>
                <a:cubicBezTo>
                  <a:pt x="533362" y="373746"/>
                  <a:pt x="543734" y="363375"/>
                  <a:pt x="556528" y="363375"/>
                </a:cubicBezTo>
                <a:close/>
                <a:moveTo>
                  <a:pt x="379431" y="363375"/>
                </a:moveTo>
                <a:cubicBezTo>
                  <a:pt x="392226" y="363375"/>
                  <a:pt x="402597" y="373746"/>
                  <a:pt x="402597" y="386541"/>
                </a:cubicBezTo>
                <a:cubicBezTo>
                  <a:pt x="402597" y="399334"/>
                  <a:pt x="392226" y="409706"/>
                  <a:pt x="379431" y="409706"/>
                </a:cubicBezTo>
                <a:cubicBezTo>
                  <a:pt x="366637" y="409706"/>
                  <a:pt x="356264" y="399334"/>
                  <a:pt x="356264" y="386541"/>
                </a:cubicBezTo>
                <a:cubicBezTo>
                  <a:pt x="356264" y="373746"/>
                  <a:pt x="366637" y="363375"/>
                  <a:pt x="379431" y="363375"/>
                </a:cubicBezTo>
                <a:close/>
                <a:moveTo>
                  <a:pt x="202328" y="363375"/>
                </a:moveTo>
                <a:cubicBezTo>
                  <a:pt x="215122" y="363375"/>
                  <a:pt x="225494" y="373746"/>
                  <a:pt x="225494" y="386541"/>
                </a:cubicBezTo>
                <a:cubicBezTo>
                  <a:pt x="225494" y="399334"/>
                  <a:pt x="215122" y="409706"/>
                  <a:pt x="202328" y="409706"/>
                </a:cubicBezTo>
                <a:cubicBezTo>
                  <a:pt x="189534" y="409706"/>
                  <a:pt x="179162" y="399334"/>
                  <a:pt x="179162" y="386541"/>
                </a:cubicBezTo>
                <a:cubicBezTo>
                  <a:pt x="179162" y="373746"/>
                  <a:pt x="189534" y="363375"/>
                  <a:pt x="202328" y="363375"/>
                </a:cubicBezTo>
                <a:close/>
                <a:moveTo>
                  <a:pt x="25230" y="363375"/>
                </a:moveTo>
                <a:cubicBezTo>
                  <a:pt x="38024" y="363375"/>
                  <a:pt x="48396" y="373746"/>
                  <a:pt x="48396" y="386541"/>
                </a:cubicBezTo>
                <a:cubicBezTo>
                  <a:pt x="48396" y="399334"/>
                  <a:pt x="38024" y="409706"/>
                  <a:pt x="25230" y="409706"/>
                </a:cubicBezTo>
                <a:cubicBezTo>
                  <a:pt x="12436" y="409706"/>
                  <a:pt x="2064" y="399334"/>
                  <a:pt x="2064" y="386541"/>
                </a:cubicBezTo>
                <a:cubicBezTo>
                  <a:pt x="2064" y="373746"/>
                  <a:pt x="12436" y="363375"/>
                  <a:pt x="25230" y="363375"/>
                </a:cubicBezTo>
                <a:close/>
                <a:moveTo>
                  <a:pt x="1619106" y="171363"/>
                </a:moveTo>
                <a:cubicBezTo>
                  <a:pt x="1631906" y="171363"/>
                  <a:pt x="1642280" y="181735"/>
                  <a:pt x="1642280" y="194528"/>
                </a:cubicBezTo>
                <a:cubicBezTo>
                  <a:pt x="1642280" y="207322"/>
                  <a:pt x="1631906" y="217694"/>
                  <a:pt x="1619106" y="217694"/>
                </a:cubicBezTo>
                <a:cubicBezTo>
                  <a:pt x="1606309" y="217694"/>
                  <a:pt x="1595935" y="207322"/>
                  <a:pt x="1595935" y="194528"/>
                </a:cubicBezTo>
                <a:cubicBezTo>
                  <a:pt x="1595935" y="181735"/>
                  <a:pt x="1606309" y="171363"/>
                  <a:pt x="1619106" y="171363"/>
                </a:cubicBezTo>
                <a:close/>
                <a:moveTo>
                  <a:pt x="1442020" y="171363"/>
                </a:moveTo>
                <a:cubicBezTo>
                  <a:pt x="1454815" y="171363"/>
                  <a:pt x="1465185" y="181735"/>
                  <a:pt x="1465185" y="194529"/>
                </a:cubicBezTo>
                <a:cubicBezTo>
                  <a:pt x="1465185" y="207323"/>
                  <a:pt x="1454815" y="217694"/>
                  <a:pt x="1442020" y="217694"/>
                </a:cubicBezTo>
                <a:cubicBezTo>
                  <a:pt x="1429226" y="217694"/>
                  <a:pt x="1418855" y="207323"/>
                  <a:pt x="1418855" y="194529"/>
                </a:cubicBezTo>
                <a:cubicBezTo>
                  <a:pt x="1418855" y="181735"/>
                  <a:pt x="1429226" y="171363"/>
                  <a:pt x="1442020" y="171363"/>
                </a:cubicBezTo>
                <a:close/>
                <a:moveTo>
                  <a:pt x="1264921" y="171363"/>
                </a:moveTo>
                <a:cubicBezTo>
                  <a:pt x="1277715" y="171363"/>
                  <a:pt x="1288088" y="181735"/>
                  <a:pt x="1288088" y="194529"/>
                </a:cubicBezTo>
                <a:cubicBezTo>
                  <a:pt x="1288088" y="207323"/>
                  <a:pt x="1277715" y="217694"/>
                  <a:pt x="1264921" y="217694"/>
                </a:cubicBezTo>
                <a:cubicBezTo>
                  <a:pt x="1252126" y="217694"/>
                  <a:pt x="1241754" y="207323"/>
                  <a:pt x="1241754" y="194529"/>
                </a:cubicBezTo>
                <a:cubicBezTo>
                  <a:pt x="1241754" y="181735"/>
                  <a:pt x="1252126" y="171363"/>
                  <a:pt x="1264921" y="171363"/>
                </a:cubicBezTo>
                <a:close/>
                <a:moveTo>
                  <a:pt x="1087830" y="171363"/>
                </a:moveTo>
                <a:cubicBezTo>
                  <a:pt x="1100626" y="171363"/>
                  <a:pt x="1110998" y="181735"/>
                  <a:pt x="1110998" y="194529"/>
                </a:cubicBezTo>
                <a:cubicBezTo>
                  <a:pt x="1110998" y="207323"/>
                  <a:pt x="1100626" y="217695"/>
                  <a:pt x="1087830" y="217695"/>
                </a:cubicBezTo>
                <a:cubicBezTo>
                  <a:pt x="1075032" y="217695"/>
                  <a:pt x="1064659" y="207323"/>
                  <a:pt x="1064659" y="194529"/>
                </a:cubicBezTo>
                <a:cubicBezTo>
                  <a:pt x="1064659" y="181735"/>
                  <a:pt x="1075032" y="171363"/>
                  <a:pt x="1087830" y="171363"/>
                </a:cubicBezTo>
                <a:close/>
                <a:moveTo>
                  <a:pt x="910729" y="171363"/>
                </a:moveTo>
                <a:cubicBezTo>
                  <a:pt x="923523" y="171363"/>
                  <a:pt x="933892" y="181735"/>
                  <a:pt x="933892" y="194529"/>
                </a:cubicBezTo>
                <a:cubicBezTo>
                  <a:pt x="933892" y="207323"/>
                  <a:pt x="923523" y="217695"/>
                  <a:pt x="910729" y="217695"/>
                </a:cubicBezTo>
                <a:cubicBezTo>
                  <a:pt x="897930" y="217695"/>
                  <a:pt x="887563" y="207323"/>
                  <a:pt x="887563" y="194529"/>
                </a:cubicBezTo>
                <a:cubicBezTo>
                  <a:pt x="887563" y="181735"/>
                  <a:pt x="897930" y="171363"/>
                  <a:pt x="910729" y="171363"/>
                </a:cubicBezTo>
                <a:close/>
                <a:moveTo>
                  <a:pt x="733631" y="171363"/>
                </a:moveTo>
                <a:cubicBezTo>
                  <a:pt x="746426" y="171363"/>
                  <a:pt x="756798" y="181735"/>
                  <a:pt x="756798" y="194529"/>
                </a:cubicBezTo>
                <a:cubicBezTo>
                  <a:pt x="756798" y="207323"/>
                  <a:pt x="746426" y="217695"/>
                  <a:pt x="733631" y="217695"/>
                </a:cubicBezTo>
                <a:cubicBezTo>
                  <a:pt x="720837" y="217695"/>
                  <a:pt x="710465" y="207323"/>
                  <a:pt x="710465" y="194529"/>
                </a:cubicBezTo>
                <a:cubicBezTo>
                  <a:pt x="710465" y="181735"/>
                  <a:pt x="720837" y="171363"/>
                  <a:pt x="733631" y="171363"/>
                </a:cubicBezTo>
                <a:close/>
                <a:moveTo>
                  <a:pt x="556529" y="171363"/>
                </a:moveTo>
                <a:cubicBezTo>
                  <a:pt x="569323" y="171363"/>
                  <a:pt x="579695" y="181735"/>
                  <a:pt x="579695" y="194529"/>
                </a:cubicBezTo>
                <a:cubicBezTo>
                  <a:pt x="579695" y="207323"/>
                  <a:pt x="569323" y="217695"/>
                  <a:pt x="556529" y="217695"/>
                </a:cubicBezTo>
                <a:cubicBezTo>
                  <a:pt x="543734" y="217695"/>
                  <a:pt x="533362" y="207323"/>
                  <a:pt x="533362" y="194529"/>
                </a:cubicBezTo>
                <a:cubicBezTo>
                  <a:pt x="533362" y="181735"/>
                  <a:pt x="543734" y="171363"/>
                  <a:pt x="556529" y="171363"/>
                </a:cubicBezTo>
                <a:close/>
                <a:moveTo>
                  <a:pt x="379431" y="171363"/>
                </a:moveTo>
                <a:cubicBezTo>
                  <a:pt x="392227" y="171363"/>
                  <a:pt x="402597" y="181735"/>
                  <a:pt x="402597" y="194529"/>
                </a:cubicBezTo>
                <a:cubicBezTo>
                  <a:pt x="402597" y="207323"/>
                  <a:pt x="392227" y="217695"/>
                  <a:pt x="379431" y="217695"/>
                </a:cubicBezTo>
                <a:cubicBezTo>
                  <a:pt x="366637" y="217695"/>
                  <a:pt x="356265" y="207323"/>
                  <a:pt x="356265" y="194529"/>
                </a:cubicBezTo>
                <a:cubicBezTo>
                  <a:pt x="356265" y="181735"/>
                  <a:pt x="366637" y="171363"/>
                  <a:pt x="379431" y="171363"/>
                </a:cubicBezTo>
                <a:close/>
                <a:moveTo>
                  <a:pt x="202328" y="171363"/>
                </a:moveTo>
                <a:cubicBezTo>
                  <a:pt x="215122" y="171363"/>
                  <a:pt x="225494" y="181735"/>
                  <a:pt x="225494" y="194529"/>
                </a:cubicBezTo>
                <a:cubicBezTo>
                  <a:pt x="225494" y="207323"/>
                  <a:pt x="215122" y="217695"/>
                  <a:pt x="202328" y="217695"/>
                </a:cubicBezTo>
                <a:cubicBezTo>
                  <a:pt x="189534" y="217695"/>
                  <a:pt x="179162" y="207323"/>
                  <a:pt x="179162" y="194529"/>
                </a:cubicBezTo>
                <a:cubicBezTo>
                  <a:pt x="179162" y="181735"/>
                  <a:pt x="189534" y="171363"/>
                  <a:pt x="202328" y="171363"/>
                </a:cubicBezTo>
                <a:close/>
                <a:moveTo>
                  <a:pt x="25230" y="171363"/>
                </a:moveTo>
                <a:cubicBezTo>
                  <a:pt x="38024" y="171363"/>
                  <a:pt x="48396" y="181735"/>
                  <a:pt x="48396" y="194529"/>
                </a:cubicBezTo>
                <a:cubicBezTo>
                  <a:pt x="48396" y="207323"/>
                  <a:pt x="38024" y="217695"/>
                  <a:pt x="25230" y="217695"/>
                </a:cubicBezTo>
                <a:cubicBezTo>
                  <a:pt x="12436" y="217695"/>
                  <a:pt x="2064" y="207323"/>
                  <a:pt x="2064" y="194529"/>
                </a:cubicBezTo>
                <a:cubicBezTo>
                  <a:pt x="2064" y="181735"/>
                  <a:pt x="12436" y="171363"/>
                  <a:pt x="25230" y="171363"/>
                </a:cubicBezTo>
                <a:close/>
                <a:moveTo>
                  <a:pt x="1621172" y="0"/>
                </a:moveTo>
                <a:cubicBezTo>
                  <a:pt x="1633971" y="0"/>
                  <a:pt x="1644345" y="10372"/>
                  <a:pt x="1644345" y="23166"/>
                </a:cubicBezTo>
                <a:cubicBezTo>
                  <a:pt x="1644345" y="35960"/>
                  <a:pt x="1633971" y="46332"/>
                  <a:pt x="1621172" y="46332"/>
                </a:cubicBezTo>
                <a:cubicBezTo>
                  <a:pt x="1608375" y="46332"/>
                  <a:pt x="1598000" y="35960"/>
                  <a:pt x="1598000" y="23166"/>
                </a:cubicBezTo>
                <a:cubicBezTo>
                  <a:pt x="1598000" y="10372"/>
                  <a:pt x="1608375" y="0"/>
                  <a:pt x="1621172" y="0"/>
                </a:cubicBezTo>
                <a:close/>
                <a:moveTo>
                  <a:pt x="1444085" y="0"/>
                </a:moveTo>
                <a:cubicBezTo>
                  <a:pt x="1456880" y="0"/>
                  <a:pt x="1467249" y="10372"/>
                  <a:pt x="1467249" y="23166"/>
                </a:cubicBezTo>
                <a:cubicBezTo>
                  <a:pt x="1467249" y="35960"/>
                  <a:pt x="1456880" y="46332"/>
                  <a:pt x="1444085" y="46332"/>
                </a:cubicBezTo>
                <a:cubicBezTo>
                  <a:pt x="1431293" y="46332"/>
                  <a:pt x="1420920" y="35960"/>
                  <a:pt x="1420920" y="23166"/>
                </a:cubicBezTo>
                <a:cubicBezTo>
                  <a:pt x="1420920" y="10372"/>
                  <a:pt x="1431293" y="0"/>
                  <a:pt x="1444085" y="0"/>
                </a:cubicBezTo>
                <a:close/>
                <a:moveTo>
                  <a:pt x="1266987" y="0"/>
                </a:moveTo>
                <a:cubicBezTo>
                  <a:pt x="1279781" y="0"/>
                  <a:pt x="1290153" y="10372"/>
                  <a:pt x="1290153" y="23166"/>
                </a:cubicBezTo>
                <a:cubicBezTo>
                  <a:pt x="1290153" y="35960"/>
                  <a:pt x="1279781" y="46332"/>
                  <a:pt x="1266987" y="46332"/>
                </a:cubicBezTo>
                <a:cubicBezTo>
                  <a:pt x="1254191" y="46332"/>
                  <a:pt x="1243821" y="35960"/>
                  <a:pt x="1243821" y="23166"/>
                </a:cubicBezTo>
                <a:cubicBezTo>
                  <a:pt x="1243821" y="10372"/>
                  <a:pt x="1254191" y="0"/>
                  <a:pt x="1266987" y="0"/>
                </a:cubicBezTo>
                <a:close/>
                <a:moveTo>
                  <a:pt x="1089895" y="0"/>
                </a:moveTo>
                <a:cubicBezTo>
                  <a:pt x="1102692" y="0"/>
                  <a:pt x="1113063" y="10372"/>
                  <a:pt x="1113063" y="23166"/>
                </a:cubicBezTo>
                <a:cubicBezTo>
                  <a:pt x="1113063" y="35960"/>
                  <a:pt x="1102692" y="46332"/>
                  <a:pt x="1089895" y="46332"/>
                </a:cubicBezTo>
                <a:cubicBezTo>
                  <a:pt x="1077098" y="46332"/>
                  <a:pt x="1066725" y="35960"/>
                  <a:pt x="1066725" y="23166"/>
                </a:cubicBezTo>
                <a:cubicBezTo>
                  <a:pt x="1066725" y="10372"/>
                  <a:pt x="1077098" y="0"/>
                  <a:pt x="1089895" y="0"/>
                </a:cubicBezTo>
                <a:close/>
                <a:moveTo>
                  <a:pt x="912794" y="0"/>
                </a:moveTo>
                <a:cubicBezTo>
                  <a:pt x="925585" y="0"/>
                  <a:pt x="935957" y="10372"/>
                  <a:pt x="935957" y="23166"/>
                </a:cubicBezTo>
                <a:cubicBezTo>
                  <a:pt x="935957" y="35960"/>
                  <a:pt x="925585" y="46332"/>
                  <a:pt x="912794" y="46332"/>
                </a:cubicBezTo>
                <a:cubicBezTo>
                  <a:pt x="899993" y="46332"/>
                  <a:pt x="889627" y="35960"/>
                  <a:pt x="889627" y="23166"/>
                </a:cubicBezTo>
                <a:cubicBezTo>
                  <a:pt x="889627" y="10372"/>
                  <a:pt x="899993" y="0"/>
                  <a:pt x="912794" y="0"/>
                </a:cubicBezTo>
                <a:close/>
                <a:moveTo>
                  <a:pt x="735696" y="0"/>
                </a:moveTo>
                <a:cubicBezTo>
                  <a:pt x="748490" y="0"/>
                  <a:pt x="758862" y="10372"/>
                  <a:pt x="758862" y="23166"/>
                </a:cubicBezTo>
                <a:cubicBezTo>
                  <a:pt x="758862" y="35960"/>
                  <a:pt x="748490" y="46332"/>
                  <a:pt x="735696" y="46332"/>
                </a:cubicBezTo>
                <a:cubicBezTo>
                  <a:pt x="722902" y="46332"/>
                  <a:pt x="712529" y="35960"/>
                  <a:pt x="712529" y="23166"/>
                </a:cubicBezTo>
                <a:cubicBezTo>
                  <a:pt x="712529" y="10372"/>
                  <a:pt x="722902" y="0"/>
                  <a:pt x="735696" y="0"/>
                </a:cubicBezTo>
                <a:close/>
                <a:moveTo>
                  <a:pt x="558593" y="0"/>
                </a:moveTo>
                <a:cubicBezTo>
                  <a:pt x="571387" y="0"/>
                  <a:pt x="581760" y="10372"/>
                  <a:pt x="581760" y="23166"/>
                </a:cubicBezTo>
                <a:cubicBezTo>
                  <a:pt x="581760" y="35960"/>
                  <a:pt x="571387" y="46332"/>
                  <a:pt x="558593" y="46332"/>
                </a:cubicBezTo>
                <a:cubicBezTo>
                  <a:pt x="545799" y="46332"/>
                  <a:pt x="535428" y="35960"/>
                  <a:pt x="535428" y="23166"/>
                </a:cubicBezTo>
                <a:cubicBezTo>
                  <a:pt x="535428" y="10372"/>
                  <a:pt x="545799" y="0"/>
                  <a:pt x="558593" y="0"/>
                </a:cubicBezTo>
                <a:close/>
                <a:moveTo>
                  <a:pt x="381496" y="0"/>
                </a:moveTo>
                <a:cubicBezTo>
                  <a:pt x="394291" y="0"/>
                  <a:pt x="404661" y="10372"/>
                  <a:pt x="404661" y="23166"/>
                </a:cubicBezTo>
                <a:cubicBezTo>
                  <a:pt x="404661" y="35960"/>
                  <a:pt x="394291" y="46332"/>
                  <a:pt x="381496" y="46332"/>
                </a:cubicBezTo>
                <a:cubicBezTo>
                  <a:pt x="368702" y="46332"/>
                  <a:pt x="358329" y="35960"/>
                  <a:pt x="358329" y="23166"/>
                </a:cubicBezTo>
                <a:cubicBezTo>
                  <a:pt x="358329" y="10372"/>
                  <a:pt x="368702" y="0"/>
                  <a:pt x="381496" y="0"/>
                </a:cubicBezTo>
                <a:close/>
                <a:moveTo>
                  <a:pt x="204394" y="0"/>
                </a:moveTo>
                <a:cubicBezTo>
                  <a:pt x="217188" y="0"/>
                  <a:pt x="227560" y="10372"/>
                  <a:pt x="227560" y="23166"/>
                </a:cubicBezTo>
                <a:cubicBezTo>
                  <a:pt x="227560" y="35960"/>
                  <a:pt x="217188" y="46332"/>
                  <a:pt x="204394" y="46332"/>
                </a:cubicBezTo>
                <a:cubicBezTo>
                  <a:pt x="191600" y="46332"/>
                  <a:pt x="181228" y="35960"/>
                  <a:pt x="181228" y="23166"/>
                </a:cubicBezTo>
                <a:cubicBezTo>
                  <a:pt x="181228" y="10372"/>
                  <a:pt x="191600" y="0"/>
                  <a:pt x="204394" y="0"/>
                </a:cubicBezTo>
                <a:close/>
                <a:moveTo>
                  <a:pt x="27296" y="0"/>
                </a:moveTo>
                <a:cubicBezTo>
                  <a:pt x="40090" y="0"/>
                  <a:pt x="50462" y="10372"/>
                  <a:pt x="50462" y="23166"/>
                </a:cubicBezTo>
                <a:cubicBezTo>
                  <a:pt x="50462" y="35960"/>
                  <a:pt x="40090" y="46332"/>
                  <a:pt x="27296" y="46332"/>
                </a:cubicBezTo>
                <a:cubicBezTo>
                  <a:pt x="14502" y="46332"/>
                  <a:pt x="4130" y="35960"/>
                  <a:pt x="4130" y="23166"/>
                </a:cubicBezTo>
                <a:cubicBezTo>
                  <a:pt x="4130" y="10372"/>
                  <a:pt x="14502" y="0"/>
                  <a:pt x="27296" y="0"/>
                </a:cubicBezTo>
                <a:close/>
              </a:path>
            </a:pathLst>
          </a:custGeom>
          <a:gradFill>
            <a:gsLst>
              <a:gs pos="0">
                <a:schemeClr val="accent1"/>
              </a:gs>
              <a:gs pos="100000">
                <a:srgbClr val="F3F3F3"/>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2" name="Google Shape;52;p4"/>
          <p:cNvSpPr/>
          <p:nvPr/>
        </p:nvSpPr>
        <p:spPr>
          <a:xfrm flipH="1">
            <a:off x="43" y="2579124"/>
            <a:ext cx="640800" cy="604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4"/>
          <p:cNvSpPr/>
          <p:nvPr/>
        </p:nvSpPr>
        <p:spPr>
          <a:xfrm flipH="1">
            <a:off x="10583179" y="6253800"/>
            <a:ext cx="640800" cy="60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4"/>
          <p:cNvSpPr txBox="1">
            <a:spLocks noGrp="1"/>
          </p:cNvSpPr>
          <p:nvPr>
            <p:ph type="title"/>
          </p:nvPr>
        </p:nvSpPr>
        <p:spPr>
          <a:xfrm>
            <a:off x="640851" y="623550"/>
            <a:ext cx="76068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55" name="Google Shape;55;p4"/>
          <p:cNvSpPr txBox="1">
            <a:spLocks noGrp="1"/>
          </p:cNvSpPr>
          <p:nvPr>
            <p:ph type="body" idx="1"/>
          </p:nvPr>
        </p:nvSpPr>
        <p:spPr>
          <a:xfrm>
            <a:off x="1587450" y="2507988"/>
            <a:ext cx="9017100" cy="35127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SzPts val="2400"/>
              <a:buChar char="●"/>
              <a:defRPr/>
            </a:lvl1pPr>
            <a:lvl2pPr marL="914400" lvl="1" indent="-381000">
              <a:spcBef>
                <a:spcPts val="2100"/>
              </a:spcBef>
              <a:spcAft>
                <a:spcPts val="0"/>
              </a:spcAft>
              <a:buSzPts val="2400"/>
              <a:buChar char="○"/>
              <a:defRPr/>
            </a:lvl2pPr>
            <a:lvl3pPr marL="1371600" lvl="2" indent="-381000">
              <a:spcBef>
                <a:spcPts val="2100"/>
              </a:spcBef>
              <a:spcAft>
                <a:spcPts val="0"/>
              </a:spcAft>
              <a:buSzPts val="2400"/>
              <a:buChar char="■"/>
              <a:defRPr/>
            </a:lvl3pPr>
            <a:lvl4pPr marL="1828800" lvl="3" indent="-381000">
              <a:spcBef>
                <a:spcPts val="2100"/>
              </a:spcBef>
              <a:spcAft>
                <a:spcPts val="0"/>
              </a:spcAft>
              <a:buSzPts val="2400"/>
              <a:buChar char="●"/>
              <a:defRPr/>
            </a:lvl4pPr>
            <a:lvl5pPr marL="2286000" lvl="4" indent="-381000">
              <a:spcBef>
                <a:spcPts val="2100"/>
              </a:spcBef>
              <a:spcAft>
                <a:spcPts val="0"/>
              </a:spcAft>
              <a:buSzPts val="2400"/>
              <a:buChar char="○"/>
              <a:defRPr/>
            </a:lvl5pPr>
            <a:lvl6pPr marL="2743200" lvl="5" indent="-381000">
              <a:spcBef>
                <a:spcPts val="2100"/>
              </a:spcBef>
              <a:spcAft>
                <a:spcPts val="0"/>
              </a:spcAft>
              <a:buSzPts val="2400"/>
              <a:buChar char="■"/>
              <a:defRPr/>
            </a:lvl6pPr>
            <a:lvl7pPr marL="3200400" lvl="6" indent="-381000">
              <a:spcBef>
                <a:spcPts val="2100"/>
              </a:spcBef>
              <a:spcAft>
                <a:spcPts val="0"/>
              </a:spcAft>
              <a:buSzPts val="2400"/>
              <a:buChar char="●"/>
              <a:defRPr/>
            </a:lvl7pPr>
            <a:lvl8pPr marL="3657600" lvl="7" indent="-381000">
              <a:spcBef>
                <a:spcPts val="2100"/>
              </a:spcBef>
              <a:spcAft>
                <a:spcPts val="0"/>
              </a:spcAft>
              <a:buSzPts val="2400"/>
              <a:buChar char="○"/>
              <a:defRPr/>
            </a:lvl8pPr>
            <a:lvl9pPr marL="4114800" lvl="8" indent="-381000">
              <a:spcBef>
                <a:spcPts val="2100"/>
              </a:spcBef>
              <a:spcAft>
                <a:spcPts val="2100"/>
              </a:spcAft>
              <a:buSzPts val="2400"/>
              <a:buChar char="■"/>
              <a:defRPr/>
            </a:lvl9pPr>
          </a:lstStyle>
          <a:p>
            <a:endParaRPr/>
          </a:p>
        </p:txBody>
      </p:sp>
      <p:sp>
        <p:nvSpPr>
          <p:cNvPr id="56" name="Google Shape;56;p4"/>
          <p:cNvSpPr txBox="1">
            <a:spLocks noGrp="1"/>
          </p:cNvSpPr>
          <p:nvPr>
            <p:ph type="sldNum" idx="12"/>
          </p:nvPr>
        </p:nvSpPr>
        <p:spPr>
          <a:xfrm>
            <a:off x="11296726"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57" name="Google Shape;57;p4"/>
          <p:cNvSpPr txBox="1"/>
          <p:nvPr/>
        </p:nvSpPr>
        <p:spPr>
          <a:xfrm rot="5400000">
            <a:off x="-630575" y="6206825"/>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1"/>
                </a:solidFill>
                <a:latin typeface="Barlow Condensed"/>
                <a:ea typeface="Barlow Condensed"/>
                <a:cs typeface="Barlow Condensed"/>
                <a:sym typeface="Barlow Condensed"/>
              </a:rPr>
              <a:t>SLIDESMANIA.COM</a:t>
            </a:r>
            <a:endParaRPr>
              <a:solidFill>
                <a:schemeClr val="accent1"/>
              </a:solidFill>
              <a:latin typeface="Barlow Condensed"/>
              <a:ea typeface="Barlow Condensed"/>
              <a:cs typeface="Barlow Condensed"/>
              <a:sym typeface="Barlow Condense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ONE_COLUMN_TEXT_1">
    <p:spTree>
      <p:nvGrpSpPr>
        <p:cNvPr id="1" name="Shape 123"/>
        <p:cNvGrpSpPr/>
        <p:nvPr/>
      </p:nvGrpSpPr>
      <p:grpSpPr>
        <a:xfrm>
          <a:off x="0" y="0"/>
          <a:ext cx="0" cy="0"/>
          <a:chOff x="0" y="0"/>
          <a:chExt cx="0" cy="0"/>
        </a:xfrm>
      </p:grpSpPr>
      <p:sp>
        <p:nvSpPr>
          <p:cNvPr id="124" name="Google Shape;124;p9"/>
          <p:cNvSpPr txBox="1">
            <a:spLocks noGrp="1"/>
          </p:cNvSpPr>
          <p:nvPr>
            <p:ph type="sldNum" idx="12"/>
          </p:nvPr>
        </p:nvSpPr>
        <p:spPr>
          <a:xfrm>
            <a:off x="11296726"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25" name="Google Shape;125;p9"/>
          <p:cNvSpPr/>
          <p:nvPr/>
        </p:nvSpPr>
        <p:spPr>
          <a:xfrm flipH="1">
            <a:off x="50" y="0"/>
            <a:ext cx="9497700" cy="2010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9"/>
          <p:cNvSpPr/>
          <p:nvPr/>
        </p:nvSpPr>
        <p:spPr>
          <a:xfrm flipH="1">
            <a:off x="11551243" y="2205900"/>
            <a:ext cx="640800" cy="4652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9"/>
          <p:cNvSpPr/>
          <p:nvPr/>
        </p:nvSpPr>
        <p:spPr>
          <a:xfrm flipH="1">
            <a:off x="9548118" y="6518075"/>
            <a:ext cx="72000" cy="699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9"/>
          <p:cNvSpPr/>
          <p:nvPr/>
        </p:nvSpPr>
        <p:spPr>
          <a:xfrm flipH="1">
            <a:off x="9425753" y="6518075"/>
            <a:ext cx="72000" cy="699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9"/>
          <p:cNvSpPr/>
          <p:nvPr/>
        </p:nvSpPr>
        <p:spPr>
          <a:xfrm flipH="1">
            <a:off x="9303388" y="6518075"/>
            <a:ext cx="72000" cy="699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9"/>
          <p:cNvSpPr/>
          <p:nvPr/>
        </p:nvSpPr>
        <p:spPr>
          <a:xfrm flipH="1">
            <a:off x="9181024" y="6518075"/>
            <a:ext cx="72000" cy="699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1" name="Google Shape;131;p9"/>
          <p:cNvCxnSpPr/>
          <p:nvPr/>
        </p:nvCxnSpPr>
        <p:spPr>
          <a:xfrm rot="10800000">
            <a:off x="1069818" y="6557675"/>
            <a:ext cx="7788300" cy="0"/>
          </a:xfrm>
          <a:prstGeom prst="straightConnector1">
            <a:avLst/>
          </a:prstGeom>
          <a:noFill/>
          <a:ln w="19050" cap="flat" cmpd="sng">
            <a:solidFill>
              <a:srgbClr val="434343"/>
            </a:solidFill>
            <a:prstDash val="solid"/>
            <a:round/>
            <a:headEnd type="none" w="sm" len="sm"/>
            <a:tailEnd type="none" w="sm" len="sm"/>
          </a:ln>
        </p:spPr>
      </p:cxnSp>
      <p:sp>
        <p:nvSpPr>
          <p:cNvPr id="132" name="Google Shape;132;p9"/>
          <p:cNvSpPr/>
          <p:nvPr/>
        </p:nvSpPr>
        <p:spPr>
          <a:xfrm flipH="1">
            <a:off x="10070348" y="144640"/>
            <a:ext cx="1972393" cy="1794744"/>
          </a:xfrm>
          <a:custGeom>
            <a:avLst/>
            <a:gdLst/>
            <a:ahLst/>
            <a:cxnLst/>
            <a:rect l="l" t="t" r="r" b="b"/>
            <a:pathLst>
              <a:path w="1650538" h="1501878" extrusionOk="0">
                <a:moveTo>
                  <a:pt x="1627365" y="1455553"/>
                </a:moveTo>
                <a:cubicBezTo>
                  <a:pt x="1640162" y="1455553"/>
                  <a:pt x="1650538" y="1465923"/>
                  <a:pt x="1650538" y="1478716"/>
                </a:cubicBezTo>
                <a:cubicBezTo>
                  <a:pt x="1650538" y="1491508"/>
                  <a:pt x="1640162" y="1501878"/>
                  <a:pt x="1627365" y="1501878"/>
                </a:cubicBezTo>
                <a:cubicBezTo>
                  <a:pt x="1614570" y="1501878"/>
                  <a:pt x="1604196" y="1491508"/>
                  <a:pt x="1604196" y="1478716"/>
                </a:cubicBezTo>
                <a:cubicBezTo>
                  <a:pt x="1604196" y="1465923"/>
                  <a:pt x="1614570" y="1455553"/>
                  <a:pt x="1627365" y="1455553"/>
                </a:cubicBezTo>
                <a:close/>
                <a:moveTo>
                  <a:pt x="1450276" y="1455553"/>
                </a:moveTo>
                <a:cubicBezTo>
                  <a:pt x="1463070" y="1455553"/>
                  <a:pt x="1473440" y="1465923"/>
                  <a:pt x="1473440" y="1478716"/>
                </a:cubicBezTo>
                <a:cubicBezTo>
                  <a:pt x="1473440" y="1491508"/>
                  <a:pt x="1463070" y="1501878"/>
                  <a:pt x="1450276" y="1501878"/>
                </a:cubicBezTo>
                <a:cubicBezTo>
                  <a:pt x="1437482" y="1501878"/>
                  <a:pt x="1427110" y="1491508"/>
                  <a:pt x="1427110" y="1478716"/>
                </a:cubicBezTo>
                <a:cubicBezTo>
                  <a:pt x="1427110" y="1465923"/>
                  <a:pt x="1437482" y="1455553"/>
                  <a:pt x="1450276" y="1455553"/>
                </a:cubicBezTo>
                <a:close/>
                <a:moveTo>
                  <a:pt x="1273177" y="1455553"/>
                </a:moveTo>
                <a:cubicBezTo>
                  <a:pt x="1285971" y="1455553"/>
                  <a:pt x="1296344" y="1465923"/>
                  <a:pt x="1296344" y="1478716"/>
                </a:cubicBezTo>
                <a:cubicBezTo>
                  <a:pt x="1296344" y="1491508"/>
                  <a:pt x="1285971" y="1501878"/>
                  <a:pt x="1273177" y="1501878"/>
                </a:cubicBezTo>
                <a:cubicBezTo>
                  <a:pt x="1260383" y="1501878"/>
                  <a:pt x="1250011" y="1491508"/>
                  <a:pt x="1250011" y="1478716"/>
                </a:cubicBezTo>
                <a:cubicBezTo>
                  <a:pt x="1250011" y="1465923"/>
                  <a:pt x="1260383" y="1455553"/>
                  <a:pt x="1273177" y="1455553"/>
                </a:cubicBezTo>
                <a:close/>
                <a:moveTo>
                  <a:pt x="1096085" y="1455553"/>
                </a:moveTo>
                <a:cubicBezTo>
                  <a:pt x="1108880" y="1455553"/>
                  <a:pt x="1119251" y="1465923"/>
                  <a:pt x="1119251" y="1478716"/>
                </a:cubicBezTo>
                <a:cubicBezTo>
                  <a:pt x="1119251" y="1491508"/>
                  <a:pt x="1108880" y="1501878"/>
                  <a:pt x="1096085" y="1501878"/>
                </a:cubicBezTo>
                <a:cubicBezTo>
                  <a:pt x="1083289" y="1501878"/>
                  <a:pt x="1072914" y="1491508"/>
                  <a:pt x="1072914" y="1478716"/>
                </a:cubicBezTo>
                <a:cubicBezTo>
                  <a:pt x="1072914" y="1465923"/>
                  <a:pt x="1083289" y="1455553"/>
                  <a:pt x="1096085" y="1455553"/>
                </a:cubicBezTo>
                <a:close/>
                <a:moveTo>
                  <a:pt x="918982" y="1455553"/>
                </a:moveTo>
                <a:cubicBezTo>
                  <a:pt x="931774" y="1455553"/>
                  <a:pt x="942146" y="1465923"/>
                  <a:pt x="942146" y="1478716"/>
                </a:cubicBezTo>
                <a:cubicBezTo>
                  <a:pt x="942146" y="1491509"/>
                  <a:pt x="931774" y="1501878"/>
                  <a:pt x="918982" y="1501878"/>
                </a:cubicBezTo>
                <a:cubicBezTo>
                  <a:pt x="906186" y="1501878"/>
                  <a:pt x="895815" y="1491509"/>
                  <a:pt x="895815" y="1478716"/>
                </a:cubicBezTo>
                <a:cubicBezTo>
                  <a:pt x="895815" y="1465923"/>
                  <a:pt x="906186" y="1455553"/>
                  <a:pt x="918982" y="1455553"/>
                </a:cubicBezTo>
                <a:close/>
                <a:moveTo>
                  <a:pt x="741886" y="1455553"/>
                </a:moveTo>
                <a:cubicBezTo>
                  <a:pt x="754681" y="1455553"/>
                  <a:pt x="765052" y="1465923"/>
                  <a:pt x="765052" y="1478716"/>
                </a:cubicBezTo>
                <a:cubicBezTo>
                  <a:pt x="765052" y="1491509"/>
                  <a:pt x="754681" y="1501878"/>
                  <a:pt x="741886" y="1501878"/>
                </a:cubicBezTo>
                <a:cubicBezTo>
                  <a:pt x="729092" y="1501878"/>
                  <a:pt x="718720" y="1491509"/>
                  <a:pt x="718720" y="1478716"/>
                </a:cubicBezTo>
                <a:cubicBezTo>
                  <a:pt x="718720" y="1465923"/>
                  <a:pt x="729092" y="1455553"/>
                  <a:pt x="741886" y="1455553"/>
                </a:cubicBezTo>
                <a:close/>
                <a:moveTo>
                  <a:pt x="564784" y="1455553"/>
                </a:moveTo>
                <a:cubicBezTo>
                  <a:pt x="577578" y="1455553"/>
                  <a:pt x="587950" y="1465923"/>
                  <a:pt x="587950" y="1478716"/>
                </a:cubicBezTo>
                <a:cubicBezTo>
                  <a:pt x="587950" y="1491509"/>
                  <a:pt x="577578" y="1501878"/>
                  <a:pt x="564784" y="1501878"/>
                </a:cubicBezTo>
                <a:cubicBezTo>
                  <a:pt x="551990" y="1501878"/>
                  <a:pt x="541618" y="1491509"/>
                  <a:pt x="541618" y="1478716"/>
                </a:cubicBezTo>
                <a:cubicBezTo>
                  <a:pt x="541618" y="1465923"/>
                  <a:pt x="551990" y="1455553"/>
                  <a:pt x="564784" y="1455553"/>
                </a:cubicBezTo>
                <a:close/>
                <a:moveTo>
                  <a:pt x="387688" y="1455553"/>
                </a:moveTo>
                <a:cubicBezTo>
                  <a:pt x="400481" y="1455553"/>
                  <a:pt x="410850" y="1465923"/>
                  <a:pt x="410850" y="1478716"/>
                </a:cubicBezTo>
                <a:cubicBezTo>
                  <a:pt x="410850" y="1491509"/>
                  <a:pt x="400481" y="1501878"/>
                  <a:pt x="387688" y="1501878"/>
                </a:cubicBezTo>
                <a:cubicBezTo>
                  <a:pt x="374892" y="1501878"/>
                  <a:pt x="364520" y="1491509"/>
                  <a:pt x="364520" y="1478716"/>
                </a:cubicBezTo>
                <a:cubicBezTo>
                  <a:pt x="364520" y="1465923"/>
                  <a:pt x="374892" y="1455553"/>
                  <a:pt x="387688" y="1455553"/>
                </a:cubicBezTo>
                <a:close/>
                <a:moveTo>
                  <a:pt x="210584" y="1455553"/>
                </a:moveTo>
                <a:cubicBezTo>
                  <a:pt x="223378" y="1455553"/>
                  <a:pt x="233750" y="1465923"/>
                  <a:pt x="233750" y="1478716"/>
                </a:cubicBezTo>
                <a:cubicBezTo>
                  <a:pt x="233750" y="1491509"/>
                  <a:pt x="223378" y="1501878"/>
                  <a:pt x="210584" y="1501878"/>
                </a:cubicBezTo>
                <a:cubicBezTo>
                  <a:pt x="197790" y="1501878"/>
                  <a:pt x="187418" y="1491509"/>
                  <a:pt x="187418" y="1478716"/>
                </a:cubicBezTo>
                <a:cubicBezTo>
                  <a:pt x="187418" y="1465923"/>
                  <a:pt x="197790" y="1455553"/>
                  <a:pt x="210584" y="1455553"/>
                </a:cubicBezTo>
                <a:close/>
                <a:moveTo>
                  <a:pt x="33486" y="1455553"/>
                </a:moveTo>
                <a:cubicBezTo>
                  <a:pt x="46280" y="1455553"/>
                  <a:pt x="56652" y="1465923"/>
                  <a:pt x="56652" y="1478716"/>
                </a:cubicBezTo>
                <a:cubicBezTo>
                  <a:pt x="56652" y="1491509"/>
                  <a:pt x="46280" y="1501878"/>
                  <a:pt x="33486" y="1501878"/>
                </a:cubicBezTo>
                <a:cubicBezTo>
                  <a:pt x="20692" y="1501878"/>
                  <a:pt x="10320" y="1491509"/>
                  <a:pt x="10320" y="1478716"/>
                </a:cubicBezTo>
                <a:cubicBezTo>
                  <a:pt x="10320" y="1465923"/>
                  <a:pt x="20692" y="1455553"/>
                  <a:pt x="33486" y="1455553"/>
                </a:cubicBezTo>
                <a:close/>
                <a:moveTo>
                  <a:pt x="1621171" y="1263547"/>
                </a:moveTo>
                <a:cubicBezTo>
                  <a:pt x="1633968" y="1263547"/>
                  <a:pt x="1644342" y="1273917"/>
                  <a:pt x="1644342" y="1286711"/>
                </a:cubicBezTo>
                <a:cubicBezTo>
                  <a:pt x="1644342" y="1299505"/>
                  <a:pt x="1633968" y="1309877"/>
                  <a:pt x="1621171" y="1309877"/>
                </a:cubicBezTo>
                <a:cubicBezTo>
                  <a:pt x="1608373" y="1309877"/>
                  <a:pt x="1597999" y="1299505"/>
                  <a:pt x="1597999" y="1286711"/>
                </a:cubicBezTo>
                <a:cubicBezTo>
                  <a:pt x="1597999" y="1273917"/>
                  <a:pt x="1608373" y="1263547"/>
                  <a:pt x="1621171" y="1263547"/>
                </a:cubicBezTo>
                <a:close/>
                <a:moveTo>
                  <a:pt x="1444083" y="1263547"/>
                </a:moveTo>
                <a:cubicBezTo>
                  <a:pt x="1456876" y="1263547"/>
                  <a:pt x="1467247" y="1273917"/>
                  <a:pt x="1467247" y="1286711"/>
                </a:cubicBezTo>
                <a:cubicBezTo>
                  <a:pt x="1467247" y="1299505"/>
                  <a:pt x="1456876" y="1309877"/>
                  <a:pt x="1444083" y="1309877"/>
                </a:cubicBezTo>
                <a:cubicBezTo>
                  <a:pt x="1431289" y="1309877"/>
                  <a:pt x="1420919" y="1299505"/>
                  <a:pt x="1420919" y="1286711"/>
                </a:cubicBezTo>
                <a:cubicBezTo>
                  <a:pt x="1420919" y="1273917"/>
                  <a:pt x="1431289" y="1263547"/>
                  <a:pt x="1444083" y="1263547"/>
                </a:cubicBezTo>
                <a:close/>
                <a:moveTo>
                  <a:pt x="1266984" y="1263547"/>
                </a:moveTo>
                <a:cubicBezTo>
                  <a:pt x="1279777" y="1263547"/>
                  <a:pt x="1290150" y="1273917"/>
                  <a:pt x="1290150" y="1286711"/>
                </a:cubicBezTo>
                <a:cubicBezTo>
                  <a:pt x="1290150" y="1299506"/>
                  <a:pt x="1279777" y="1309877"/>
                  <a:pt x="1266984" y="1309877"/>
                </a:cubicBezTo>
                <a:cubicBezTo>
                  <a:pt x="1254188" y="1309877"/>
                  <a:pt x="1243818" y="1299506"/>
                  <a:pt x="1243818" y="1286711"/>
                </a:cubicBezTo>
                <a:cubicBezTo>
                  <a:pt x="1243818" y="1273917"/>
                  <a:pt x="1254188" y="1263547"/>
                  <a:pt x="1266984" y="1263547"/>
                </a:cubicBezTo>
                <a:close/>
                <a:moveTo>
                  <a:pt x="1089891" y="1263547"/>
                </a:moveTo>
                <a:cubicBezTo>
                  <a:pt x="1102686" y="1263547"/>
                  <a:pt x="1113060" y="1273917"/>
                  <a:pt x="1113060" y="1286711"/>
                </a:cubicBezTo>
                <a:cubicBezTo>
                  <a:pt x="1113060" y="1299506"/>
                  <a:pt x="1102686" y="1309877"/>
                  <a:pt x="1089891" y="1309877"/>
                </a:cubicBezTo>
                <a:cubicBezTo>
                  <a:pt x="1077094" y="1309877"/>
                  <a:pt x="1066719" y="1299506"/>
                  <a:pt x="1066719" y="1286711"/>
                </a:cubicBezTo>
                <a:cubicBezTo>
                  <a:pt x="1066719" y="1273917"/>
                  <a:pt x="1077094" y="1263547"/>
                  <a:pt x="1089891" y="1263547"/>
                </a:cubicBezTo>
                <a:close/>
                <a:moveTo>
                  <a:pt x="912789" y="1263547"/>
                </a:moveTo>
                <a:cubicBezTo>
                  <a:pt x="925583" y="1263547"/>
                  <a:pt x="935953" y="1273917"/>
                  <a:pt x="935953" y="1286711"/>
                </a:cubicBezTo>
                <a:cubicBezTo>
                  <a:pt x="935953" y="1299506"/>
                  <a:pt x="925583" y="1309877"/>
                  <a:pt x="912789" y="1309877"/>
                </a:cubicBezTo>
                <a:cubicBezTo>
                  <a:pt x="899990" y="1309877"/>
                  <a:pt x="889623" y="1299506"/>
                  <a:pt x="889623" y="1286711"/>
                </a:cubicBezTo>
                <a:cubicBezTo>
                  <a:pt x="889623" y="1273917"/>
                  <a:pt x="899990" y="1263547"/>
                  <a:pt x="912789" y="1263547"/>
                </a:cubicBezTo>
                <a:close/>
                <a:moveTo>
                  <a:pt x="735692" y="1263547"/>
                </a:moveTo>
                <a:cubicBezTo>
                  <a:pt x="748486" y="1263547"/>
                  <a:pt x="758858" y="1273917"/>
                  <a:pt x="758858" y="1286711"/>
                </a:cubicBezTo>
                <a:cubicBezTo>
                  <a:pt x="758858" y="1299507"/>
                  <a:pt x="748486" y="1309877"/>
                  <a:pt x="735692" y="1309877"/>
                </a:cubicBezTo>
                <a:cubicBezTo>
                  <a:pt x="722898" y="1309877"/>
                  <a:pt x="712525" y="1299507"/>
                  <a:pt x="712525" y="1286711"/>
                </a:cubicBezTo>
                <a:cubicBezTo>
                  <a:pt x="712525" y="1273917"/>
                  <a:pt x="722898" y="1263547"/>
                  <a:pt x="735692" y="1263547"/>
                </a:cubicBezTo>
                <a:close/>
                <a:moveTo>
                  <a:pt x="558589" y="1263547"/>
                </a:moveTo>
                <a:cubicBezTo>
                  <a:pt x="571384" y="1263547"/>
                  <a:pt x="581756" y="1273917"/>
                  <a:pt x="581756" y="1286711"/>
                </a:cubicBezTo>
                <a:cubicBezTo>
                  <a:pt x="581756" y="1299507"/>
                  <a:pt x="571384" y="1309877"/>
                  <a:pt x="558589" y="1309877"/>
                </a:cubicBezTo>
                <a:cubicBezTo>
                  <a:pt x="545796" y="1309877"/>
                  <a:pt x="535423" y="1299507"/>
                  <a:pt x="535423" y="1286711"/>
                </a:cubicBezTo>
                <a:cubicBezTo>
                  <a:pt x="535423" y="1273917"/>
                  <a:pt x="545796" y="1263547"/>
                  <a:pt x="558589" y="1263547"/>
                </a:cubicBezTo>
                <a:close/>
                <a:moveTo>
                  <a:pt x="381492" y="1263547"/>
                </a:moveTo>
                <a:cubicBezTo>
                  <a:pt x="394287" y="1263547"/>
                  <a:pt x="404657" y="1273917"/>
                  <a:pt x="404657" y="1286711"/>
                </a:cubicBezTo>
                <a:cubicBezTo>
                  <a:pt x="404657" y="1299507"/>
                  <a:pt x="394287" y="1309877"/>
                  <a:pt x="381492" y="1309877"/>
                </a:cubicBezTo>
                <a:cubicBezTo>
                  <a:pt x="368698" y="1309877"/>
                  <a:pt x="358325" y="1299507"/>
                  <a:pt x="358325" y="1286711"/>
                </a:cubicBezTo>
                <a:cubicBezTo>
                  <a:pt x="358325" y="1273917"/>
                  <a:pt x="368698" y="1263547"/>
                  <a:pt x="381492" y="1263547"/>
                </a:cubicBezTo>
                <a:close/>
                <a:moveTo>
                  <a:pt x="204391" y="1263547"/>
                </a:moveTo>
                <a:cubicBezTo>
                  <a:pt x="217185" y="1263547"/>
                  <a:pt x="227557" y="1273917"/>
                  <a:pt x="227557" y="1286711"/>
                </a:cubicBezTo>
                <a:cubicBezTo>
                  <a:pt x="227557" y="1299507"/>
                  <a:pt x="217185" y="1309877"/>
                  <a:pt x="204391" y="1309877"/>
                </a:cubicBezTo>
                <a:cubicBezTo>
                  <a:pt x="191597" y="1309877"/>
                  <a:pt x="181225" y="1299507"/>
                  <a:pt x="181225" y="1286711"/>
                </a:cubicBezTo>
                <a:cubicBezTo>
                  <a:pt x="181225" y="1273917"/>
                  <a:pt x="191597" y="1263547"/>
                  <a:pt x="204391" y="1263547"/>
                </a:cubicBezTo>
                <a:close/>
                <a:moveTo>
                  <a:pt x="27292" y="1263547"/>
                </a:moveTo>
                <a:cubicBezTo>
                  <a:pt x="40086" y="1263547"/>
                  <a:pt x="50458" y="1273917"/>
                  <a:pt x="50458" y="1286711"/>
                </a:cubicBezTo>
                <a:cubicBezTo>
                  <a:pt x="50458" y="1299507"/>
                  <a:pt x="40086" y="1309879"/>
                  <a:pt x="27292" y="1309879"/>
                </a:cubicBezTo>
                <a:cubicBezTo>
                  <a:pt x="14499" y="1309879"/>
                  <a:pt x="4127" y="1299507"/>
                  <a:pt x="4127" y="1286711"/>
                </a:cubicBezTo>
                <a:cubicBezTo>
                  <a:pt x="4127" y="1273917"/>
                  <a:pt x="14499" y="1263547"/>
                  <a:pt x="27292" y="1263547"/>
                </a:cubicBezTo>
                <a:close/>
                <a:moveTo>
                  <a:pt x="1623236" y="1092182"/>
                </a:moveTo>
                <a:cubicBezTo>
                  <a:pt x="1636033" y="1092182"/>
                  <a:pt x="1646408" y="1102552"/>
                  <a:pt x="1646408" y="1115347"/>
                </a:cubicBezTo>
                <a:cubicBezTo>
                  <a:pt x="1646408" y="1128142"/>
                  <a:pt x="1636033" y="1138515"/>
                  <a:pt x="1623236" y="1138515"/>
                </a:cubicBezTo>
                <a:cubicBezTo>
                  <a:pt x="1610438" y="1138515"/>
                  <a:pt x="1600064" y="1128142"/>
                  <a:pt x="1600064" y="1115347"/>
                </a:cubicBezTo>
                <a:cubicBezTo>
                  <a:pt x="1600064" y="1102552"/>
                  <a:pt x="1610438" y="1092182"/>
                  <a:pt x="1623236" y="1092182"/>
                </a:cubicBezTo>
                <a:close/>
                <a:moveTo>
                  <a:pt x="1446146" y="1092182"/>
                </a:moveTo>
                <a:cubicBezTo>
                  <a:pt x="1458940" y="1092182"/>
                  <a:pt x="1469312" y="1102552"/>
                  <a:pt x="1469312" y="1115347"/>
                </a:cubicBezTo>
                <a:cubicBezTo>
                  <a:pt x="1469312" y="1128142"/>
                  <a:pt x="1458940" y="1138515"/>
                  <a:pt x="1446146" y="1138515"/>
                </a:cubicBezTo>
                <a:cubicBezTo>
                  <a:pt x="1433354" y="1138515"/>
                  <a:pt x="1422981" y="1128142"/>
                  <a:pt x="1422981" y="1115347"/>
                </a:cubicBezTo>
                <a:cubicBezTo>
                  <a:pt x="1422981" y="1102552"/>
                  <a:pt x="1433354" y="1092182"/>
                  <a:pt x="1446146" y="1092182"/>
                </a:cubicBezTo>
                <a:close/>
                <a:moveTo>
                  <a:pt x="1269048" y="1092182"/>
                </a:moveTo>
                <a:cubicBezTo>
                  <a:pt x="1281842" y="1092182"/>
                  <a:pt x="1292214" y="1102553"/>
                  <a:pt x="1292214" y="1115347"/>
                </a:cubicBezTo>
                <a:cubicBezTo>
                  <a:pt x="1292214" y="1128143"/>
                  <a:pt x="1281842" y="1138515"/>
                  <a:pt x="1269048" y="1138515"/>
                </a:cubicBezTo>
                <a:cubicBezTo>
                  <a:pt x="1256253" y="1138515"/>
                  <a:pt x="1245882" y="1128143"/>
                  <a:pt x="1245882" y="1115347"/>
                </a:cubicBezTo>
                <a:cubicBezTo>
                  <a:pt x="1245882" y="1102553"/>
                  <a:pt x="1256253" y="1092182"/>
                  <a:pt x="1269048" y="1092182"/>
                </a:cubicBezTo>
                <a:close/>
                <a:moveTo>
                  <a:pt x="1091956" y="1092182"/>
                </a:moveTo>
                <a:cubicBezTo>
                  <a:pt x="1104753" y="1092182"/>
                  <a:pt x="1115123" y="1102553"/>
                  <a:pt x="1115123" y="1115347"/>
                </a:cubicBezTo>
                <a:cubicBezTo>
                  <a:pt x="1115123" y="1128143"/>
                  <a:pt x="1104753" y="1138515"/>
                  <a:pt x="1091956" y="1138515"/>
                </a:cubicBezTo>
                <a:cubicBezTo>
                  <a:pt x="1079159" y="1138515"/>
                  <a:pt x="1068786" y="1128143"/>
                  <a:pt x="1068786" y="1115347"/>
                </a:cubicBezTo>
                <a:cubicBezTo>
                  <a:pt x="1068786" y="1102553"/>
                  <a:pt x="1079159" y="1092182"/>
                  <a:pt x="1091956" y="1092182"/>
                </a:cubicBezTo>
                <a:close/>
                <a:moveTo>
                  <a:pt x="914854" y="1092182"/>
                </a:moveTo>
                <a:cubicBezTo>
                  <a:pt x="927647" y="1092182"/>
                  <a:pt x="938017" y="1102553"/>
                  <a:pt x="938017" y="1115347"/>
                </a:cubicBezTo>
                <a:cubicBezTo>
                  <a:pt x="938017" y="1128143"/>
                  <a:pt x="927647" y="1138515"/>
                  <a:pt x="914854" y="1138515"/>
                </a:cubicBezTo>
                <a:cubicBezTo>
                  <a:pt x="902054" y="1138515"/>
                  <a:pt x="891687" y="1128143"/>
                  <a:pt x="891687" y="1115347"/>
                </a:cubicBezTo>
                <a:cubicBezTo>
                  <a:pt x="891687" y="1102553"/>
                  <a:pt x="902054" y="1092182"/>
                  <a:pt x="914854" y="1092182"/>
                </a:cubicBezTo>
                <a:close/>
                <a:moveTo>
                  <a:pt x="737757" y="1092182"/>
                </a:moveTo>
                <a:cubicBezTo>
                  <a:pt x="750552" y="1092182"/>
                  <a:pt x="760924" y="1102553"/>
                  <a:pt x="760924" y="1115347"/>
                </a:cubicBezTo>
                <a:cubicBezTo>
                  <a:pt x="760924" y="1128143"/>
                  <a:pt x="750552" y="1138515"/>
                  <a:pt x="737757" y="1138515"/>
                </a:cubicBezTo>
                <a:cubicBezTo>
                  <a:pt x="724963" y="1138515"/>
                  <a:pt x="714591" y="1128143"/>
                  <a:pt x="714591" y="1115347"/>
                </a:cubicBezTo>
                <a:cubicBezTo>
                  <a:pt x="714591" y="1102553"/>
                  <a:pt x="724963" y="1092182"/>
                  <a:pt x="737757" y="1092182"/>
                </a:cubicBezTo>
                <a:close/>
                <a:moveTo>
                  <a:pt x="560655" y="1092182"/>
                </a:moveTo>
                <a:cubicBezTo>
                  <a:pt x="573449" y="1092182"/>
                  <a:pt x="583821" y="1102553"/>
                  <a:pt x="583821" y="1115348"/>
                </a:cubicBezTo>
                <a:cubicBezTo>
                  <a:pt x="583821" y="1128143"/>
                  <a:pt x="573449" y="1138515"/>
                  <a:pt x="560655" y="1138515"/>
                </a:cubicBezTo>
                <a:cubicBezTo>
                  <a:pt x="547861" y="1138515"/>
                  <a:pt x="537489" y="1128143"/>
                  <a:pt x="537489" y="1115348"/>
                </a:cubicBezTo>
                <a:cubicBezTo>
                  <a:pt x="537489" y="1102553"/>
                  <a:pt x="547861" y="1092182"/>
                  <a:pt x="560655" y="1092182"/>
                </a:cubicBezTo>
                <a:close/>
                <a:moveTo>
                  <a:pt x="383558" y="1092182"/>
                </a:moveTo>
                <a:cubicBezTo>
                  <a:pt x="396353" y="1092182"/>
                  <a:pt x="406723" y="1102553"/>
                  <a:pt x="406723" y="1115348"/>
                </a:cubicBezTo>
                <a:cubicBezTo>
                  <a:pt x="406723" y="1128143"/>
                  <a:pt x="396353" y="1138515"/>
                  <a:pt x="383558" y="1138515"/>
                </a:cubicBezTo>
                <a:cubicBezTo>
                  <a:pt x="370763" y="1138515"/>
                  <a:pt x="360391" y="1128143"/>
                  <a:pt x="360391" y="1115348"/>
                </a:cubicBezTo>
                <a:cubicBezTo>
                  <a:pt x="360391" y="1102553"/>
                  <a:pt x="370763" y="1092182"/>
                  <a:pt x="383558" y="1092182"/>
                </a:cubicBezTo>
                <a:close/>
                <a:moveTo>
                  <a:pt x="206455" y="1092182"/>
                </a:moveTo>
                <a:cubicBezTo>
                  <a:pt x="219249" y="1092182"/>
                  <a:pt x="229621" y="1102553"/>
                  <a:pt x="229621" y="1115348"/>
                </a:cubicBezTo>
                <a:cubicBezTo>
                  <a:pt x="229621" y="1128143"/>
                  <a:pt x="219249" y="1138515"/>
                  <a:pt x="206455" y="1138515"/>
                </a:cubicBezTo>
                <a:cubicBezTo>
                  <a:pt x="193661" y="1138515"/>
                  <a:pt x="183289" y="1128143"/>
                  <a:pt x="183289" y="1115348"/>
                </a:cubicBezTo>
                <a:cubicBezTo>
                  <a:pt x="183289" y="1102553"/>
                  <a:pt x="193661" y="1092182"/>
                  <a:pt x="206455" y="1092182"/>
                </a:cubicBezTo>
                <a:close/>
                <a:moveTo>
                  <a:pt x="29357" y="1092182"/>
                </a:moveTo>
                <a:cubicBezTo>
                  <a:pt x="42151" y="1092182"/>
                  <a:pt x="52523" y="1102553"/>
                  <a:pt x="52523" y="1115348"/>
                </a:cubicBezTo>
                <a:cubicBezTo>
                  <a:pt x="52523" y="1128143"/>
                  <a:pt x="42151" y="1138515"/>
                  <a:pt x="29357" y="1138515"/>
                </a:cubicBezTo>
                <a:cubicBezTo>
                  <a:pt x="16563" y="1138515"/>
                  <a:pt x="6191" y="1128143"/>
                  <a:pt x="6191" y="1115348"/>
                </a:cubicBezTo>
                <a:cubicBezTo>
                  <a:pt x="6191" y="1102553"/>
                  <a:pt x="16563" y="1092182"/>
                  <a:pt x="29357" y="1092182"/>
                </a:cubicBezTo>
                <a:close/>
                <a:moveTo>
                  <a:pt x="1623236" y="900174"/>
                </a:moveTo>
                <a:cubicBezTo>
                  <a:pt x="1636033" y="900174"/>
                  <a:pt x="1646408" y="910547"/>
                  <a:pt x="1646408" y="923339"/>
                </a:cubicBezTo>
                <a:cubicBezTo>
                  <a:pt x="1646408" y="936133"/>
                  <a:pt x="1636033" y="946506"/>
                  <a:pt x="1623236" y="946506"/>
                </a:cubicBezTo>
                <a:cubicBezTo>
                  <a:pt x="1610438" y="946506"/>
                  <a:pt x="1600064" y="936133"/>
                  <a:pt x="1600064" y="923339"/>
                </a:cubicBezTo>
                <a:cubicBezTo>
                  <a:pt x="1600064" y="910547"/>
                  <a:pt x="1610438" y="900174"/>
                  <a:pt x="1623236" y="900174"/>
                </a:cubicBezTo>
                <a:close/>
                <a:moveTo>
                  <a:pt x="1446147" y="900174"/>
                </a:moveTo>
                <a:cubicBezTo>
                  <a:pt x="1458941" y="900174"/>
                  <a:pt x="1469313" y="910547"/>
                  <a:pt x="1469313" y="923339"/>
                </a:cubicBezTo>
                <a:cubicBezTo>
                  <a:pt x="1469313" y="936133"/>
                  <a:pt x="1458941" y="946506"/>
                  <a:pt x="1446147" y="946506"/>
                </a:cubicBezTo>
                <a:cubicBezTo>
                  <a:pt x="1433354" y="946506"/>
                  <a:pt x="1422981" y="936133"/>
                  <a:pt x="1422981" y="923339"/>
                </a:cubicBezTo>
                <a:cubicBezTo>
                  <a:pt x="1422981" y="910547"/>
                  <a:pt x="1433354" y="900174"/>
                  <a:pt x="1446147" y="900174"/>
                </a:cubicBezTo>
                <a:close/>
                <a:moveTo>
                  <a:pt x="1269048" y="900174"/>
                </a:moveTo>
                <a:cubicBezTo>
                  <a:pt x="1281842" y="900174"/>
                  <a:pt x="1292215" y="910547"/>
                  <a:pt x="1292215" y="923339"/>
                </a:cubicBezTo>
                <a:cubicBezTo>
                  <a:pt x="1292215" y="936133"/>
                  <a:pt x="1281842" y="946506"/>
                  <a:pt x="1269048" y="946506"/>
                </a:cubicBezTo>
                <a:cubicBezTo>
                  <a:pt x="1256253" y="946506"/>
                  <a:pt x="1245882" y="936133"/>
                  <a:pt x="1245882" y="923339"/>
                </a:cubicBezTo>
                <a:cubicBezTo>
                  <a:pt x="1245882" y="910547"/>
                  <a:pt x="1256253" y="900174"/>
                  <a:pt x="1269048" y="900174"/>
                </a:cubicBezTo>
                <a:close/>
                <a:moveTo>
                  <a:pt x="1091956" y="900174"/>
                </a:moveTo>
                <a:cubicBezTo>
                  <a:pt x="1104753" y="900174"/>
                  <a:pt x="1115123" y="910547"/>
                  <a:pt x="1115123" y="923339"/>
                </a:cubicBezTo>
                <a:cubicBezTo>
                  <a:pt x="1115123" y="936133"/>
                  <a:pt x="1104753" y="946506"/>
                  <a:pt x="1091956" y="946506"/>
                </a:cubicBezTo>
                <a:cubicBezTo>
                  <a:pt x="1079160" y="946506"/>
                  <a:pt x="1068786" y="936133"/>
                  <a:pt x="1068786" y="923339"/>
                </a:cubicBezTo>
                <a:cubicBezTo>
                  <a:pt x="1068786" y="910547"/>
                  <a:pt x="1079160" y="900174"/>
                  <a:pt x="1091956" y="900174"/>
                </a:cubicBezTo>
                <a:close/>
                <a:moveTo>
                  <a:pt x="914854" y="900174"/>
                </a:moveTo>
                <a:cubicBezTo>
                  <a:pt x="927647" y="900174"/>
                  <a:pt x="938019" y="910547"/>
                  <a:pt x="938019" y="923339"/>
                </a:cubicBezTo>
                <a:cubicBezTo>
                  <a:pt x="938019" y="936133"/>
                  <a:pt x="927647" y="946506"/>
                  <a:pt x="914854" y="946506"/>
                </a:cubicBezTo>
                <a:cubicBezTo>
                  <a:pt x="902054" y="946506"/>
                  <a:pt x="891687" y="936133"/>
                  <a:pt x="891687" y="923339"/>
                </a:cubicBezTo>
                <a:cubicBezTo>
                  <a:pt x="891687" y="910547"/>
                  <a:pt x="902054" y="900174"/>
                  <a:pt x="914854" y="900174"/>
                </a:cubicBezTo>
                <a:close/>
                <a:moveTo>
                  <a:pt x="737758" y="900174"/>
                </a:moveTo>
                <a:cubicBezTo>
                  <a:pt x="750552" y="900174"/>
                  <a:pt x="760924" y="910547"/>
                  <a:pt x="760924" y="923339"/>
                </a:cubicBezTo>
                <a:cubicBezTo>
                  <a:pt x="760924" y="936134"/>
                  <a:pt x="750552" y="946506"/>
                  <a:pt x="737758" y="946506"/>
                </a:cubicBezTo>
                <a:cubicBezTo>
                  <a:pt x="724964" y="946506"/>
                  <a:pt x="714592" y="936134"/>
                  <a:pt x="714592" y="923339"/>
                </a:cubicBezTo>
                <a:cubicBezTo>
                  <a:pt x="714592" y="910547"/>
                  <a:pt x="724964" y="900174"/>
                  <a:pt x="737758" y="900174"/>
                </a:cubicBezTo>
                <a:close/>
                <a:moveTo>
                  <a:pt x="560655" y="900174"/>
                </a:moveTo>
                <a:cubicBezTo>
                  <a:pt x="573450" y="900174"/>
                  <a:pt x="583822" y="910547"/>
                  <a:pt x="583822" y="923339"/>
                </a:cubicBezTo>
                <a:cubicBezTo>
                  <a:pt x="583822" y="936134"/>
                  <a:pt x="573450" y="946506"/>
                  <a:pt x="560655" y="946506"/>
                </a:cubicBezTo>
                <a:cubicBezTo>
                  <a:pt x="547862" y="946506"/>
                  <a:pt x="537490" y="936134"/>
                  <a:pt x="537490" y="923339"/>
                </a:cubicBezTo>
                <a:cubicBezTo>
                  <a:pt x="537490" y="910547"/>
                  <a:pt x="547862" y="900174"/>
                  <a:pt x="560655" y="900174"/>
                </a:cubicBezTo>
                <a:close/>
                <a:moveTo>
                  <a:pt x="383559" y="900174"/>
                </a:moveTo>
                <a:cubicBezTo>
                  <a:pt x="396353" y="900174"/>
                  <a:pt x="406723" y="910547"/>
                  <a:pt x="406723" y="923339"/>
                </a:cubicBezTo>
                <a:cubicBezTo>
                  <a:pt x="406723" y="936134"/>
                  <a:pt x="396353" y="946506"/>
                  <a:pt x="383559" y="946506"/>
                </a:cubicBezTo>
                <a:cubicBezTo>
                  <a:pt x="370763" y="946506"/>
                  <a:pt x="360392" y="936134"/>
                  <a:pt x="360392" y="923339"/>
                </a:cubicBezTo>
                <a:cubicBezTo>
                  <a:pt x="360392" y="910547"/>
                  <a:pt x="370763" y="900174"/>
                  <a:pt x="383559" y="900174"/>
                </a:cubicBezTo>
                <a:close/>
                <a:moveTo>
                  <a:pt x="206456" y="900174"/>
                </a:moveTo>
                <a:cubicBezTo>
                  <a:pt x="219249" y="900174"/>
                  <a:pt x="229621" y="910547"/>
                  <a:pt x="229621" y="923339"/>
                </a:cubicBezTo>
                <a:cubicBezTo>
                  <a:pt x="229621" y="936134"/>
                  <a:pt x="219249" y="946506"/>
                  <a:pt x="206456" y="946506"/>
                </a:cubicBezTo>
                <a:cubicBezTo>
                  <a:pt x="193662" y="946506"/>
                  <a:pt x="183290" y="936134"/>
                  <a:pt x="183290" y="923339"/>
                </a:cubicBezTo>
                <a:cubicBezTo>
                  <a:pt x="183290" y="910547"/>
                  <a:pt x="193662" y="900174"/>
                  <a:pt x="206456" y="900174"/>
                </a:cubicBezTo>
                <a:close/>
                <a:moveTo>
                  <a:pt x="29357" y="900174"/>
                </a:moveTo>
                <a:cubicBezTo>
                  <a:pt x="42151" y="900174"/>
                  <a:pt x="52523" y="910547"/>
                  <a:pt x="52523" y="923339"/>
                </a:cubicBezTo>
                <a:cubicBezTo>
                  <a:pt x="52523" y="936134"/>
                  <a:pt x="42151" y="946506"/>
                  <a:pt x="29357" y="946506"/>
                </a:cubicBezTo>
                <a:cubicBezTo>
                  <a:pt x="16564" y="946506"/>
                  <a:pt x="6192" y="936134"/>
                  <a:pt x="6192" y="923339"/>
                </a:cubicBezTo>
                <a:cubicBezTo>
                  <a:pt x="6192" y="910547"/>
                  <a:pt x="16564" y="900174"/>
                  <a:pt x="29357" y="900174"/>
                </a:cubicBezTo>
                <a:close/>
                <a:moveTo>
                  <a:pt x="1448211" y="728810"/>
                </a:moveTo>
                <a:cubicBezTo>
                  <a:pt x="1461004" y="728810"/>
                  <a:pt x="1471376" y="739182"/>
                  <a:pt x="1471376" y="751977"/>
                </a:cubicBezTo>
                <a:cubicBezTo>
                  <a:pt x="1471376" y="764771"/>
                  <a:pt x="1461004" y="775143"/>
                  <a:pt x="1448211" y="775143"/>
                </a:cubicBezTo>
                <a:cubicBezTo>
                  <a:pt x="1435418" y="775143"/>
                  <a:pt x="1425046" y="764771"/>
                  <a:pt x="1425046" y="751977"/>
                </a:cubicBezTo>
                <a:cubicBezTo>
                  <a:pt x="1425046" y="739182"/>
                  <a:pt x="1435418" y="728810"/>
                  <a:pt x="1448211" y="728810"/>
                </a:cubicBezTo>
                <a:close/>
                <a:moveTo>
                  <a:pt x="1271113" y="728810"/>
                </a:moveTo>
                <a:cubicBezTo>
                  <a:pt x="1283908" y="728810"/>
                  <a:pt x="1294279" y="739182"/>
                  <a:pt x="1294279" y="751977"/>
                </a:cubicBezTo>
                <a:cubicBezTo>
                  <a:pt x="1294279" y="764771"/>
                  <a:pt x="1283908" y="775143"/>
                  <a:pt x="1271113" y="775143"/>
                </a:cubicBezTo>
                <a:cubicBezTo>
                  <a:pt x="1258318" y="775143"/>
                  <a:pt x="1247946" y="764771"/>
                  <a:pt x="1247946" y="751977"/>
                </a:cubicBezTo>
                <a:cubicBezTo>
                  <a:pt x="1247946" y="739182"/>
                  <a:pt x="1258318" y="728810"/>
                  <a:pt x="1271113" y="728810"/>
                </a:cubicBezTo>
                <a:close/>
                <a:moveTo>
                  <a:pt x="1094023" y="728810"/>
                </a:moveTo>
                <a:cubicBezTo>
                  <a:pt x="1106818" y="728810"/>
                  <a:pt x="1117189" y="739182"/>
                  <a:pt x="1117189" y="751977"/>
                </a:cubicBezTo>
                <a:cubicBezTo>
                  <a:pt x="1117189" y="764771"/>
                  <a:pt x="1106818" y="775143"/>
                  <a:pt x="1094023" y="775143"/>
                </a:cubicBezTo>
                <a:cubicBezTo>
                  <a:pt x="1081225" y="775143"/>
                  <a:pt x="1070851" y="764771"/>
                  <a:pt x="1070851" y="751977"/>
                </a:cubicBezTo>
                <a:cubicBezTo>
                  <a:pt x="1070851" y="739182"/>
                  <a:pt x="1081225" y="728810"/>
                  <a:pt x="1094023" y="728810"/>
                </a:cubicBezTo>
                <a:close/>
                <a:moveTo>
                  <a:pt x="916920" y="728810"/>
                </a:moveTo>
                <a:cubicBezTo>
                  <a:pt x="929710" y="728810"/>
                  <a:pt x="940083" y="739182"/>
                  <a:pt x="940083" y="751977"/>
                </a:cubicBezTo>
                <a:cubicBezTo>
                  <a:pt x="940083" y="764771"/>
                  <a:pt x="929710" y="775143"/>
                  <a:pt x="916920" y="775143"/>
                </a:cubicBezTo>
                <a:cubicBezTo>
                  <a:pt x="904121" y="775143"/>
                  <a:pt x="893752" y="764771"/>
                  <a:pt x="893752" y="751977"/>
                </a:cubicBezTo>
                <a:cubicBezTo>
                  <a:pt x="893752" y="739182"/>
                  <a:pt x="904121" y="728810"/>
                  <a:pt x="916920" y="728810"/>
                </a:cubicBezTo>
                <a:close/>
                <a:moveTo>
                  <a:pt x="739823" y="728810"/>
                </a:moveTo>
                <a:cubicBezTo>
                  <a:pt x="752617" y="728810"/>
                  <a:pt x="762989" y="739182"/>
                  <a:pt x="762989" y="751977"/>
                </a:cubicBezTo>
                <a:cubicBezTo>
                  <a:pt x="762989" y="764771"/>
                  <a:pt x="752617" y="775143"/>
                  <a:pt x="739823" y="775143"/>
                </a:cubicBezTo>
                <a:cubicBezTo>
                  <a:pt x="727029" y="775143"/>
                  <a:pt x="716656" y="764771"/>
                  <a:pt x="716656" y="751977"/>
                </a:cubicBezTo>
                <a:cubicBezTo>
                  <a:pt x="716656" y="739182"/>
                  <a:pt x="727029" y="728810"/>
                  <a:pt x="739823" y="728810"/>
                </a:cubicBezTo>
                <a:close/>
                <a:moveTo>
                  <a:pt x="562720" y="728810"/>
                </a:moveTo>
                <a:cubicBezTo>
                  <a:pt x="575514" y="728810"/>
                  <a:pt x="585887" y="739182"/>
                  <a:pt x="585887" y="751977"/>
                </a:cubicBezTo>
                <a:cubicBezTo>
                  <a:pt x="585887" y="764771"/>
                  <a:pt x="575514" y="775143"/>
                  <a:pt x="562720" y="775143"/>
                </a:cubicBezTo>
                <a:cubicBezTo>
                  <a:pt x="549926" y="775143"/>
                  <a:pt x="539554" y="764771"/>
                  <a:pt x="539554" y="751977"/>
                </a:cubicBezTo>
                <a:cubicBezTo>
                  <a:pt x="539554" y="739182"/>
                  <a:pt x="549926" y="728810"/>
                  <a:pt x="562720" y="728810"/>
                </a:cubicBezTo>
                <a:close/>
                <a:moveTo>
                  <a:pt x="385624" y="728810"/>
                </a:moveTo>
                <a:cubicBezTo>
                  <a:pt x="398417" y="728810"/>
                  <a:pt x="408787" y="739182"/>
                  <a:pt x="408787" y="751977"/>
                </a:cubicBezTo>
                <a:cubicBezTo>
                  <a:pt x="408787" y="764771"/>
                  <a:pt x="398417" y="775143"/>
                  <a:pt x="385624" y="775143"/>
                </a:cubicBezTo>
                <a:cubicBezTo>
                  <a:pt x="372828" y="775143"/>
                  <a:pt x="362457" y="764771"/>
                  <a:pt x="362457" y="751977"/>
                </a:cubicBezTo>
                <a:cubicBezTo>
                  <a:pt x="362457" y="739182"/>
                  <a:pt x="372828" y="728810"/>
                  <a:pt x="385624" y="728810"/>
                </a:cubicBezTo>
                <a:close/>
                <a:moveTo>
                  <a:pt x="208520" y="728810"/>
                </a:moveTo>
                <a:cubicBezTo>
                  <a:pt x="221314" y="728810"/>
                  <a:pt x="231686" y="739182"/>
                  <a:pt x="231686" y="751977"/>
                </a:cubicBezTo>
                <a:cubicBezTo>
                  <a:pt x="231686" y="764771"/>
                  <a:pt x="221314" y="775143"/>
                  <a:pt x="208520" y="775143"/>
                </a:cubicBezTo>
                <a:cubicBezTo>
                  <a:pt x="195726" y="775143"/>
                  <a:pt x="185354" y="764771"/>
                  <a:pt x="185354" y="751977"/>
                </a:cubicBezTo>
                <a:cubicBezTo>
                  <a:pt x="185354" y="739182"/>
                  <a:pt x="195726" y="728810"/>
                  <a:pt x="208520" y="728810"/>
                </a:cubicBezTo>
                <a:close/>
                <a:moveTo>
                  <a:pt x="31422" y="728810"/>
                </a:moveTo>
                <a:cubicBezTo>
                  <a:pt x="44216" y="728810"/>
                  <a:pt x="54588" y="739182"/>
                  <a:pt x="54588" y="751977"/>
                </a:cubicBezTo>
                <a:cubicBezTo>
                  <a:pt x="54588" y="764771"/>
                  <a:pt x="44216" y="775143"/>
                  <a:pt x="31422" y="775143"/>
                </a:cubicBezTo>
                <a:cubicBezTo>
                  <a:pt x="18628" y="775143"/>
                  <a:pt x="8256" y="764771"/>
                  <a:pt x="8256" y="751977"/>
                </a:cubicBezTo>
                <a:cubicBezTo>
                  <a:pt x="8256" y="739182"/>
                  <a:pt x="18628" y="728810"/>
                  <a:pt x="31422" y="728810"/>
                </a:cubicBezTo>
                <a:close/>
                <a:moveTo>
                  <a:pt x="1625301" y="728809"/>
                </a:moveTo>
                <a:cubicBezTo>
                  <a:pt x="1638099" y="728809"/>
                  <a:pt x="1648473" y="739182"/>
                  <a:pt x="1648473" y="751977"/>
                </a:cubicBezTo>
                <a:cubicBezTo>
                  <a:pt x="1648473" y="764771"/>
                  <a:pt x="1638099" y="775143"/>
                  <a:pt x="1625301" y="775143"/>
                </a:cubicBezTo>
                <a:cubicBezTo>
                  <a:pt x="1612505" y="775143"/>
                  <a:pt x="1602129" y="764771"/>
                  <a:pt x="1602129" y="751977"/>
                </a:cubicBezTo>
                <a:cubicBezTo>
                  <a:pt x="1602129" y="739182"/>
                  <a:pt x="1612505" y="728809"/>
                  <a:pt x="1625301" y="728809"/>
                </a:cubicBezTo>
                <a:close/>
                <a:moveTo>
                  <a:pt x="1617040" y="534738"/>
                </a:moveTo>
                <a:cubicBezTo>
                  <a:pt x="1629841" y="534738"/>
                  <a:pt x="1640215" y="545109"/>
                  <a:pt x="1640215" y="557903"/>
                </a:cubicBezTo>
                <a:cubicBezTo>
                  <a:pt x="1640215" y="570697"/>
                  <a:pt x="1629841" y="581069"/>
                  <a:pt x="1617040" y="581069"/>
                </a:cubicBezTo>
                <a:cubicBezTo>
                  <a:pt x="1604244" y="581069"/>
                  <a:pt x="1593870" y="570697"/>
                  <a:pt x="1593870" y="557903"/>
                </a:cubicBezTo>
                <a:cubicBezTo>
                  <a:pt x="1593870" y="545109"/>
                  <a:pt x="1604244" y="534738"/>
                  <a:pt x="1617040" y="534738"/>
                </a:cubicBezTo>
                <a:close/>
                <a:moveTo>
                  <a:pt x="1439956" y="534738"/>
                </a:moveTo>
                <a:cubicBezTo>
                  <a:pt x="1452749" y="534738"/>
                  <a:pt x="1463120" y="545110"/>
                  <a:pt x="1463120" y="557903"/>
                </a:cubicBezTo>
                <a:cubicBezTo>
                  <a:pt x="1463120" y="570697"/>
                  <a:pt x="1452749" y="581069"/>
                  <a:pt x="1439956" y="581069"/>
                </a:cubicBezTo>
                <a:cubicBezTo>
                  <a:pt x="1427161" y="581069"/>
                  <a:pt x="1416790" y="570697"/>
                  <a:pt x="1416790" y="557903"/>
                </a:cubicBezTo>
                <a:cubicBezTo>
                  <a:pt x="1416790" y="545110"/>
                  <a:pt x="1427161" y="534738"/>
                  <a:pt x="1439956" y="534738"/>
                </a:cubicBezTo>
                <a:close/>
                <a:moveTo>
                  <a:pt x="1262857" y="534738"/>
                </a:moveTo>
                <a:cubicBezTo>
                  <a:pt x="1275650" y="534738"/>
                  <a:pt x="1286023" y="545110"/>
                  <a:pt x="1286023" y="557903"/>
                </a:cubicBezTo>
                <a:cubicBezTo>
                  <a:pt x="1286023" y="570697"/>
                  <a:pt x="1275650" y="581069"/>
                  <a:pt x="1262857" y="581069"/>
                </a:cubicBezTo>
                <a:cubicBezTo>
                  <a:pt x="1250062" y="581069"/>
                  <a:pt x="1239692" y="570697"/>
                  <a:pt x="1239692" y="557903"/>
                </a:cubicBezTo>
                <a:cubicBezTo>
                  <a:pt x="1239692" y="545110"/>
                  <a:pt x="1250062" y="534738"/>
                  <a:pt x="1262857" y="534738"/>
                </a:cubicBezTo>
                <a:close/>
                <a:moveTo>
                  <a:pt x="1085764" y="534738"/>
                </a:moveTo>
                <a:cubicBezTo>
                  <a:pt x="1098561" y="534738"/>
                  <a:pt x="1108933" y="545110"/>
                  <a:pt x="1108933" y="557903"/>
                </a:cubicBezTo>
                <a:cubicBezTo>
                  <a:pt x="1108933" y="570697"/>
                  <a:pt x="1098561" y="581069"/>
                  <a:pt x="1085764" y="581069"/>
                </a:cubicBezTo>
                <a:cubicBezTo>
                  <a:pt x="1072968" y="581069"/>
                  <a:pt x="1062591" y="570697"/>
                  <a:pt x="1062591" y="557903"/>
                </a:cubicBezTo>
                <a:cubicBezTo>
                  <a:pt x="1062591" y="545110"/>
                  <a:pt x="1072968" y="534738"/>
                  <a:pt x="1085764" y="534738"/>
                </a:cubicBezTo>
                <a:close/>
                <a:moveTo>
                  <a:pt x="908662" y="534738"/>
                </a:moveTo>
                <a:cubicBezTo>
                  <a:pt x="921456" y="534738"/>
                  <a:pt x="931826" y="545110"/>
                  <a:pt x="931826" y="557903"/>
                </a:cubicBezTo>
                <a:cubicBezTo>
                  <a:pt x="931826" y="570697"/>
                  <a:pt x="921456" y="581069"/>
                  <a:pt x="908662" y="581069"/>
                </a:cubicBezTo>
                <a:cubicBezTo>
                  <a:pt x="895866" y="581069"/>
                  <a:pt x="885496" y="570697"/>
                  <a:pt x="885496" y="557903"/>
                </a:cubicBezTo>
                <a:cubicBezTo>
                  <a:pt x="885496" y="545110"/>
                  <a:pt x="895866" y="534738"/>
                  <a:pt x="908662" y="534738"/>
                </a:cubicBezTo>
                <a:close/>
                <a:moveTo>
                  <a:pt x="731565" y="534738"/>
                </a:moveTo>
                <a:cubicBezTo>
                  <a:pt x="744360" y="534738"/>
                  <a:pt x="754732" y="545110"/>
                  <a:pt x="754732" y="557904"/>
                </a:cubicBezTo>
                <a:cubicBezTo>
                  <a:pt x="754732" y="570697"/>
                  <a:pt x="744360" y="581069"/>
                  <a:pt x="731565" y="581069"/>
                </a:cubicBezTo>
                <a:cubicBezTo>
                  <a:pt x="718771" y="581069"/>
                  <a:pt x="708399" y="570697"/>
                  <a:pt x="708399" y="557904"/>
                </a:cubicBezTo>
                <a:cubicBezTo>
                  <a:pt x="708399" y="545110"/>
                  <a:pt x="718771" y="534738"/>
                  <a:pt x="731565" y="534738"/>
                </a:cubicBezTo>
                <a:close/>
                <a:moveTo>
                  <a:pt x="554463" y="534738"/>
                </a:moveTo>
                <a:cubicBezTo>
                  <a:pt x="567258" y="534738"/>
                  <a:pt x="577630" y="545110"/>
                  <a:pt x="577630" y="557904"/>
                </a:cubicBezTo>
                <a:cubicBezTo>
                  <a:pt x="577630" y="570697"/>
                  <a:pt x="567258" y="581069"/>
                  <a:pt x="554463" y="581069"/>
                </a:cubicBezTo>
                <a:cubicBezTo>
                  <a:pt x="541669" y="581069"/>
                  <a:pt x="531297" y="570697"/>
                  <a:pt x="531297" y="557904"/>
                </a:cubicBezTo>
                <a:cubicBezTo>
                  <a:pt x="531297" y="545110"/>
                  <a:pt x="541669" y="534738"/>
                  <a:pt x="554463" y="534738"/>
                </a:cubicBezTo>
                <a:close/>
                <a:moveTo>
                  <a:pt x="377366" y="534738"/>
                </a:moveTo>
                <a:cubicBezTo>
                  <a:pt x="390162" y="534738"/>
                  <a:pt x="400532" y="545110"/>
                  <a:pt x="400532" y="557904"/>
                </a:cubicBezTo>
                <a:cubicBezTo>
                  <a:pt x="400532" y="570697"/>
                  <a:pt x="390162" y="581069"/>
                  <a:pt x="377366" y="581069"/>
                </a:cubicBezTo>
                <a:cubicBezTo>
                  <a:pt x="364572" y="581069"/>
                  <a:pt x="354199" y="570697"/>
                  <a:pt x="354199" y="557904"/>
                </a:cubicBezTo>
                <a:cubicBezTo>
                  <a:pt x="354199" y="545110"/>
                  <a:pt x="364572" y="534738"/>
                  <a:pt x="377366" y="534738"/>
                </a:cubicBezTo>
                <a:close/>
                <a:moveTo>
                  <a:pt x="200263" y="534738"/>
                </a:moveTo>
                <a:cubicBezTo>
                  <a:pt x="213057" y="534738"/>
                  <a:pt x="223429" y="545110"/>
                  <a:pt x="223429" y="557904"/>
                </a:cubicBezTo>
                <a:cubicBezTo>
                  <a:pt x="223429" y="570697"/>
                  <a:pt x="213057" y="581069"/>
                  <a:pt x="200263" y="581069"/>
                </a:cubicBezTo>
                <a:cubicBezTo>
                  <a:pt x="187470" y="581069"/>
                  <a:pt x="177098" y="570697"/>
                  <a:pt x="177098" y="557904"/>
                </a:cubicBezTo>
                <a:cubicBezTo>
                  <a:pt x="177098" y="545110"/>
                  <a:pt x="187470" y="534738"/>
                  <a:pt x="200263" y="534738"/>
                </a:cubicBezTo>
                <a:close/>
                <a:moveTo>
                  <a:pt x="23165" y="534738"/>
                </a:moveTo>
                <a:cubicBezTo>
                  <a:pt x="35959" y="534738"/>
                  <a:pt x="46331" y="545110"/>
                  <a:pt x="46331" y="557904"/>
                </a:cubicBezTo>
                <a:cubicBezTo>
                  <a:pt x="46331" y="570697"/>
                  <a:pt x="35959" y="581069"/>
                  <a:pt x="23165" y="581069"/>
                </a:cubicBezTo>
                <a:cubicBezTo>
                  <a:pt x="10371" y="581069"/>
                  <a:pt x="0" y="570697"/>
                  <a:pt x="0" y="557904"/>
                </a:cubicBezTo>
                <a:cubicBezTo>
                  <a:pt x="0" y="545110"/>
                  <a:pt x="10371" y="534738"/>
                  <a:pt x="23165" y="534738"/>
                </a:cubicBezTo>
                <a:close/>
                <a:moveTo>
                  <a:pt x="1619106" y="363375"/>
                </a:moveTo>
                <a:cubicBezTo>
                  <a:pt x="1631904" y="363375"/>
                  <a:pt x="1642279" y="373746"/>
                  <a:pt x="1642279" y="386540"/>
                </a:cubicBezTo>
                <a:cubicBezTo>
                  <a:pt x="1642279" y="399334"/>
                  <a:pt x="1631904" y="409706"/>
                  <a:pt x="1619106" y="409706"/>
                </a:cubicBezTo>
                <a:cubicBezTo>
                  <a:pt x="1606309" y="409706"/>
                  <a:pt x="1595935" y="399334"/>
                  <a:pt x="1595935" y="386540"/>
                </a:cubicBezTo>
                <a:cubicBezTo>
                  <a:pt x="1595935" y="373746"/>
                  <a:pt x="1606309" y="363375"/>
                  <a:pt x="1619106" y="363375"/>
                </a:cubicBezTo>
                <a:close/>
                <a:moveTo>
                  <a:pt x="1442019" y="363375"/>
                </a:moveTo>
                <a:cubicBezTo>
                  <a:pt x="1454813" y="363375"/>
                  <a:pt x="1465185" y="373746"/>
                  <a:pt x="1465185" y="386540"/>
                </a:cubicBezTo>
                <a:cubicBezTo>
                  <a:pt x="1465185" y="399334"/>
                  <a:pt x="1454813" y="409706"/>
                  <a:pt x="1442019" y="409706"/>
                </a:cubicBezTo>
                <a:cubicBezTo>
                  <a:pt x="1429226" y="409706"/>
                  <a:pt x="1418854" y="399334"/>
                  <a:pt x="1418854" y="386540"/>
                </a:cubicBezTo>
                <a:cubicBezTo>
                  <a:pt x="1418854" y="373746"/>
                  <a:pt x="1429226" y="363375"/>
                  <a:pt x="1442019" y="363375"/>
                </a:cubicBezTo>
                <a:close/>
                <a:moveTo>
                  <a:pt x="1264920" y="363375"/>
                </a:moveTo>
                <a:cubicBezTo>
                  <a:pt x="1277715" y="363375"/>
                  <a:pt x="1288086" y="373746"/>
                  <a:pt x="1288086" y="386540"/>
                </a:cubicBezTo>
                <a:cubicBezTo>
                  <a:pt x="1288086" y="399334"/>
                  <a:pt x="1277715" y="409706"/>
                  <a:pt x="1264920" y="409706"/>
                </a:cubicBezTo>
                <a:cubicBezTo>
                  <a:pt x="1252126" y="409706"/>
                  <a:pt x="1241754" y="399334"/>
                  <a:pt x="1241754" y="386540"/>
                </a:cubicBezTo>
                <a:cubicBezTo>
                  <a:pt x="1241754" y="373746"/>
                  <a:pt x="1252126" y="363375"/>
                  <a:pt x="1264920" y="363375"/>
                </a:cubicBezTo>
                <a:close/>
                <a:moveTo>
                  <a:pt x="1087829" y="363375"/>
                </a:moveTo>
                <a:cubicBezTo>
                  <a:pt x="1100626" y="363375"/>
                  <a:pt x="1110998" y="373746"/>
                  <a:pt x="1110998" y="386540"/>
                </a:cubicBezTo>
                <a:cubicBezTo>
                  <a:pt x="1110998" y="399334"/>
                  <a:pt x="1100626" y="409706"/>
                  <a:pt x="1087829" y="409706"/>
                </a:cubicBezTo>
                <a:cubicBezTo>
                  <a:pt x="1075032" y="409706"/>
                  <a:pt x="1064659" y="399334"/>
                  <a:pt x="1064659" y="386540"/>
                </a:cubicBezTo>
                <a:cubicBezTo>
                  <a:pt x="1064659" y="373746"/>
                  <a:pt x="1075032" y="363375"/>
                  <a:pt x="1087829" y="363375"/>
                </a:cubicBezTo>
                <a:close/>
                <a:moveTo>
                  <a:pt x="910729" y="363375"/>
                </a:moveTo>
                <a:cubicBezTo>
                  <a:pt x="923520" y="363375"/>
                  <a:pt x="933892" y="373746"/>
                  <a:pt x="933892" y="386540"/>
                </a:cubicBezTo>
                <a:cubicBezTo>
                  <a:pt x="933892" y="399334"/>
                  <a:pt x="923520" y="409706"/>
                  <a:pt x="910729" y="409706"/>
                </a:cubicBezTo>
                <a:cubicBezTo>
                  <a:pt x="897930" y="409706"/>
                  <a:pt x="887563" y="399334"/>
                  <a:pt x="887563" y="386540"/>
                </a:cubicBezTo>
                <a:cubicBezTo>
                  <a:pt x="887563" y="373746"/>
                  <a:pt x="897930" y="363375"/>
                  <a:pt x="910729" y="363375"/>
                </a:cubicBezTo>
                <a:close/>
                <a:moveTo>
                  <a:pt x="733631" y="363375"/>
                </a:moveTo>
                <a:cubicBezTo>
                  <a:pt x="746425" y="363375"/>
                  <a:pt x="756797" y="373746"/>
                  <a:pt x="756797" y="386540"/>
                </a:cubicBezTo>
                <a:cubicBezTo>
                  <a:pt x="756797" y="399334"/>
                  <a:pt x="746425" y="409706"/>
                  <a:pt x="733631" y="409706"/>
                </a:cubicBezTo>
                <a:cubicBezTo>
                  <a:pt x="720836" y="409706"/>
                  <a:pt x="710464" y="399334"/>
                  <a:pt x="710464" y="386540"/>
                </a:cubicBezTo>
                <a:cubicBezTo>
                  <a:pt x="710464" y="373746"/>
                  <a:pt x="720836" y="363375"/>
                  <a:pt x="733631" y="363375"/>
                </a:cubicBezTo>
                <a:close/>
                <a:moveTo>
                  <a:pt x="556528" y="363375"/>
                </a:moveTo>
                <a:cubicBezTo>
                  <a:pt x="569322" y="363375"/>
                  <a:pt x="579694" y="373746"/>
                  <a:pt x="579694" y="386541"/>
                </a:cubicBezTo>
                <a:cubicBezTo>
                  <a:pt x="579694" y="399334"/>
                  <a:pt x="569322" y="409706"/>
                  <a:pt x="556528" y="409706"/>
                </a:cubicBezTo>
                <a:cubicBezTo>
                  <a:pt x="543734" y="409706"/>
                  <a:pt x="533362" y="399334"/>
                  <a:pt x="533362" y="386541"/>
                </a:cubicBezTo>
                <a:cubicBezTo>
                  <a:pt x="533362" y="373746"/>
                  <a:pt x="543734" y="363375"/>
                  <a:pt x="556528" y="363375"/>
                </a:cubicBezTo>
                <a:close/>
                <a:moveTo>
                  <a:pt x="379431" y="363375"/>
                </a:moveTo>
                <a:cubicBezTo>
                  <a:pt x="392226" y="363375"/>
                  <a:pt x="402597" y="373746"/>
                  <a:pt x="402597" y="386541"/>
                </a:cubicBezTo>
                <a:cubicBezTo>
                  <a:pt x="402597" y="399334"/>
                  <a:pt x="392226" y="409706"/>
                  <a:pt x="379431" y="409706"/>
                </a:cubicBezTo>
                <a:cubicBezTo>
                  <a:pt x="366637" y="409706"/>
                  <a:pt x="356264" y="399334"/>
                  <a:pt x="356264" y="386541"/>
                </a:cubicBezTo>
                <a:cubicBezTo>
                  <a:pt x="356264" y="373746"/>
                  <a:pt x="366637" y="363375"/>
                  <a:pt x="379431" y="363375"/>
                </a:cubicBezTo>
                <a:close/>
                <a:moveTo>
                  <a:pt x="202328" y="363375"/>
                </a:moveTo>
                <a:cubicBezTo>
                  <a:pt x="215122" y="363375"/>
                  <a:pt x="225494" y="373746"/>
                  <a:pt x="225494" y="386541"/>
                </a:cubicBezTo>
                <a:cubicBezTo>
                  <a:pt x="225494" y="399334"/>
                  <a:pt x="215122" y="409706"/>
                  <a:pt x="202328" y="409706"/>
                </a:cubicBezTo>
                <a:cubicBezTo>
                  <a:pt x="189534" y="409706"/>
                  <a:pt x="179162" y="399334"/>
                  <a:pt x="179162" y="386541"/>
                </a:cubicBezTo>
                <a:cubicBezTo>
                  <a:pt x="179162" y="373746"/>
                  <a:pt x="189534" y="363375"/>
                  <a:pt x="202328" y="363375"/>
                </a:cubicBezTo>
                <a:close/>
                <a:moveTo>
                  <a:pt x="25230" y="363375"/>
                </a:moveTo>
                <a:cubicBezTo>
                  <a:pt x="38024" y="363375"/>
                  <a:pt x="48396" y="373746"/>
                  <a:pt x="48396" y="386541"/>
                </a:cubicBezTo>
                <a:cubicBezTo>
                  <a:pt x="48396" y="399334"/>
                  <a:pt x="38024" y="409706"/>
                  <a:pt x="25230" y="409706"/>
                </a:cubicBezTo>
                <a:cubicBezTo>
                  <a:pt x="12436" y="409706"/>
                  <a:pt x="2064" y="399334"/>
                  <a:pt x="2064" y="386541"/>
                </a:cubicBezTo>
                <a:cubicBezTo>
                  <a:pt x="2064" y="373746"/>
                  <a:pt x="12436" y="363375"/>
                  <a:pt x="25230" y="363375"/>
                </a:cubicBezTo>
                <a:close/>
                <a:moveTo>
                  <a:pt x="1619106" y="171363"/>
                </a:moveTo>
                <a:cubicBezTo>
                  <a:pt x="1631906" y="171363"/>
                  <a:pt x="1642280" y="181735"/>
                  <a:pt x="1642280" y="194528"/>
                </a:cubicBezTo>
                <a:cubicBezTo>
                  <a:pt x="1642280" y="207322"/>
                  <a:pt x="1631906" y="217694"/>
                  <a:pt x="1619106" y="217694"/>
                </a:cubicBezTo>
                <a:cubicBezTo>
                  <a:pt x="1606309" y="217694"/>
                  <a:pt x="1595935" y="207322"/>
                  <a:pt x="1595935" y="194528"/>
                </a:cubicBezTo>
                <a:cubicBezTo>
                  <a:pt x="1595935" y="181735"/>
                  <a:pt x="1606309" y="171363"/>
                  <a:pt x="1619106" y="171363"/>
                </a:cubicBezTo>
                <a:close/>
                <a:moveTo>
                  <a:pt x="1442020" y="171363"/>
                </a:moveTo>
                <a:cubicBezTo>
                  <a:pt x="1454815" y="171363"/>
                  <a:pt x="1465185" y="181735"/>
                  <a:pt x="1465185" y="194529"/>
                </a:cubicBezTo>
                <a:cubicBezTo>
                  <a:pt x="1465185" y="207323"/>
                  <a:pt x="1454815" y="217694"/>
                  <a:pt x="1442020" y="217694"/>
                </a:cubicBezTo>
                <a:cubicBezTo>
                  <a:pt x="1429226" y="217694"/>
                  <a:pt x="1418855" y="207323"/>
                  <a:pt x="1418855" y="194529"/>
                </a:cubicBezTo>
                <a:cubicBezTo>
                  <a:pt x="1418855" y="181735"/>
                  <a:pt x="1429226" y="171363"/>
                  <a:pt x="1442020" y="171363"/>
                </a:cubicBezTo>
                <a:close/>
                <a:moveTo>
                  <a:pt x="1264921" y="171363"/>
                </a:moveTo>
                <a:cubicBezTo>
                  <a:pt x="1277715" y="171363"/>
                  <a:pt x="1288088" y="181735"/>
                  <a:pt x="1288088" y="194529"/>
                </a:cubicBezTo>
                <a:cubicBezTo>
                  <a:pt x="1288088" y="207323"/>
                  <a:pt x="1277715" y="217694"/>
                  <a:pt x="1264921" y="217694"/>
                </a:cubicBezTo>
                <a:cubicBezTo>
                  <a:pt x="1252126" y="217694"/>
                  <a:pt x="1241754" y="207323"/>
                  <a:pt x="1241754" y="194529"/>
                </a:cubicBezTo>
                <a:cubicBezTo>
                  <a:pt x="1241754" y="181735"/>
                  <a:pt x="1252126" y="171363"/>
                  <a:pt x="1264921" y="171363"/>
                </a:cubicBezTo>
                <a:close/>
                <a:moveTo>
                  <a:pt x="1087830" y="171363"/>
                </a:moveTo>
                <a:cubicBezTo>
                  <a:pt x="1100626" y="171363"/>
                  <a:pt x="1110998" y="181735"/>
                  <a:pt x="1110998" y="194529"/>
                </a:cubicBezTo>
                <a:cubicBezTo>
                  <a:pt x="1110998" y="207323"/>
                  <a:pt x="1100626" y="217695"/>
                  <a:pt x="1087830" y="217695"/>
                </a:cubicBezTo>
                <a:cubicBezTo>
                  <a:pt x="1075032" y="217695"/>
                  <a:pt x="1064659" y="207323"/>
                  <a:pt x="1064659" y="194529"/>
                </a:cubicBezTo>
                <a:cubicBezTo>
                  <a:pt x="1064659" y="181735"/>
                  <a:pt x="1075032" y="171363"/>
                  <a:pt x="1087830" y="171363"/>
                </a:cubicBezTo>
                <a:close/>
                <a:moveTo>
                  <a:pt x="910729" y="171363"/>
                </a:moveTo>
                <a:cubicBezTo>
                  <a:pt x="923523" y="171363"/>
                  <a:pt x="933892" y="181735"/>
                  <a:pt x="933892" y="194529"/>
                </a:cubicBezTo>
                <a:cubicBezTo>
                  <a:pt x="933892" y="207323"/>
                  <a:pt x="923523" y="217695"/>
                  <a:pt x="910729" y="217695"/>
                </a:cubicBezTo>
                <a:cubicBezTo>
                  <a:pt x="897930" y="217695"/>
                  <a:pt x="887563" y="207323"/>
                  <a:pt x="887563" y="194529"/>
                </a:cubicBezTo>
                <a:cubicBezTo>
                  <a:pt x="887563" y="181735"/>
                  <a:pt x="897930" y="171363"/>
                  <a:pt x="910729" y="171363"/>
                </a:cubicBezTo>
                <a:close/>
                <a:moveTo>
                  <a:pt x="733631" y="171363"/>
                </a:moveTo>
                <a:cubicBezTo>
                  <a:pt x="746426" y="171363"/>
                  <a:pt x="756798" y="181735"/>
                  <a:pt x="756798" y="194529"/>
                </a:cubicBezTo>
                <a:cubicBezTo>
                  <a:pt x="756798" y="207323"/>
                  <a:pt x="746426" y="217695"/>
                  <a:pt x="733631" y="217695"/>
                </a:cubicBezTo>
                <a:cubicBezTo>
                  <a:pt x="720837" y="217695"/>
                  <a:pt x="710465" y="207323"/>
                  <a:pt x="710465" y="194529"/>
                </a:cubicBezTo>
                <a:cubicBezTo>
                  <a:pt x="710465" y="181735"/>
                  <a:pt x="720837" y="171363"/>
                  <a:pt x="733631" y="171363"/>
                </a:cubicBezTo>
                <a:close/>
                <a:moveTo>
                  <a:pt x="556529" y="171363"/>
                </a:moveTo>
                <a:cubicBezTo>
                  <a:pt x="569323" y="171363"/>
                  <a:pt x="579695" y="181735"/>
                  <a:pt x="579695" y="194529"/>
                </a:cubicBezTo>
                <a:cubicBezTo>
                  <a:pt x="579695" y="207323"/>
                  <a:pt x="569323" y="217695"/>
                  <a:pt x="556529" y="217695"/>
                </a:cubicBezTo>
                <a:cubicBezTo>
                  <a:pt x="543734" y="217695"/>
                  <a:pt x="533362" y="207323"/>
                  <a:pt x="533362" y="194529"/>
                </a:cubicBezTo>
                <a:cubicBezTo>
                  <a:pt x="533362" y="181735"/>
                  <a:pt x="543734" y="171363"/>
                  <a:pt x="556529" y="171363"/>
                </a:cubicBezTo>
                <a:close/>
                <a:moveTo>
                  <a:pt x="379431" y="171363"/>
                </a:moveTo>
                <a:cubicBezTo>
                  <a:pt x="392227" y="171363"/>
                  <a:pt x="402597" y="181735"/>
                  <a:pt x="402597" y="194529"/>
                </a:cubicBezTo>
                <a:cubicBezTo>
                  <a:pt x="402597" y="207323"/>
                  <a:pt x="392227" y="217695"/>
                  <a:pt x="379431" y="217695"/>
                </a:cubicBezTo>
                <a:cubicBezTo>
                  <a:pt x="366637" y="217695"/>
                  <a:pt x="356265" y="207323"/>
                  <a:pt x="356265" y="194529"/>
                </a:cubicBezTo>
                <a:cubicBezTo>
                  <a:pt x="356265" y="181735"/>
                  <a:pt x="366637" y="171363"/>
                  <a:pt x="379431" y="171363"/>
                </a:cubicBezTo>
                <a:close/>
                <a:moveTo>
                  <a:pt x="202328" y="171363"/>
                </a:moveTo>
                <a:cubicBezTo>
                  <a:pt x="215122" y="171363"/>
                  <a:pt x="225494" y="181735"/>
                  <a:pt x="225494" y="194529"/>
                </a:cubicBezTo>
                <a:cubicBezTo>
                  <a:pt x="225494" y="207323"/>
                  <a:pt x="215122" y="217695"/>
                  <a:pt x="202328" y="217695"/>
                </a:cubicBezTo>
                <a:cubicBezTo>
                  <a:pt x="189534" y="217695"/>
                  <a:pt x="179162" y="207323"/>
                  <a:pt x="179162" y="194529"/>
                </a:cubicBezTo>
                <a:cubicBezTo>
                  <a:pt x="179162" y="181735"/>
                  <a:pt x="189534" y="171363"/>
                  <a:pt x="202328" y="171363"/>
                </a:cubicBezTo>
                <a:close/>
                <a:moveTo>
                  <a:pt x="25230" y="171363"/>
                </a:moveTo>
                <a:cubicBezTo>
                  <a:pt x="38024" y="171363"/>
                  <a:pt x="48396" y="181735"/>
                  <a:pt x="48396" y="194529"/>
                </a:cubicBezTo>
                <a:cubicBezTo>
                  <a:pt x="48396" y="207323"/>
                  <a:pt x="38024" y="217695"/>
                  <a:pt x="25230" y="217695"/>
                </a:cubicBezTo>
                <a:cubicBezTo>
                  <a:pt x="12436" y="217695"/>
                  <a:pt x="2064" y="207323"/>
                  <a:pt x="2064" y="194529"/>
                </a:cubicBezTo>
                <a:cubicBezTo>
                  <a:pt x="2064" y="181735"/>
                  <a:pt x="12436" y="171363"/>
                  <a:pt x="25230" y="171363"/>
                </a:cubicBezTo>
                <a:close/>
                <a:moveTo>
                  <a:pt x="1621172" y="0"/>
                </a:moveTo>
                <a:cubicBezTo>
                  <a:pt x="1633971" y="0"/>
                  <a:pt x="1644345" y="10372"/>
                  <a:pt x="1644345" y="23166"/>
                </a:cubicBezTo>
                <a:cubicBezTo>
                  <a:pt x="1644345" y="35960"/>
                  <a:pt x="1633971" y="46332"/>
                  <a:pt x="1621172" y="46332"/>
                </a:cubicBezTo>
                <a:cubicBezTo>
                  <a:pt x="1608375" y="46332"/>
                  <a:pt x="1598000" y="35960"/>
                  <a:pt x="1598000" y="23166"/>
                </a:cubicBezTo>
                <a:cubicBezTo>
                  <a:pt x="1598000" y="10372"/>
                  <a:pt x="1608375" y="0"/>
                  <a:pt x="1621172" y="0"/>
                </a:cubicBezTo>
                <a:close/>
                <a:moveTo>
                  <a:pt x="1444085" y="0"/>
                </a:moveTo>
                <a:cubicBezTo>
                  <a:pt x="1456880" y="0"/>
                  <a:pt x="1467249" y="10372"/>
                  <a:pt x="1467249" y="23166"/>
                </a:cubicBezTo>
                <a:cubicBezTo>
                  <a:pt x="1467249" y="35960"/>
                  <a:pt x="1456880" y="46332"/>
                  <a:pt x="1444085" y="46332"/>
                </a:cubicBezTo>
                <a:cubicBezTo>
                  <a:pt x="1431293" y="46332"/>
                  <a:pt x="1420920" y="35960"/>
                  <a:pt x="1420920" y="23166"/>
                </a:cubicBezTo>
                <a:cubicBezTo>
                  <a:pt x="1420920" y="10372"/>
                  <a:pt x="1431293" y="0"/>
                  <a:pt x="1444085" y="0"/>
                </a:cubicBezTo>
                <a:close/>
                <a:moveTo>
                  <a:pt x="1266987" y="0"/>
                </a:moveTo>
                <a:cubicBezTo>
                  <a:pt x="1279781" y="0"/>
                  <a:pt x="1290153" y="10372"/>
                  <a:pt x="1290153" y="23166"/>
                </a:cubicBezTo>
                <a:cubicBezTo>
                  <a:pt x="1290153" y="35960"/>
                  <a:pt x="1279781" y="46332"/>
                  <a:pt x="1266987" y="46332"/>
                </a:cubicBezTo>
                <a:cubicBezTo>
                  <a:pt x="1254191" y="46332"/>
                  <a:pt x="1243821" y="35960"/>
                  <a:pt x="1243821" y="23166"/>
                </a:cubicBezTo>
                <a:cubicBezTo>
                  <a:pt x="1243821" y="10372"/>
                  <a:pt x="1254191" y="0"/>
                  <a:pt x="1266987" y="0"/>
                </a:cubicBezTo>
                <a:close/>
                <a:moveTo>
                  <a:pt x="1089895" y="0"/>
                </a:moveTo>
                <a:cubicBezTo>
                  <a:pt x="1102692" y="0"/>
                  <a:pt x="1113063" y="10372"/>
                  <a:pt x="1113063" y="23166"/>
                </a:cubicBezTo>
                <a:cubicBezTo>
                  <a:pt x="1113063" y="35960"/>
                  <a:pt x="1102692" y="46332"/>
                  <a:pt x="1089895" y="46332"/>
                </a:cubicBezTo>
                <a:cubicBezTo>
                  <a:pt x="1077098" y="46332"/>
                  <a:pt x="1066725" y="35960"/>
                  <a:pt x="1066725" y="23166"/>
                </a:cubicBezTo>
                <a:cubicBezTo>
                  <a:pt x="1066725" y="10372"/>
                  <a:pt x="1077098" y="0"/>
                  <a:pt x="1089895" y="0"/>
                </a:cubicBezTo>
                <a:close/>
                <a:moveTo>
                  <a:pt x="912794" y="0"/>
                </a:moveTo>
                <a:cubicBezTo>
                  <a:pt x="925585" y="0"/>
                  <a:pt x="935957" y="10372"/>
                  <a:pt x="935957" y="23166"/>
                </a:cubicBezTo>
                <a:cubicBezTo>
                  <a:pt x="935957" y="35960"/>
                  <a:pt x="925585" y="46332"/>
                  <a:pt x="912794" y="46332"/>
                </a:cubicBezTo>
                <a:cubicBezTo>
                  <a:pt x="899993" y="46332"/>
                  <a:pt x="889627" y="35960"/>
                  <a:pt x="889627" y="23166"/>
                </a:cubicBezTo>
                <a:cubicBezTo>
                  <a:pt x="889627" y="10372"/>
                  <a:pt x="899993" y="0"/>
                  <a:pt x="912794" y="0"/>
                </a:cubicBezTo>
                <a:close/>
                <a:moveTo>
                  <a:pt x="735696" y="0"/>
                </a:moveTo>
                <a:cubicBezTo>
                  <a:pt x="748490" y="0"/>
                  <a:pt x="758862" y="10372"/>
                  <a:pt x="758862" y="23166"/>
                </a:cubicBezTo>
                <a:cubicBezTo>
                  <a:pt x="758862" y="35960"/>
                  <a:pt x="748490" y="46332"/>
                  <a:pt x="735696" y="46332"/>
                </a:cubicBezTo>
                <a:cubicBezTo>
                  <a:pt x="722902" y="46332"/>
                  <a:pt x="712529" y="35960"/>
                  <a:pt x="712529" y="23166"/>
                </a:cubicBezTo>
                <a:cubicBezTo>
                  <a:pt x="712529" y="10372"/>
                  <a:pt x="722902" y="0"/>
                  <a:pt x="735696" y="0"/>
                </a:cubicBezTo>
                <a:close/>
                <a:moveTo>
                  <a:pt x="558593" y="0"/>
                </a:moveTo>
                <a:cubicBezTo>
                  <a:pt x="571387" y="0"/>
                  <a:pt x="581760" y="10372"/>
                  <a:pt x="581760" y="23166"/>
                </a:cubicBezTo>
                <a:cubicBezTo>
                  <a:pt x="581760" y="35960"/>
                  <a:pt x="571387" y="46332"/>
                  <a:pt x="558593" y="46332"/>
                </a:cubicBezTo>
                <a:cubicBezTo>
                  <a:pt x="545799" y="46332"/>
                  <a:pt x="535428" y="35960"/>
                  <a:pt x="535428" y="23166"/>
                </a:cubicBezTo>
                <a:cubicBezTo>
                  <a:pt x="535428" y="10372"/>
                  <a:pt x="545799" y="0"/>
                  <a:pt x="558593" y="0"/>
                </a:cubicBezTo>
                <a:close/>
                <a:moveTo>
                  <a:pt x="381496" y="0"/>
                </a:moveTo>
                <a:cubicBezTo>
                  <a:pt x="394291" y="0"/>
                  <a:pt x="404661" y="10372"/>
                  <a:pt x="404661" y="23166"/>
                </a:cubicBezTo>
                <a:cubicBezTo>
                  <a:pt x="404661" y="35960"/>
                  <a:pt x="394291" y="46332"/>
                  <a:pt x="381496" y="46332"/>
                </a:cubicBezTo>
                <a:cubicBezTo>
                  <a:pt x="368702" y="46332"/>
                  <a:pt x="358329" y="35960"/>
                  <a:pt x="358329" y="23166"/>
                </a:cubicBezTo>
                <a:cubicBezTo>
                  <a:pt x="358329" y="10372"/>
                  <a:pt x="368702" y="0"/>
                  <a:pt x="381496" y="0"/>
                </a:cubicBezTo>
                <a:close/>
                <a:moveTo>
                  <a:pt x="204394" y="0"/>
                </a:moveTo>
                <a:cubicBezTo>
                  <a:pt x="217188" y="0"/>
                  <a:pt x="227560" y="10372"/>
                  <a:pt x="227560" y="23166"/>
                </a:cubicBezTo>
                <a:cubicBezTo>
                  <a:pt x="227560" y="35960"/>
                  <a:pt x="217188" y="46332"/>
                  <a:pt x="204394" y="46332"/>
                </a:cubicBezTo>
                <a:cubicBezTo>
                  <a:pt x="191600" y="46332"/>
                  <a:pt x="181228" y="35960"/>
                  <a:pt x="181228" y="23166"/>
                </a:cubicBezTo>
                <a:cubicBezTo>
                  <a:pt x="181228" y="10372"/>
                  <a:pt x="191600" y="0"/>
                  <a:pt x="204394" y="0"/>
                </a:cubicBezTo>
                <a:close/>
                <a:moveTo>
                  <a:pt x="27296" y="0"/>
                </a:moveTo>
                <a:cubicBezTo>
                  <a:pt x="40090" y="0"/>
                  <a:pt x="50462" y="10372"/>
                  <a:pt x="50462" y="23166"/>
                </a:cubicBezTo>
                <a:cubicBezTo>
                  <a:pt x="50462" y="35960"/>
                  <a:pt x="40090" y="46332"/>
                  <a:pt x="27296" y="46332"/>
                </a:cubicBezTo>
                <a:cubicBezTo>
                  <a:pt x="14502" y="46332"/>
                  <a:pt x="4130" y="35960"/>
                  <a:pt x="4130" y="23166"/>
                </a:cubicBezTo>
                <a:cubicBezTo>
                  <a:pt x="4130" y="10372"/>
                  <a:pt x="14502" y="0"/>
                  <a:pt x="27296" y="0"/>
                </a:cubicBezTo>
                <a:close/>
              </a:path>
            </a:pathLst>
          </a:custGeom>
          <a:gradFill>
            <a:gsLst>
              <a:gs pos="0">
                <a:schemeClr val="accent1"/>
              </a:gs>
              <a:gs pos="100000">
                <a:srgbClr val="F3F3F3"/>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33" name="Google Shape;133;p9"/>
          <p:cNvSpPr/>
          <p:nvPr/>
        </p:nvSpPr>
        <p:spPr>
          <a:xfrm rot="-5400000" flipH="1">
            <a:off x="54039" y="3940576"/>
            <a:ext cx="1972393" cy="1794744"/>
          </a:xfrm>
          <a:custGeom>
            <a:avLst/>
            <a:gdLst/>
            <a:ahLst/>
            <a:cxnLst/>
            <a:rect l="l" t="t" r="r" b="b"/>
            <a:pathLst>
              <a:path w="1650538" h="1501878" extrusionOk="0">
                <a:moveTo>
                  <a:pt x="1627365" y="1455553"/>
                </a:moveTo>
                <a:cubicBezTo>
                  <a:pt x="1640162" y="1455553"/>
                  <a:pt x="1650538" y="1465923"/>
                  <a:pt x="1650538" y="1478716"/>
                </a:cubicBezTo>
                <a:cubicBezTo>
                  <a:pt x="1650538" y="1491508"/>
                  <a:pt x="1640162" y="1501878"/>
                  <a:pt x="1627365" y="1501878"/>
                </a:cubicBezTo>
                <a:cubicBezTo>
                  <a:pt x="1614570" y="1501878"/>
                  <a:pt x="1604196" y="1491508"/>
                  <a:pt x="1604196" y="1478716"/>
                </a:cubicBezTo>
                <a:cubicBezTo>
                  <a:pt x="1604196" y="1465923"/>
                  <a:pt x="1614570" y="1455553"/>
                  <a:pt x="1627365" y="1455553"/>
                </a:cubicBezTo>
                <a:close/>
                <a:moveTo>
                  <a:pt x="1450276" y="1455553"/>
                </a:moveTo>
                <a:cubicBezTo>
                  <a:pt x="1463070" y="1455553"/>
                  <a:pt x="1473440" y="1465923"/>
                  <a:pt x="1473440" y="1478716"/>
                </a:cubicBezTo>
                <a:cubicBezTo>
                  <a:pt x="1473440" y="1491508"/>
                  <a:pt x="1463070" y="1501878"/>
                  <a:pt x="1450276" y="1501878"/>
                </a:cubicBezTo>
                <a:cubicBezTo>
                  <a:pt x="1437482" y="1501878"/>
                  <a:pt x="1427110" y="1491508"/>
                  <a:pt x="1427110" y="1478716"/>
                </a:cubicBezTo>
                <a:cubicBezTo>
                  <a:pt x="1427110" y="1465923"/>
                  <a:pt x="1437482" y="1455553"/>
                  <a:pt x="1450276" y="1455553"/>
                </a:cubicBezTo>
                <a:close/>
                <a:moveTo>
                  <a:pt x="1273177" y="1455553"/>
                </a:moveTo>
                <a:cubicBezTo>
                  <a:pt x="1285971" y="1455553"/>
                  <a:pt x="1296344" y="1465923"/>
                  <a:pt x="1296344" y="1478716"/>
                </a:cubicBezTo>
                <a:cubicBezTo>
                  <a:pt x="1296344" y="1491508"/>
                  <a:pt x="1285971" y="1501878"/>
                  <a:pt x="1273177" y="1501878"/>
                </a:cubicBezTo>
                <a:cubicBezTo>
                  <a:pt x="1260383" y="1501878"/>
                  <a:pt x="1250011" y="1491508"/>
                  <a:pt x="1250011" y="1478716"/>
                </a:cubicBezTo>
                <a:cubicBezTo>
                  <a:pt x="1250011" y="1465923"/>
                  <a:pt x="1260383" y="1455553"/>
                  <a:pt x="1273177" y="1455553"/>
                </a:cubicBezTo>
                <a:close/>
                <a:moveTo>
                  <a:pt x="1096085" y="1455553"/>
                </a:moveTo>
                <a:cubicBezTo>
                  <a:pt x="1108880" y="1455553"/>
                  <a:pt x="1119251" y="1465923"/>
                  <a:pt x="1119251" y="1478716"/>
                </a:cubicBezTo>
                <a:cubicBezTo>
                  <a:pt x="1119251" y="1491508"/>
                  <a:pt x="1108880" y="1501878"/>
                  <a:pt x="1096085" y="1501878"/>
                </a:cubicBezTo>
                <a:cubicBezTo>
                  <a:pt x="1083289" y="1501878"/>
                  <a:pt x="1072914" y="1491508"/>
                  <a:pt x="1072914" y="1478716"/>
                </a:cubicBezTo>
                <a:cubicBezTo>
                  <a:pt x="1072914" y="1465923"/>
                  <a:pt x="1083289" y="1455553"/>
                  <a:pt x="1096085" y="1455553"/>
                </a:cubicBezTo>
                <a:close/>
                <a:moveTo>
                  <a:pt x="918982" y="1455553"/>
                </a:moveTo>
                <a:cubicBezTo>
                  <a:pt x="931774" y="1455553"/>
                  <a:pt x="942146" y="1465923"/>
                  <a:pt x="942146" y="1478716"/>
                </a:cubicBezTo>
                <a:cubicBezTo>
                  <a:pt x="942146" y="1491509"/>
                  <a:pt x="931774" y="1501878"/>
                  <a:pt x="918982" y="1501878"/>
                </a:cubicBezTo>
                <a:cubicBezTo>
                  <a:pt x="906186" y="1501878"/>
                  <a:pt x="895815" y="1491509"/>
                  <a:pt x="895815" y="1478716"/>
                </a:cubicBezTo>
                <a:cubicBezTo>
                  <a:pt x="895815" y="1465923"/>
                  <a:pt x="906186" y="1455553"/>
                  <a:pt x="918982" y="1455553"/>
                </a:cubicBezTo>
                <a:close/>
                <a:moveTo>
                  <a:pt x="741886" y="1455553"/>
                </a:moveTo>
                <a:cubicBezTo>
                  <a:pt x="754681" y="1455553"/>
                  <a:pt x="765052" y="1465923"/>
                  <a:pt x="765052" y="1478716"/>
                </a:cubicBezTo>
                <a:cubicBezTo>
                  <a:pt x="765052" y="1491509"/>
                  <a:pt x="754681" y="1501878"/>
                  <a:pt x="741886" y="1501878"/>
                </a:cubicBezTo>
                <a:cubicBezTo>
                  <a:pt x="729092" y="1501878"/>
                  <a:pt x="718720" y="1491509"/>
                  <a:pt x="718720" y="1478716"/>
                </a:cubicBezTo>
                <a:cubicBezTo>
                  <a:pt x="718720" y="1465923"/>
                  <a:pt x="729092" y="1455553"/>
                  <a:pt x="741886" y="1455553"/>
                </a:cubicBezTo>
                <a:close/>
                <a:moveTo>
                  <a:pt x="564784" y="1455553"/>
                </a:moveTo>
                <a:cubicBezTo>
                  <a:pt x="577578" y="1455553"/>
                  <a:pt x="587950" y="1465923"/>
                  <a:pt x="587950" y="1478716"/>
                </a:cubicBezTo>
                <a:cubicBezTo>
                  <a:pt x="587950" y="1491509"/>
                  <a:pt x="577578" y="1501878"/>
                  <a:pt x="564784" y="1501878"/>
                </a:cubicBezTo>
                <a:cubicBezTo>
                  <a:pt x="551990" y="1501878"/>
                  <a:pt x="541618" y="1491509"/>
                  <a:pt x="541618" y="1478716"/>
                </a:cubicBezTo>
                <a:cubicBezTo>
                  <a:pt x="541618" y="1465923"/>
                  <a:pt x="551990" y="1455553"/>
                  <a:pt x="564784" y="1455553"/>
                </a:cubicBezTo>
                <a:close/>
                <a:moveTo>
                  <a:pt x="387688" y="1455553"/>
                </a:moveTo>
                <a:cubicBezTo>
                  <a:pt x="400481" y="1455553"/>
                  <a:pt x="410850" y="1465923"/>
                  <a:pt x="410850" y="1478716"/>
                </a:cubicBezTo>
                <a:cubicBezTo>
                  <a:pt x="410850" y="1491509"/>
                  <a:pt x="400481" y="1501878"/>
                  <a:pt x="387688" y="1501878"/>
                </a:cubicBezTo>
                <a:cubicBezTo>
                  <a:pt x="374892" y="1501878"/>
                  <a:pt x="364520" y="1491509"/>
                  <a:pt x="364520" y="1478716"/>
                </a:cubicBezTo>
                <a:cubicBezTo>
                  <a:pt x="364520" y="1465923"/>
                  <a:pt x="374892" y="1455553"/>
                  <a:pt x="387688" y="1455553"/>
                </a:cubicBezTo>
                <a:close/>
                <a:moveTo>
                  <a:pt x="210584" y="1455553"/>
                </a:moveTo>
                <a:cubicBezTo>
                  <a:pt x="223378" y="1455553"/>
                  <a:pt x="233750" y="1465923"/>
                  <a:pt x="233750" y="1478716"/>
                </a:cubicBezTo>
                <a:cubicBezTo>
                  <a:pt x="233750" y="1491509"/>
                  <a:pt x="223378" y="1501878"/>
                  <a:pt x="210584" y="1501878"/>
                </a:cubicBezTo>
                <a:cubicBezTo>
                  <a:pt x="197790" y="1501878"/>
                  <a:pt x="187418" y="1491509"/>
                  <a:pt x="187418" y="1478716"/>
                </a:cubicBezTo>
                <a:cubicBezTo>
                  <a:pt x="187418" y="1465923"/>
                  <a:pt x="197790" y="1455553"/>
                  <a:pt x="210584" y="1455553"/>
                </a:cubicBezTo>
                <a:close/>
                <a:moveTo>
                  <a:pt x="33486" y="1455553"/>
                </a:moveTo>
                <a:cubicBezTo>
                  <a:pt x="46280" y="1455553"/>
                  <a:pt x="56652" y="1465923"/>
                  <a:pt x="56652" y="1478716"/>
                </a:cubicBezTo>
                <a:cubicBezTo>
                  <a:pt x="56652" y="1491509"/>
                  <a:pt x="46280" y="1501878"/>
                  <a:pt x="33486" y="1501878"/>
                </a:cubicBezTo>
                <a:cubicBezTo>
                  <a:pt x="20692" y="1501878"/>
                  <a:pt x="10320" y="1491509"/>
                  <a:pt x="10320" y="1478716"/>
                </a:cubicBezTo>
                <a:cubicBezTo>
                  <a:pt x="10320" y="1465923"/>
                  <a:pt x="20692" y="1455553"/>
                  <a:pt x="33486" y="1455553"/>
                </a:cubicBezTo>
                <a:close/>
                <a:moveTo>
                  <a:pt x="1621171" y="1263547"/>
                </a:moveTo>
                <a:cubicBezTo>
                  <a:pt x="1633968" y="1263547"/>
                  <a:pt x="1644342" y="1273917"/>
                  <a:pt x="1644342" y="1286711"/>
                </a:cubicBezTo>
                <a:cubicBezTo>
                  <a:pt x="1644342" y="1299505"/>
                  <a:pt x="1633968" y="1309877"/>
                  <a:pt x="1621171" y="1309877"/>
                </a:cubicBezTo>
                <a:cubicBezTo>
                  <a:pt x="1608373" y="1309877"/>
                  <a:pt x="1597999" y="1299505"/>
                  <a:pt x="1597999" y="1286711"/>
                </a:cubicBezTo>
                <a:cubicBezTo>
                  <a:pt x="1597999" y="1273917"/>
                  <a:pt x="1608373" y="1263547"/>
                  <a:pt x="1621171" y="1263547"/>
                </a:cubicBezTo>
                <a:close/>
                <a:moveTo>
                  <a:pt x="1444083" y="1263547"/>
                </a:moveTo>
                <a:cubicBezTo>
                  <a:pt x="1456876" y="1263547"/>
                  <a:pt x="1467247" y="1273917"/>
                  <a:pt x="1467247" y="1286711"/>
                </a:cubicBezTo>
                <a:cubicBezTo>
                  <a:pt x="1467247" y="1299505"/>
                  <a:pt x="1456876" y="1309877"/>
                  <a:pt x="1444083" y="1309877"/>
                </a:cubicBezTo>
                <a:cubicBezTo>
                  <a:pt x="1431289" y="1309877"/>
                  <a:pt x="1420919" y="1299505"/>
                  <a:pt x="1420919" y="1286711"/>
                </a:cubicBezTo>
                <a:cubicBezTo>
                  <a:pt x="1420919" y="1273917"/>
                  <a:pt x="1431289" y="1263547"/>
                  <a:pt x="1444083" y="1263547"/>
                </a:cubicBezTo>
                <a:close/>
                <a:moveTo>
                  <a:pt x="1266984" y="1263547"/>
                </a:moveTo>
                <a:cubicBezTo>
                  <a:pt x="1279777" y="1263547"/>
                  <a:pt x="1290150" y="1273917"/>
                  <a:pt x="1290150" y="1286711"/>
                </a:cubicBezTo>
                <a:cubicBezTo>
                  <a:pt x="1290150" y="1299506"/>
                  <a:pt x="1279777" y="1309877"/>
                  <a:pt x="1266984" y="1309877"/>
                </a:cubicBezTo>
                <a:cubicBezTo>
                  <a:pt x="1254188" y="1309877"/>
                  <a:pt x="1243818" y="1299506"/>
                  <a:pt x="1243818" y="1286711"/>
                </a:cubicBezTo>
                <a:cubicBezTo>
                  <a:pt x="1243818" y="1273917"/>
                  <a:pt x="1254188" y="1263547"/>
                  <a:pt x="1266984" y="1263547"/>
                </a:cubicBezTo>
                <a:close/>
                <a:moveTo>
                  <a:pt x="1089891" y="1263547"/>
                </a:moveTo>
                <a:cubicBezTo>
                  <a:pt x="1102686" y="1263547"/>
                  <a:pt x="1113060" y="1273917"/>
                  <a:pt x="1113060" y="1286711"/>
                </a:cubicBezTo>
                <a:cubicBezTo>
                  <a:pt x="1113060" y="1299506"/>
                  <a:pt x="1102686" y="1309877"/>
                  <a:pt x="1089891" y="1309877"/>
                </a:cubicBezTo>
                <a:cubicBezTo>
                  <a:pt x="1077094" y="1309877"/>
                  <a:pt x="1066719" y="1299506"/>
                  <a:pt x="1066719" y="1286711"/>
                </a:cubicBezTo>
                <a:cubicBezTo>
                  <a:pt x="1066719" y="1273917"/>
                  <a:pt x="1077094" y="1263547"/>
                  <a:pt x="1089891" y="1263547"/>
                </a:cubicBezTo>
                <a:close/>
                <a:moveTo>
                  <a:pt x="912789" y="1263547"/>
                </a:moveTo>
                <a:cubicBezTo>
                  <a:pt x="925583" y="1263547"/>
                  <a:pt x="935953" y="1273917"/>
                  <a:pt x="935953" y="1286711"/>
                </a:cubicBezTo>
                <a:cubicBezTo>
                  <a:pt x="935953" y="1299506"/>
                  <a:pt x="925583" y="1309877"/>
                  <a:pt x="912789" y="1309877"/>
                </a:cubicBezTo>
                <a:cubicBezTo>
                  <a:pt x="899990" y="1309877"/>
                  <a:pt x="889623" y="1299506"/>
                  <a:pt x="889623" y="1286711"/>
                </a:cubicBezTo>
                <a:cubicBezTo>
                  <a:pt x="889623" y="1273917"/>
                  <a:pt x="899990" y="1263547"/>
                  <a:pt x="912789" y="1263547"/>
                </a:cubicBezTo>
                <a:close/>
                <a:moveTo>
                  <a:pt x="735692" y="1263547"/>
                </a:moveTo>
                <a:cubicBezTo>
                  <a:pt x="748486" y="1263547"/>
                  <a:pt x="758858" y="1273917"/>
                  <a:pt x="758858" y="1286711"/>
                </a:cubicBezTo>
                <a:cubicBezTo>
                  <a:pt x="758858" y="1299507"/>
                  <a:pt x="748486" y="1309877"/>
                  <a:pt x="735692" y="1309877"/>
                </a:cubicBezTo>
                <a:cubicBezTo>
                  <a:pt x="722898" y="1309877"/>
                  <a:pt x="712525" y="1299507"/>
                  <a:pt x="712525" y="1286711"/>
                </a:cubicBezTo>
                <a:cubicBezTo>
                  <a:pt x="712525" y="1273917"/>
                  <a:pt x="722898" y="1263547"/>
                  <a:pt x="735692" y="1263547"/>
                </a:cubicBezTo>
                <a:close/>
                <a:moveTo>
                  <a:pt x="558589" y="1263547"/>
                </a:moveTo>
                <a:cubicBezTo>
                  <a:pt x="571384" y="1263547"/>
                  <a:pt x="581756" y="1273917"/>
                  <a:pt x="581756" y="1286711"/>
                </a:cubicBezTo>
                <a:cubicBezTo>
                  <a:pt x="581756" y="1299507"/>
                  <a:pt x="571384" y="1309877"/>
                  <a:pt x="558589" y="1309877"/>
                </a:cubicBezTo>
                <a:cubicBezTo>
                  <a:pt x="545796" y="1309877"/>
                  <a:pt x="535423" y="1299507"/>
                  <a:pt x="535423" y="1286711"/>
                </a:cubicBezTo>
                <a:cubicBezTo>
                  <a:pt x="535423" y="1273917"/>
                  <a:pt x="545796" y="1263547"/>
                  <a:pt x="558589" y="1263547"/>
                </a:cubicBezTo>
                <a:close/>
                <a:moveTo>
                  <a:pt x="381492" y="1263547"/>
                </a:moveTo>
                <a:cubicBezTo>
                  <a:pt x="394287" y="1263547"/>
                  <a:pt x="404657" y="1273917"/>
                  <a:pt x="404657" y="1286711"/>
                </a:cubicBezTo>
                <a:cubicBezTo>
                  <a:pt x="404657" y="1299507"/>
                  <a:pt x="394287" y="1309877"/>
                  <a:pt x="381492" y="1309877"/>
                </a:cubicBezTo>
                <a:cubicBezTo>
                  <a:pt x="368698" y="1309877"/>
                  <a:pt x="358325" y="1299507"/>
                  <a:pt x="358325" y="1286711"/>
                </a:cubicBezTo>
                <a:cubicBezTo>
                  <a:pt x="358325" y="1273917"/>
                  <a:pt x="368698" y="1263547"/>
                  <a:pt x="381492" y="1263547"/>
                </a:cubicBezTo>
                <a:close/>
                <a:moveTo>
                  <a:pt x="204391" y="1263547"/>
                </a:moveTo>
                <a:cubicBezTo>
                  <a:pt x="217185" y="1263547"/>
                  <a:pt x="227557" y="1273917"/>
                  <a:pt x="227557" y="1286711"/>
                </a:cubicBezTo>
                <a:cubicBezTo>
                  <a:pt x="227557" y="1299507"/>
                  <a:pt x="217185" y="1309877"/>
                  <a:pt x="204391" y="1309877"/>
                </a:cubicBezTo>
                <a:cubicBezTo>
                  <a:pt x="191597" y="1309877"/>
                  <a:pt x="181225" y="1299507"/>
                  <a:pt x="181225" y="1286711"/>
                </a:cubicBezTo>
                <a:cubicBezTo>
                  <a:pt x="181225" y="1273917"/>
                  <a:pt x="191597" y="1263547"/>
                  <a:pt x="204391" y="1263547"/>
                </a:cubicBezTo>
                <a:close/>
                <a:moveTo>
                  <a:pt x="27292" y="1263547"/>
                </a:moveTo>
                <a:cubicBezTo>
                  <a:pt x="40086" y="1263547"/>
                  <a:pt x="50458" y="1273917"/>
                  <a:pt x="50458" y="1286711"/>
                </a:cubicBezTo>
                <a:cubicBezTo>
                  <a:pt x="50458" y="1299507"/>
                  <a:pt x="40086" y="1309879"/>
                  <a:pt x="27292" y="1309879"/>
                </a:cubicBezTo>
                <a:cubicBezTo>
                  <a:pt x="14499" y="1309879"/>
                  <a:pt x="4127" y="1299507"/>
                  <a:pt x="4127" y="1286711"/>
                </a:cubicBezTo>
                <a:cubicBezTo>
                  <a:pt x="4127" y="1273917"/>
                  <a:pt x="14499" y="1263547"/>
                  <a:pt x="27292" y="1263547"/>
                </a:cubicBezTo>
                <a:close/>
                <a:moveTo>
                  <a:pt x="1623236" y="1092182"/>
                </a:moveTo>
                <a:cubicBezTo>
                  <a:pt x="1636033" y="1092182"/>
                  <a:pt x="1646408" y="1102552"/>
                  <a:pt x="1646408" y="1115347"/>
                </a:cubicBezTo>
                <a:cubicBezTo>
                  <a:pt x="1646408" y="1128142"/>
                  <a:pt x="1636033" y="1138515"/>
                  <a:pt x="1623236" y="1138515"/>
                </a:cubicBezTo>
                <a:cubicBezTo>
                  <a:pt x="1610438" y="1138515"/>
                  <a:pt x="1600064" y="1128142"/>
                  <a:pt x="1600064" y="1115347"/>
                </a:cubicBezTo>
                <a:cubicBezTo>
                  <a:pt x="1600064" y="1102552"/>
                  <a:pt x="1610438" y="1092182"/>
                  <a:pt x="1623236" y="1092182"/>
                </a:cubicBezTo>
                <a:close/>
                <a:moveTo>
                  <a:pt x="1446146" y="1092182"/>
                </a:moveTo>
                <a:cubicBezTo>
                  <a:pt x="1458940" y="1092182"/>
                  <a:pt x="1469312" y="1102552"/>
                  <a:pt x="1469312" y="1115347"/>
                </a:cubicBezTo>
                <a:cubicBezTo>
                  <a:pt x="1469312" y="1128142"/>
                  <a:pt x="1458940" y="1138515"/>
                  <a:pt x="1446146" y="1138515"/>
                </a:cubicBezTo>
                <a:cubicBezTo>
                  <a:pt x="1433354" y="1138515"/>
                  <a:pt x="1422981" y="1128142"/>
                  <a:pt x="1422981" y="1115347"/>
                </a:cubicBezTo>
                <a:cubicBezTo>
                  <a:pt x="1422981" y="1102552"/>
                  <a:pt x="1433354" y="1092182"/>
                  <a:pt x="1446146" y="1092182"/>
                </a:cubicBezTo>
                <a:close/>
                <a:moveTo>
                  <a:pt x="1269048" y="1092182"/>
                </a:moveTo>
                <a:cubicBezTo>
                  <a:pt x="1281842" y="1092182"/>
                  <a:pt x="1292214" y="1102553"/>
                  <a:pt x="1292214" y="1115347"/>
                </a:cubicBezTo>
                <a:cubicBezTo>
                  <a:pt x="1292214" y="1128143"/>
                  <a:pt x="1281842" y="1138515"/>
                  <a:pt x="1269048" y="1138515"/>
                </a:cubicBezTo>
                <a:cubicBezTo>
                  <a:pt x="1256253" y="1138515"/>
                  <a:pt x="1245882" y="1128143"/>
                  <a:pt x="1245882" y="1115347"/>
                </a:cubicBezTo>
                <a:cubicBezTo>
                  <a:pt x="1245882" y="1102553"/>
                  <a:pt x="1256253" y="1092182"/>
                  <a:pt x="1269048" y="1092182"/>
                </a:cubicBezTo>
                <a:close/>
                <a:moveTo>
                  <a:pt x="1091956" y="1092182"/>
                </a:moveTo>
                <a:cubicBezTo>
                  <a:pt x="1104753" y="1092182"/>
                  <a:pt x="1115123" y="1102553"/>
                  <a:pt x="1115123" y="1115347"/>
                </a:cubicBezTo>
                <a:cubicBezTo>
                  <a:pt x="1115123" y="1128143"/>
                  <a:pt x="1104753" y="1138515"/>
                  <a:pt x="1091956" y="1138515"/>
                </a:cubicBezTo>
                <a:cubicBezTo>
                  <a:pt x="1079159" y="1138515"/>
                  <a:pt x="1068786" y="1128143"/>
                  <a:pt x="1068786" y="1115347"/>
                </a:cubicBezTo>
                <a:cubicBezTo>
                  <a:pt x="1068786" y="1102553"/>
                  <a:pt x="1079159" y="1092182"/>
                  <a:pt x="1091956" y="1092182"/>
                </a:cubicBezTo>
                <a:close/>
                <a:moveTo>
                  <a:pt x="914854" y="1092182"/>
                </a:moveTo>
                <a:cubicBezTo>
                  <a:pt x="927647" y="1092182"/>
                  <a:pt x="938017" y="1102553"/>
                  <a:pt x="938017" y="1115347"/>
                </a:cubicBezTo>
                <a:cubicBezTo>
                  <a:pt x="938017" y="1128143"/>
                  <a:pt x="927647" y="1138515"/>
                  <a:pt x="914854" y="1138515"/>
                </a:cubicBezTo>
                <a:cubicBezTo>
                  <a:pt x="902054" y="1138515"/>
                  <a:pt x="891687" y="1128143"/>
                  <a:pt x="891687" y="1115347"/>
                </a:cubicBezTo>
                <a:cubicBezTo>
                  <a:pt x="891687" y="1102553"/>
                  <a:pt x="902054" y="1092182"/>
                  <a:pt x="914854" y="1092182"/>
                </a:cubicBezTo>
                <a:close/>
                <a:moveTo>
                  <a:pt x="737757" y="1092182"/>
                </a:moveTo>
                <a:cubicBezTo>
                  <a:pt x="750552" y="1092182"/>
                  <a:pt x="760924" y="1102553"/>
                  <a:pt x="760924" y="1115347"/>
                </a:cubicBezTo>
                <a:cubicBezTo>
                  <a:pt x="760924" y="1128143"/>
                  <a:pt x="750552" y="1138515"/>
                  <a:pt x="737757" y="1138515"/>
                </a:cubicBezTo>
                <a:cubicBezTo>
                  <a:pt x="724963" y="1138515"/>
                  <a:pt x="714591" y="1128143"/>
                  <a:pt x="714591" y="1115347"/>
                </a:cubicBezTo>
                <a:cubicBezTo>
                  <a:pt x="714591" y="1102553"/>
                  <a:pt x="724963" y="1092182"/>
                  <a:pt x="737757" y="1092182"/>
                </a:cubicBezTo>
                <a:close/>
                <a:moveTo>
                  <a:pt x="560655" y="1092182"/>
                </a:moveTo>
                <a:cubicBezTo>
                  <a:pt x="573449" y="1092182"/>
                  <a:pt x="583821" y="1102553"/>
                  <a:pt x="583821" y="1115348"/>
                </a:cubicBezTo>
                <a:cubicBezTo>
                  <a:pt x="583821" y="1128143"/>
                  <a:pt x="573449" y="1138515"/>
                  <a:pt x="560655" y="1138515"/>
                </a:cubicBezTo>
                <a:cubicBezTo>
                  <a:pt x="547861" y="1138515"/>
                  <a:pt x="537489" y="1128143"/>
                  <a:pt x="537489" y="1115348"/>
                </a:cubicBezTo>
                <a:cubicBezTo>
                  <a:pt x="537489" y="1102553"/>
                  <a:pt x="547861" y="1092182"/>
                  <a:pt x="560655" y="1092182"/>
                </a:cubicBezTo>
                <a:close/>
                <a:moveTo>
                  <a:pt x="383558" y="1092182"/>
                </a:moveTo>
                <a:cubicBezTo>
                  <a:pt x="396353" y="1092182"/>
                  <a:pt x="406723" y="1102553"/>
                  <a:pt x="406723" y="1115348"/>
                </a:cubicBezTo>
                <a:cubicBezTo>
                  <a:pt x="406723" y="1128143"/>
                  <a:pt x="396353" y="1138515"/>
                  <a:pt x="383558" y="1138515"/>
                </a:cubicBezTo>
                <a:cubicBezTo>
                  <a:pt x="370763" y="1138515"/>
                  <a:pt x="360391" y="1128143"/>
                  <a:pt x="360391" y="1115348"/>
                </a:cubicBezTo>
                <a:cubicBezTo>
                  <a:pt x="360391" y="1102553"/>
                  <a:pt x="370763" y="1092182"/>
                  <a:pt x="383558" y="1092182"/>
                </a:cubicBezTo>
                <a:close/>
                <a:moveTo>
                  <a:pt x="206455" y="1092182"/>
                </a:moveTo>
                <a:cubicBezTo>
                  <a:pt x="219249" y="1092182"/>
                  <a:pt x="229621" y="1102553"/>
                  <a:pt x="229621" y="1115348"/>
                </a:cubicBezTo>
                <a:cubicBezTo>
                  <a:pt x="229621" y="1128143"/>
                  <a:pt x="219249" y="1138515"/>
                  <a:pt x="206455" y="1138515"/>
                </a:cubicBezTo>
                <a:cubicBezTo>
                  <a:pt x="193661" y="1138515"/>
                  <a:pt x="183289" y="1128143"/>
                  <a:pt x="183289" y="1115348"/>
                </a:cubicBezTo>
                <a:cubicBezTo>
                  <a:pt x="183289" y="1102553"/>
                  <a:pt x="193661" y="1092182"/>
                  <a:pt x="206455" y="1092182"/>
                </a:cubicBezTo>
                <a:close/>
                <a:moveTo>
                  <a:pt x="29357" y="1092182"/>
                </a:moveTo>
                <a:cubicBezTo>
                  <a:pt x="42151" y="1092182"/>
                  <a:pt x="52523" y="1102553"/>
                  <a:pt x="52523" y="1115348"/>
                </a:cubicBezTo>
                <a:cubicBezTo>
                  <a:pt x="52523" y="1128143"/>
                  <a:pt x="42151" y="1138515"/>
                  <a:pt x="29357" y="1138515"/>
                </a:cubicBezTo>
                <a:cubicBezTo>
                  <a:pt x="16563" y="1138515"/>
                  <a:pt x="6191" y="1128143"/>
                  <a:pt x="6191" y="1115348"/>
                </a:cubicBezTo>
                <a:cubicBezTo>
                  <a:pt x="6191" y="1102553"/>
                  <a:pt x="16563" y="1092182"/>
                  <a:pt x="29357" y="1092182"/>
                </a:cubicBezTo>
                <a:close/>
                <a:moveTo>
                  <a:pt x="1623236" y="900174"/>
                </a:moveTo>
                <a:cubicBezTo>
                  <a:pt x="1636033" y="900174"/>
                  <a:pt x="1646408" y="910547"/>
                  <a:pt x="1646408" y="923339"/>
                </a:cubicBezTo>
                <a:cubicBezTo>
                  <a:pt x="1646408" y="936133"/>
                  <a:pt x="1636033" y="946506"/>
                  <a:pt x="1623236" y="946506"/>
                </a:cubicBezTo>
                <a:cubicBezTo>
                  <a:pt x="1610438" y="946506"/>
                  <a:pt x="1600064" y="936133"/>
                  <a:pt x="1600064" y="923339"/>
                </a:cubicBezTo>
                <a:cubicBezTo>
                  <a:pt x="1600064" y="910547"/>
                  <a:pt x="1610438" y="900174"/>
                  <a:pt x="1623236" y="900174"/>
                </a:cubicBezTo>
                <a:close/>
                <a:moveTo>
                  <a:pt x="1446147" y="900174"/>
                </a:moveTo>
                <a:cubicBezTo>
                  <a:pt x="1458941" y="900174"/>
                  <a:pt x="1469313" y="910547"/>
                  <a:pt x="1469313" y="923339"/>
                </a:cubicBezTo>
                <a:cubicBezTo>
                  <a:pt x="1469313" y="936133"/>
                  <a:pt x="1458941" y="946506"/>
                  <a:pt x="1446147" y="946506"/>
                </a:cubicBezTo>
                <a:cubicBezTo>
                  <a:pt x="1433354" y="946506"/>
                  <a:pt x="1422981" y="936133"/>
                  <a:pt x="1422981" y="923339"/>
                </a:cubicBezTo>
                <a:cubicBezTo>
                  <a:pt x="1422981" y="910547"/>
                  <a:pt x="1433354" y="900174"/>
                  <a:pt x="1446147" y="900174"/>
                </a:cubicBezTo>
                <a:close/>
                <a:moveTo>
                  <a:pt x="1269048" y="900174"/>
                </a:moveTo>
                <a:cubicBezTo>
                  <a:pt x="1281842" y="900174"/>
                  <a:pt x="1292215" y="910547"/>
                  <a:pt x="1292215" y="923339"/>
                </a:cubicBezTo>
                <a:cubicBezTo>
                  <a:pt x="1292215" y="936133"/>
                  <a:pt x="1281842" y="946506"/>
                  <a:pt x="1269048" y="946506"/>
                </a:cubicBezTo>
                <a:cubicBezTo>
                  <a:pt x="1256253" y="946506"/>
                  <a:pt x="1245882" y="936133"/>
                  <a:pt x="1245882" y="923339"/>
                </a:cubicBezTo>
                <a:cubicBezTo>
                  <a:pt x="1245882" y="910547"/>
                  <a:pt x="1256253" y="900174"/>
                  <a:pt x="1269048" y="900174"/>
                </a:cubicBezTo>
                <a:close/>
                <a:moveTo>
                  <a:pt x="1091956" y="900174"/>
                </a:moveTo>
                <a:cubicBezTo>
                  <a:pt x="1104753" y="900174"/>
                  <a:pt x="1115123" y="910547"/>
                  <a:pt x="1115123" y="923339"/>
                </a:cubicBezTo>
                <a:cubicBezTo>
                  <a:pt x="1115123" y="936133"/>
                  <a:pt x="1104753" y="946506"/>
                  <a:pt x="1091956" y="946506"/>
                </a:cubicBezTo>
                <a:cubicBezTo>
                  <a:pt x="1079160" y="946506"/>
                  <a:pt x="1068786" y="936133"/>
                  <a:pt x="1068786" y="923339"/>
                </a:cubicBezTo>
                <a:cubicBezTo>
                  <a:pt x="1068786" y="910547"/>
                  <a:pt x="1079160" y="900174"/>
                  <a:pt x="1091956" y="900174"/>
                </a:cubicBezTo>
                <a:close/>
                <a:moveTo>
                  <a:pt x="914854" y="900174"/>
                </a:moveTo>
                <a:cubicBezTo>
                  <a:pt x="927647" y="900174"/>
                  <a:pt x="938019" y="910547"/>
                  <a:pt x="938019" y="923339"/>
                </a:cubicBezTo>
                <a:cubicBezTo>
                  <a:pt x="938019" y="936133"/>
                  <a:pt x="927647" y="946506"/>
                  <a:pt x="914854" y="946506"/>
                </a:cubicBezTo>
                <a:cubicBezTo>
                  <a:pt x="902054" y="946506"/>
                  <a:pt x="891687" y="936133"/>
                  <a:pt x="891687" y="923339"/>
                </a:cubicBezTo>
                <a:cubicBezTo>
                  <a:pt x="891687" y="910547"/>
                  <a:pt x="902054" y="900174"/>
                  <a:pt x="914854" y="900174"/>
                </a:cubicBezTo>
                <a:close/>
                <a:moveTo>
                  <a:pt x="737758" y="900174"/>
                </a:moveTo>
                <a:cubicBezTo>
                  <a:pt x="750552" y="900174"/>
                  <a:pt x="760924" y="910547"/>
                  <a:pt x="760924" y="923339"/>
                </a:cubicBezTo>
                <a:cubicBezTo>
                  <a:pt x="760924" y="936134"/>
                  <a:pt x="750552" y="946506"/>
                  <a:pt x="737758" y="946506"/>
                </a:cubicBezTo>
                <a:cubicBezTo>
                  <a:pt x="724964" y="946506"/>
                  <a:pt x="714592" y="936134"/>
                  <a:pt x="714592" y="923339"/>
                </a:cubicBezTo>
                <a:cubicBezTo>
                  <a:pt x="714592" y="910547"/>
                  <a:pt x="724964" y="900174"/>
                  <a:pt x="737758" y="900174"/>
                </a:cubicBezTo>
                <a:close/>
                <a:moveTo>
                  <a:pt x="560655" y="900174"/>
                </a:moveTo>
                <a:cubicBezTo>
                  <a:pt x="573450" y="900174"/>
                  <a:pt x="583822" y="910547"/>
                  <a:pt x="583822" y="923339"/>
                </a:cubicBezTo>
                <a:cubicBezTo>
                  <a:pt x="583822" y="936134"/>
                  <a:pt x="573450" y="946506"/>
                  <a:pt x="560655" y="946506"/>
                </a:cubicBezTo>
                <a:cubicBezTo>
                  <a:pt x="547862" y="946506"/>
                  <a:pt x="537490" y="936134"/>
                  <a:pt x="537490" y="923339"/>
                </a:cubicBezTo>
                <a:cubicBezTo>
                  <a:pt x="537490" y="910547"/>
                  <a:pt x="547862" y="900174"/>
                  <a:pt x="560655" y="900174"/>
                </a:cubicBezTo>
                <a:close/>
                <a:moveTo>
                  <a:pt x="383559" y="900174"/>
                </a:moveTo>
                <a:cubicBezTo>
                  <a:pt x="396353" y="900174"/>
                  <a:pt x="406723" y="910547"/>
                  <a:pt x="406723" y="923339"/>
                </a:cubicBezTo>
                <a:cubicBezTo>
                  <a:pt x="406723" y="936134"/>
                  <a:pt x="396353" y="946506"/>
                  <a:pt x="383559" y="946506"/>
                </a:cubicBezTo>
                <a:cubicBezTo>
                  <a:pt x="370763" y="946506"/>
                  <a:pt x="360392" y="936134"/>
                  <a:pt x="360392" y="923339"/>
                </a:cubicBezTo>
                <a:cubicBezTo>
                  <a:pt x="360392" y="910547"/>
                  <a:pt x="370763" y="900174"/>
                  <a:pt x="383559" y="900174"/>
                </a:cubicBezTo>
                <a:close/>
                <a:moveTo>
                  <a:pt x="206456" y="900174"/>
                </a:moveTo>
                <a:cubicBezTo>
                  <a:pt x="219249" y="900174"/>
                  <a:pt x="229621" y="910547"/>
                  <a:pt x="229621" y="923339"/>
                </a:cubicBezTo>
                <a:cubicBezTo>
                  <a:pt x="229621" y="936134"/>
                  <a:pt x="219249" y="946506"/>
                  <a:pt x="206456" y="946506"/>
                </a:cubicBezTo>
                <a:cubicBezTo>
                  <a:pt x="193662" y="946506"/>
                  <a:pt x="183290" y="936134"/>
                  <a:pt x="183290" y="923339"/>
                </a:cubicBezTo>
                <a:cubicBezTo>
                  <a:pt x="183290" y="910547"/>
                  <a:pt x="193662" y="900174"/>
                  <a:pt x="206456" y="900174"/>
                </a:cubicBezTo>
                <a:close/>
                <a:moveTo>
                  <a:pt x="29357" y="900174"/>
                </a:moveTo>
                <a:cubicBezTo>
                  <a:pt x="42151" y="900174"/>
                  <a:pt x="52523" y="910547"/>
                  <a:pt x="52523" y="923339"/>
                </a:cubicBezTo>
                <a:cubicBezTo>
                  <a:pt x="52523" y="936134"/>
                  <a:pt x="42151" y="946506"/>
                  <a:pt x="29357" y="946506"/>
                </a:cubicBezTo>
                <a:cubicBezTo>
                  <a:pt x="16564" y="946506"/>
                  <a:pt x="6192" y="936134"/>
                  <a:pt x="6192" y="923339"/>
                </a:cubicBezTo>
                <a:cubicBezTo>
                  <a:pt x="6192" y="910547"/>
                  <a:pt x="16564" y="900174"/>
                  <a:pt x="29357" y="900174"/>
                </a:cubicBezTo>
                <a:close/>
                <a:moveTo>
                  <a:pt x="1448211" y="728810"/>
                </a:moveTo>
                <a:cubicBezTo>
                  <a:pt x="1461004" y="728810"/>
                  <a:pt x="1471376" y="739182"/>
                  <a:pt x="1471376" y="751977"/>
                </a:cubicBezTo>
                <a:cubicBezTo>
                  <a:pt x="1471376" y="764771"/>
                  <a:pt x="1461004" y="775143"/>
                  <a:pt x="1448211" y="775143"/>
                </a:cubicBezTo>
                <a:cubicBezTo>
                  <a:pt x="1435418" y="775143"/>
                  <a:pt x="1425046" y="764771"/>
                  <a:pt x="1425046" y="751977"/>
                </a:cubicBezTo>
                <a:cubicBezTo>
                  <a:pt x="1425046" y="739182"/>
                  <a:pt x="1435418" y="728810"/>
                  <a:pt x="1448211" y="728810"/>
                </a:cubicBezTo>
                <a:close/>
                <a:moveTo>
                  <a:pt x="1271113" y="728810"/>
                </a:moveTo>
                <a:cubicBezTo>
                  <a:pt x="1283908" y="728810"/>
                  <a:pt x="1294279" y="739182"/>
                  <a:pt x="1294279" y="751977"/>
                </a:cubicBezTo>
                <a:cubicBezTo>
                  <a:pt x="1294279" y="764771"/>
                  <a:pt x="1283908" y="775143"/>
                  <a:pt x="1271113" y="775143"/>
                </a:cubicBezTo>
                <a:cubicBezTo>
                  <a:pt x="1258318" y="775143"/>
                  <a:pt x="1247946" y="764771"/>
                  <a:pt x="1247946" y="751977"/>
                </a:cubicBezTo>
                <a:cubicBezTo>
                  <a:pt x="1247946" y="739182"/>
                  <a:pt x="1258318" y="728810"/>
                  <a:pt x="1271113" y="728810"/>
                </a:cubicBezTo>
                <a:close/>
                <a:moveTo>
                  <a:pt x="1094023" y="728810"/>
                </a:moveTo>
                <a:cubicBezTo>
                  <a:pt x="1106818" y="728810"/>
                  <a:pt x="1117189" y="739182"/>
                  <a:pt x="1117189" y="751977"/>
                </a:cubicBezTo>
                <a:cubicBezTo>
                  <a:pt x="1117189" y="764771"/>
                  <a:pt x="1106818" y="775143"/>
                  <a:pt x="1094023" y="775143"/>
                </a:cubicBezTo>
                <a:cubicBezTo>
                  <a:pt x="1081225" y="775143"/>
                  <a:pt x="1070851" y="764771"/>
                  <a:pt x="1070851" y="751977"/>
                </a:cubicBezTo>
                <a:cubicBezTo>
                  <a:pt x="1070851" y="739182"/>
                  <a:pt x="1081225" y="728810"/>
                  <a:pt x="1094023" y="728810"/>
                </a:cubicBezTo>
                <a:close/>
                <a:moveTo>
                  <a:pt x="916920" y="728810"/>
                </a:moveTo>
                <a:cubicBezTo>
                  <a:pt x="929710" y="728810"/>
                  <a:pt x="940083" y="739182"/>
                  <a:pt x="940083" y="751977"/>
                </a:cubicBezTo>
                <a:cubicBezTo>
                  <a:pt x="940083" y="764771"/>
                  <a:pt x="929710" y="775143"/>
                  <a:pt x="916920" y="775143"/>
                </a:cubicBezTo>
                <a:cubicBezTo>
                  <a:pt x="904121" y="775143"/>
                  <a:pt x="893752" y="764771"/>
                  <a:pt x="893752" y="751977"/>
                </a:cubicBezTo>
                <a:cubicBezTo>
                  <a:pt x="893752" y="739182"/>
                  <a:pt x="904121" y="728810"/>
                  <a:pt x="916920" y="728810"/>
                </a:cubicBezTo>
                <a:close/>
                <a:moveTo>
                  <a:pt x="739823" y="728810"/>
                </a:moveTo>
                <a:cubicBezTo>
                  <a:pt x="752617" y="728810"/>
                  <a:pt x="762989" y="739182"/>
                  <a:pt x="762989" y="751977"/>
                </a:cubicBezTo>
                <a:cubicBezTo>
                  <a:pt x="762989" y="764771"/>
                  <a:pt x="752617" y="775143"/>
                  <a:pt x="739823" y="775143"/>
                </a:cubicBezTo>
                <a:cubicBezTo>
                  <a:pt x="727029" y="775143"/>
                  <a:pt x="716656" y="764771"/>
                  <a:pt x="716656" y="751977"/>
                </a:cubicBezTo>
                <a:cubicBezTo>
                  <a:pt x="716656" y="739182"/>
                  <a:pt x="727029" y="728810"/>
                  <a:pt x="739823" y="728810"/>
                </a:cubicBezTo>
                <a:close/>
                <a:moveTo>
                  <a:pt x="562720" y="728810"/>
                </a:moveTo>
                <a:cubicBezTo>
                  <a:pt x="575514" y="728810"/>
                  <a:pt x="585887" y="739182"/>
                  <a:pt x="585887" y="751977"/>
                </a:cubicBezTo>
                <a:cubicBezTo>
                  <a:pt x="585887" y="764771"/>
                  <a:pt x="575514" y="775143"/>
                  <a:pt x="562720" y="775143"/>
                </a:cubicBezTo>
                <a:cubicBezTo>
                  <a:pt x="549926" y="775143"/>
                  <a:pt x="539554" y="764771"/>
                  <a:pt x="539554" y="751977"/>
                </a:cubicBezTo>
                <a:cubicBezTo>
                  <a:pt x="539554" y="739182"/>
                  <a:pt x="549926" y="728810"/>
                  <a:pt x="562720" y="728810"/>
                </a:cubicBezTo>
                <a:close/>
                <a:moveTo>
                  <a:pt x="385624" y="728810"/>
                </a:moveTo>
                <a:cubicBezTo>
                  <a:pt x="398417" y="728810"/>
                  <a:pt x="408787" y="739182"/>
                  <a:pt x="408787" y="751977"/>
                </a:cubicBezTo>
                <a:cubicBezTo>
                  <a:pt x="408787" y="764771"/>
                  <a:pt x="398417" y="775143"/>
                  <a:pt x="385624" y="775143"/>
                </a:cubicBezTo>
                <a:cubicBezTo>
                  <a:pt x="372828" y="775143"/>
                  <a:pt x="362457" y="764771"/>
                  <a:pt x="362457" y="751977"/>
                </a:cubicBezTo>
                <a:cubicBezTo>
                  <a:pt x="362457" y="739182"/>
                  <a:pt x="372828" y="728810"/>
                  <a:pt x="385624" y="728810"/>
                </a:cubicBezTo>
                <a:close/>
                <a:moveTo>
                  <a:pt x="208520" y="728810"/>
                </a:moveTo>
                <a:cubicBezTo>
                  <a:pt x="221314" y="728810"/>
                  <a:pt x="231686" y="739182"/>
                  <a:pt x="231686" y="751977"/>
                </a:cubicBezTo>
                <a:cubicBezTo>
                  <a:pt x="231686" y="764771"/>
                  <a:pt x="221314" y="775143"/>
                  <a:pt x="208520" y="775143"/>
                </a:cubicBezTo>
                <a:cubicBezTo>
                  <a:pt x="195726" y="775143"/>
                  <a:pt x="185354" y="764771"/>
                  <a:pt x="185354" y="751977"/>
                </a:cubicBezTo>
                <a:cubicBezTo>
                  <a:pt x="185354" y="739182"/>
                  <a:pt x="195726" y="728810"/>
                  <a:pt x="208520" y="728810"/>
                </a:cubicBezTo>
                <a:close/>
                <a:moveTo>
                  <a:pt x="31422" y="728810"/>
                </a:moveTo>
                <a:cubicBezTo>
                  <a:pt x="44216" y="728810"/>
                  <a:pt x="54588" y="739182"/>
                  <a:pt x="54588" y="751977"/>
                </a:cubicBezTo>
                <a:cubicBezTo>
                  <a:pt x="54588" y="764771"/>
                  <a:pt x="44216" y="775143"/>
                  <a:pt x="31422" y="775143"/>
                </a:cubicBezTo>
                <a:cubicBezTo>
                  <a:pt x="18628" y="775143"/>
                  <a:pt x="8256" y="764771"/>
                  <a:pt x="8256" y="751977"/>
                </a:cubicBezTo>
                <a:cubicBezTo>
                  <a:pt x="8256" y="739182"/>
                  <a:pt x="18628" y="728810"/>
                  <a:pt x="31422" y="728810"/>
                </a:cubicBezTo>
                <a:close/>
                <a:moveTo>
                  <a:pt x="1625301" y="728809"/>
                </a:moveTo>
                <a:cubicBezTo>
                  <a:pt x="1638099" y="728809"/>
                  <a:pt x="1648473" y="739182"/>
                  <a:pt x="1648473" y="751977"/>
                </a:cubicBezTo>
                <a:cubicBezTo>
                  <a:pt x="1648473" y="764771"/>
                  <a:pt x="1638099" y="775143"/>
                  <a:pt x="1625301" y="775143"/>
                </a:cubicBezTo>
                <a:cubicBezTo>
                  <a:pt x="1612505" y="775143"/>
                  <a:pt x="1602129" y="764771"/>
                  <a:pt x="1602129" y="751977"/>
                </a:cubicBezTo>
                <a:cubicBezTo>
                  <a:pt x="1602129" y="739182"/>
                  <a:pt x="1612505" y="728809"/>
                  <a:pt x="1625301" y="728809"/>
                </a:cubicBezTo>
                <a:close/>
                <a:moveTo>
                  <a:pt x="1617040" y="534738"/>
                </a:moveTo>
                <a:cubicBezTo>
                  <a:pt x="1629841" y="534738"/>
                  <a:pt x="1640215" y="545109"/>
                  <a:pt x="1640215" y="557903"/>
                </a:cubicBezTo>
                <a:cubicBezTo>
                  <a:pt x="1640215" y="570697"/>
                  <a:pt x="1629841" y="581069"/>
                  <a:pt x="1617040" y="581069"/>
                </a:cubicBezTo>
                <a:cubicBezTo>
                  <a:pt x="1604244" y="581069"/>
                  <a:pt x="1593870" y="570697"/>
                  <a:pt x="1593870" y="557903"/>
                </a:cubicBezTo>
                <a:cubicBezTo>
                  <a:pt x="1593870" y="545109"/>
                  <a:pt x="1604244" y="534738"/>
                  <a:pt x="1617040" y="534738"/>
                </a:cubicBezTo>
                <a:close/>
                <a:moveTo>
                  <a:pt x="1439956" y="534738"/>
                </a:moveTo>
                <a:cubicBezTo>
                  <a:pt x="1452749" y="534738"/>
                  <a:pt x="1463120" y="545110"/>
                  <a:pt x="1463120" y="557903"/>
                </a:cubicBezTo>
                <a:cubicBezTo>
                  <a:pt x="1463120" y="570697"/>
                  <a:pt x="1452749" y="581069"/>
                  <a:pt x="1439956" y="581069"/>
                </a:cubicBezTo>
                <a:cubicBezTo>
                  <a:pt x="1427161" y="581069"/>
                  <a:pt x="1416790" y="570697"/>
                  <a:pt x="1416790" y="557903"/>
                </a:cubicBezTo>
                <a:cubicBezTo>
                  <a:pt x="1416790" y="545110"/>
                  <a:pt x="1427161" y="534738"/>
                  <a:pt x="1439956" y="534738"/>
                </a:cubicBezTo>
                <a:close/>
                <a:moveTo>
                  <a:pt x="1262857" y="534738"/>
                </a:moveTo>
                <a:cubicBezTo>
                  <a:pt x="1275650" y="534738"/>
                  <a:pt x="1286023" y="545110"/>
                  <a:pt x="1286023" y="557903"/>
                </a:cubicBezTo>
                <a:cubicBezTo>
                  <a:pt x="1286023" y="570697"/>
                  <a:pt x="1275650" y="581069"/>
                  <a:pt x="1262857" y="581069"/>
                </a:cubicBezTo>
                <a:cubicBezTo>
                  <a:pt x="1250062" y="581069"/>
                  <a:pt x="1239692" y="570697"/>
                  <a:pt x="1239692" y="557903"/>
                </a:cubicBezTo>
                <a:cubicBezTo>
                  <a:pt x="1239692" y="545110"/>
                  <a:pt x="1250062" y="534738"/>
                  <a:pt x="1262857" y="534738"/>
                </a:cubicBezTo>
                <a:close/>
                <a:moveTo>
                  <a:pt x="1085764" y="534738"/>
                </a:moveTo>
                <a:cubicBezTo>
                  <a:pt x="1098561" y="534738"/>
                  <a:pt x="1108933" y="545110"/>
                  <a:pt x="1108933" y="557903"/>
                </a:cubicBezTo>
                <a:cubicBezTo>
                  <a:pt x="1108933" y="570697"/>
                  <a:pt x="1098561" y="581069"/>
                  <a:pt x="1085764" y="581069"/>
                </a:cubicBezTo>
                <a:cubicBezTo>
                  <a:pt x="1072968" y="581069"/>
                  <a:pt x="1062591" y="570697"/>
                  <a:pt x="1062591" y="557903"/>
                </a:cubicBezTo>
                <a:cubicBezTo>
                  <a:pt x="1062591" y="545110"/>
                  <a:pt x="1072968" y="534738"/>
                  <a:pt x="1085764" y="534738"/>
                </a:cubicBezTo>
                <a:close/>
                <a:moveTo>
                  <a:pt x="908662" y="534738"/>
                </a:moveTo>
                <a:cubicBezTo>
                  <a:pt x="921456" y="534738"/>
                  <a:pt x="931826" y="545110"/>
                  <a:pt x="931826" y="557903"/>
                </a:cubicBezTo>
                <a:cubicBezTo>
                  <a:pt x="931826" y="570697"/>
                  <a:pt x="921456" y="581069"/>
                  <a:pt x="908662" y="581069"/>
                </a:cubicBezTo>
                <a:cubicBezTo>
                  <a:pt x="895866" y="581069"/>
                  <a:pt x="885496" y="570697"/>
                  <a:pt x="885496" y="557903"/>
                </a:cubicBezTo>
                <a:cubicBezTo>
                  <a:pt x="885496" y="545110"/>
                  <a:pt x="895866" y="534738"/>
                  <a:pt x="908662" y="534738"/>
                </a:cubicBezTo>
                <a:close/>
                <a:moveTo>
                  <a:pt x="731565" y="534738"/>
                </a:moveTo>
                <a:cubicBezTo>
                  <a:pt x="744360" y="534738"/>
                  <a:pt x="754732" y="545110"/>
                  <a:pt x="754732" y="557904"/>
                </a:cubicBezTo>
                <a:cubicBezTo>
                  <a:pt x="754732" y="570697"/>
                  <a:pt x="744360" y="581069"/>
                  <a:pt x="731565" y="581069"/>
                </a:cubicBezTo>
                <a:cubicBezTo>
                  <a:pt x="718771" y="581069"/>
                  <a:pt x="708399" y="570697"/>
                  <a:pt x="708399" y="557904"/>
                </a:cubicBezTo>
                <a:cubicBezTo>
                  <a:pt x="708399" y="545110"/>
                  <a:pt x="718771" y="534738"/>
                  <a:pt x="731565" y="534738"/>
                </a:cubicBezTo>
                <a:close/>
                <a:moveTo>
                  <a:pt x="554463" y="534738"/>
                </a:moveTo>
                <a:cubicBezTo>
                  <a:pt x="567258" y="534738"/>
                  <a:pt x="577630" y="545110"/>
                  <a:pt x="577630" y="557904"/>
                </a:cubicBezTo>
                <a:cubicBezTo>
                  <a:pt x="577630" y="570697"/>
                  <a:pt x="567258" y="581069"/>
                  <a:pt x="554463" y="581069"/>
                </a:cubicBezTo>
                <a:cubicBezTo>
                  <a:pt x="541669" y="581069"/>
                  <a:pt x="531297" y="570697"/>
                  <a:pt x="531297" y="557904"/>
                </a:cubicBezTo>
                <a:cubicBezTo>
                  <a:pt x="531297" y="545110"/>
                  <a:pt x="541669" y="534738"/>
                  <a:pt x="554463" y="534738"/>
                </a:cubicBezTo>
                <a:close/>
                <a:moveTo>
                  <a:pt x="377366" y="534738"/>
                </a:moveTo>
                <a:cubicBezTo>
                  <a:pt x="390162" y="534738"/>
                  <a:pt x="400532" y="545110"/>
                  <a:pt x="400532" y="557904"/>
                </a:cubicBezTo>
                <a:cubicBezTo>
                  <a:pt x="400532" y="570697"/>
                  <a:pt x="390162" y="581069"/>
                  <a:pt x="377366" y="581069"/>
                </a:cubicBezTo>
                <a:cubicBezTo>
                  <a:pt x="364572" y="581069"/>
                  <a:pt x="354199" y="570697"/>
                  <a:pt x="354199" y="557904"/>
                </a:cubicBezTo>
                <a:cubicBezTo>
                  <a:pt x="354199" y="545110"/>
                  <a:pt x="364572" y="534738"/>
                  <a:pt x="377366" y="534738"/>
                </a:cubicBezTo>
                <a:close/>
                <a:moveTo>
                  <a:pt x="200263" y="534738"/>
                </a:moveTo>
                <a:cubicBezTo>
                  <a:pt x="213057" y="534738"/>
                  <a:pt x="223429" y="545110"/>
                  <a:pt x="223429" y="557904"/>
                </a:cubicBezTo>
                <a:cubicBezTo>
                  <a:pt x="223429" y="570697"/>
                  <a:pt x="213057" y="581069"/>
                  <a:pt x="200263" y="581069"/>
                </a:cubicBezTo>
                <a:cubicBezTo>
                  <a:pt x="187470" y="581069"/>
                  <a:pt x="177098" y="570697"/>
                  <a:pt x="177098" y="557904"/>
                </a:cubicBezTo>
                <a:cubicBezTo>
                  <a:pt x="177098" y="545110"/>
                  <a:pt x="187470" y="534738"/>
                  <a:pt x="200263" y="534738"/>
                </a:cubicBezTo>
                <a:close/>
                <a:moveTo>
                  <a:pt x="23165" y="534738"/>
                </a:moveTo>
                <a:cubicBezTo>
                  <a:pt x="35959" y="534738"/>
                  <a:pt x="46331" y="545110"/>
                  <a:pt x="46331" y="557904"/>
                </a:cubicBezTo>
                <a:cubicBezTo>
                  <a:pt x="46331" y="570697"/>
                  <a:pt x="35959" y="581069"/>
                  <a:pt x="23165" y="581069"/>
                </a:cubicBezTo>
                <a:cubicBezTo>
                  <a:pt x="10371" y="581069"/>
                  <a:pt x="0" y="570697"/>
                  <a:pt x="0" y="557904"/>
                </a:cubicBezTo>
                <a:cubicBezTo>
                  <a:pt x="0" y="545110"/>
                  <a:pt x="10371" y="534738"/>
                  <a:pt x="23165" y="534738"/>
                </a:cubicBezTo>
                <a:close/>
                <a:moveTo>
                  <a:pt x="1619106" y="363375"/>
                </a:moveTo>
                <a:cubicBezTo>
                  <a:pt x="1631904" y="363375"/>
                  <a:pt x="1642279" y="373746"/>
                  <a:pt x="1642279" y="386540"/>
                </a:cubicBezTo>
                <a:cubicBezTo>
                  <a:pt x="1642279" y="399334"/>
                  <a:pt x="1631904" y="409706"/>
                  <a:pt x="1619106" y="409706"/>
                </a:cubicBezTo>
                <a:cubicBezTo>
                  <a:pt x="1606309" y="409706"/>
                  <a:pt x="1595935" y="399334"/>
                  <a:pt x="1595935" y="386540"/>
                </a:cubicBezTo>
                <a:cubicBezTo>
                  <a:pt x="1595935" y="373746"/>
                  <a:pt x="1606309" y="363375"/>
                  <a:pt x="1619106" y="363375"/>
                </a:cubicBezTo>
                <a:close/>
                <a:moveTo>
                  <a:pt x="1442019" y="363375"/>
                </a:moveTo>
                <a:cubicBezTo>
                  <a:pt x="1454813" y="363375"/>
                  <a:pt x="1465185" y="373746"/>
                  <a:pt x="1465185" y="386540"/>
                </a:cubicBezTo>
                <a:cubicBezTo>
                  <a:pt x="1465185" y="399334"/>
                  <a:pt x="1454813" y="409706"/>
                  <a:pt x="1442019" y="409706"/>
                </a:cubicBezTo>
                <a:cubicBezTo>
                  <a:pt x="1429226" y="409706"/>
                  <a:pt x="1418854" y="399334"/>
                  <a:pt x="1418854" y="386540"/>
                </a:cubicBezTo>
                <a:cubicBezTo>
                  <a:pt x="1418854" y="373746"/>
                  <a:pt x="1429226" y="363375"/>
                  <a:pt x="1442019" y="363375"/>
                </a:cubicBezTo>
                <a:close/>
                <a:moveTo>
                  <a:pt x="1264920" y="363375"/>
                </a:moveTo>
                <a:cubicBezTo>
                  <a:pt x="1277715" y="363375"/>
                  <a:pt x="1288086" y="373746"/>
                  <a:pt x="1288086" y="386540"/>
                </a:cubicBezTo>
                <a:cubicBezTo>
                  <a:pt x="1288086" y="399334"/>
                  <a:pt x="1277715" y="409706"/>
                  <a:pt x="1264920" y="409706"/>
                </a:cubicBezTo>
                <a:cubicBezTo>
                  <a:pt x="1252126" y="409706"/>
                  <a:pt x="1241754" y="399334"/>
                  <a:pt x="1241754" y="386540"/>
                </a:cubicBezTo>
                <a:cubicBezTo>
                  <a:pt x="1241754" y="373746"/>
                  <a:pt x="1252126" y="363375"/>
                  <a:pt x="1264920" y="363375"/>
                </a:cubicBezTo>
                <a:close/>
                <a:moveTo>
                  <a:pt x="1087829" y="363375"/>
                </a:moveTo>
                <a:cubicBezTo>
                  <a:pt x="1100626" y="363375"/>
                  <a:pt x="1110998" y="373746"/>
                  <a:pt x="1110998" y="386540"/>
                </a:cubicBezTo>
                <a:cubicBezTo>
                  <a:pt x="1110998" y="399334"/>
                  <a:pt x="1100626" y="409706"/>
                  <a:pt x="1087829" y="409706"/>
                </a:cubicBezTo>
                <a:cubicBezTo>
                  <a:pt x="1075032" y="409706"/>
                  <a:pt x="1064659" y="399334"/>
                  <a:pt x="1064659" y="386540"/>
                </a:cubicBezTo>
                <a:cubicBezTo>
                  <a:pt x="1064659" y="373746"/>
                  <a:pt x="1075032" y="363375"/>
                  <a:pt x="1087829" y="363375"/>
                </a:cubicBezTo>
                <a:close/>
                <a:moveTo>
                  <a:pt x="910729" y="363375"/>
                </a:moveTo>
                <a:cubicBezTo>
                  <a:pt x="923520" y="363375"/>
                  <a:pt x="933892" y="373746"/>
                  <a:pt x="933892" y="386540"/>
                </a:cubicBezTo>
                <a:cubicBezTo>
                  <a:pt x="933892" y="399334"/>
                  <a:pt x="923520" y="409706"/>
                  <a:pt x="910729" y="409706"/>
                </a:cubicBezTo>
                <a:cubicBezTo>
                  <a:pt x="897930" y="409706"/>
                  <a:pt x="887563" y="399334"/>
                  <a:pt x="887563" y="386540"/>
                </a:cubicBezTo>
                <a:cubicBezTo>
                  <a:pt x="887563" y="373746"/>
                  <a:pt x="897930" y="363375"/>
                  <a:pt x="910729" y="363375"/>
                </a:cubicBezTo>
                <a:close/>
                <a:moveTo>
                  <a:pt x="733631" y="363375"/>
                </a:moveTo>
                <a:cubicBezTo>
                  <a:pt x="746425" y="363375"/>
                  <a:pt x="756797" y="373746"/>
                  <a:pt x="756797" y="386540"/>
                </a:cubicBezTo>
                <a:cubicBezTo>
                  <a:pt x="756797" y="399334"/>
                  <a:pt x="746425" y="409706"/>
                  <a:pt x="733631" y="409706"/>
                </a:cubicBezTo>
                <a:cubicBezTo>
                  <a:pt x="720836" y="409706"/>
                  <a:pt x="710464" y="399334"/>
                  <a:pt x="710464" y="386540"/>
                </a:cubicBezTo>
                <a:cubicBezTo>
                  <a:pt x="710464" y="373746"/>
                  <a:pt x="720836" y="363375"/>
                  <a:pt x="733631" y="363375"/>
                </a:cubicBezTo>
                <a:close/>
                <a:moveTo>
                  <a:pt x="556528" y="363375"/>
                </a:moveTo>
                <a:cubicBezTo>
                  <a:pt x="569322" y="363375"/>
                  <a:pt x="579694" y="373746"/>
                  <a:pt x="579694" y="386541"/>
                </a:cubicBezTo>
                <a:cubicBezTo>
                  <a:pt x="579694" y="399334"/>
                  <a:pt x="569322" y="409706"/>
                  <a:pt x="556528" y="409706"/>
                </a:cubicBezTo>
                <a:cubicBezTo>
                  <a:pt x="543734" y="409706"/>
                  <a:pt x="533362" y="399334"/>
                  <a:pt x="533362" y="386541"/>
                </a:cubicBezTo>
                <a:cubicBezTo>
                  <a:pt x="533362" y="373746"/>
                  <a:pt x="543734" y="363375"/>
                  <a:pt x="556528" y="363375"/>
                </a:cubicBezTo>
                <a:close/>
                <a:moveTo>
                  <a:pt x="379431" y="363375"/>
                </a:moveTo>
                <a:cubicBezTo>
                  <a:pt x="392226" y="363375"/>
                  <a:pt x="402597" y="373746"/>
                  <a:pt x="402597" y="386541"/>
                </a:cubicBezTo>
                <a:cubicBezTo>
                  <a:pt x="402597" y="399334"/>
                  <a:pt x="392226" y="409706"/>
                  <a:pt x="379431" y="409706"/>
                </a:cubicBezTo>
                <a:cubicBezTo>
                  <a:pt x="366637" y="409706"/>
                  <a:pt x="356264" y="399334"/>
                  <a:pt x="356264" y="386541"/>
                </a:cubicBezTo>
                <a:cubicBezTo>
                  <a:pt x="356264" y="373746"/>
                  <a:pt x="366637" y="363375"/>
                  <a:pt x="379431" y="363375"/>
                </a:cubicBezTo>
                <a:close/>
                <a:moveTo>
                  <a:pt x="202328" y="363375"/>
                </a:moveTo>
                <a:cubicBezTo>
                  <a:pt x="215122" y="363375"/>
                  <a:pt x="225494" y="373746"/>
                  <a:pt x="225494" y="386541"/>
                </a:cubicBezTo>
                <a:cubicBezTo>
                  <a:pt x="225494" y="399334"/>
                  <a:pt x="215122" y="409706"/>
                  <a:pt x="202328" y="409706"/>
                </a:cubicBezTo>
                <a:cubicBezTo>
                  <a:pt x="189534" y="409706"/>
                  <a:pt x="179162" y="399334"/>
                  <a:pt x="179162" y="386541"/>
                </a:cubicBezTo>
                <a:cubicBezTo>
                  <a:pt x="179162" y="373746"/>
                  <a:pt x="189534" y="363375"/>
                  <a:pt x="202328" y="363375"/>
                </a:cubicBezTo>
                <a:close/>
                <a:moveTo>
                  <a:pt x="25230" y="363375"/>
                </a:moveTo>
                <a:cubicBezTo>
                  <a:pt x="38024" y="363375"/>
                  <a:pt x="48396" y="373746"/>
                  <a:pt x="48396" y="386541"/>
                </a:cubicBezTo>
                <a:cubicBezTo>
                  <a:pt x="48396" y="399334"/>
                  <a:pt x="38024" y="409706"/>
                  <a:pt x="25230" y="409706"/>
                </a:cubicBezTo>
                <a:cubicBezTo>
                  <a:pt x="12436" y="409706"/>
                  <a:pt x="2064" y="399334"/>
                  <a:pt x="2064" y="386541"/>
                </a:cubicBezTo>
                <a:cubicBezTo>
                  <a:pt x="2064" y="373746"/>
                  <a:pt x="12436" y="363375"/>
                  <a:pt x="25230" y="363375"/>
                </a:cubicBezTo>
                <a:close/>
                <a:moveTo>
                  <a:pt x="1619106" y="171363"/>
                </a:moveTo>
                <a:cubicBezTo>
                  <a:pt x="1631906" y="171363"/>
                  <a:pt x="1642280" y="181735"/>
                  <a:pt x="1642280" y="194528"/>
                </a:cubicBezTo>
                <a:cubicBezTo>
                  <a:pt x="1642280" y="207322"/>
                  <a:pt x="1631906" y="217694"/>
                  <a:pt x="1619106" y="217694"/>
                </a:cubicBezTo>
                <a:cubicBezTo>
                  <a:pt x="1606309" y="217694"/>
                  <a:pt x="1595935" y="207322"/>
                  <a:pt x="1595935" y="194528"/>
                </a:cubicBezTo>
                <a:cubicBezTo>
                  <a:pt x="1595935" y="181735"/>
                  <a:pt x="1606309" y="171363"/>
                  <a:pt x="1619106" y="171363"/>
                </a:cubicBezTo>
                <a:close/>
                <a:moveTo>
                  <a:pt x="1442020" y="171363"/>
                </a:moveTo>
                <a:cubicBezTo>
                  <a:pt x="1454815" y="171363"/>
                  <a:pt x="1465185" y="181735"/>
                  <a:pt x="1465185" y="194529"/>
                </a:cubicBezTo>
                <a:cubicBezTo>
                  <a:pt x="1465185" y="207323"/>
                  <a:pt x="1454815" y="217694"/>
                  <a:pt x="1442020" y="217694"/>
                </a:cubicBezTo>
                <a:cubicBezTo>
                  <a:pt x="1429226" y="217694"/>
                  <a:pt x="1418855" y="207323"/>
                  <a:pt x="1418855" y="194529"/>
                </a:cubicBezTo>
                <a:cubicBezTo>
                  <a:pt x="1418855" y="181735"/>
                  <a:pt x="1429226" y="171363"/>
                  <a:pt x="1442020" y="171363"/>
                </a:cubicBezTo>
                <a:close/>
                <a:moveTo>
                  <a:pt x="1264921" y="171363"/>
                </a:moveTo>
                <a:cubicBezTo>
                  <a:pt x="1277715" y="171363"/>
                  <a:pt x="1288088" y="181735"/>
                  <a:pt x="1288088" y="194529"/>
                </a:cubicBezTo>
                <a:cubicBezTo>
                  <a:pt x="1288088" y="207323"/>
                  <a:pt x="1277715" y="217694"/>
                  <a:pt x="1264921" y="217694"/>
                </a:cubicBezTo>
                <a:cubicBezTo>
                  <a:pt x="1252126" y="217694"/>
                  <a:pt x="1241754" y="207323"/>
                  <a:pt x="1241754" y="194529"/>
                </a:cubicBezTo>
                <a:cubicBezTo>
                  <a:pt x="1241754" y="181735"/>
                  <a:pt x="1252126" y="171363"/>
                  <a:pt x="1264921" y="171363"/>
                </a:cubicBezTo>
                <a:close/>
                <a:moveTo>
                  <a:pt x="1087830" y="171363"/>
                </a:moveTo>
                <a:cubicBezTo>
                  <a:pt x="1100626" y="171363"/>
                  <a:pt x="1110998" y="181735"/>
                  <a:pt x="1110998" y="194529"/>
                </a:cubicBezTo>
                <a:cubicBezTo>
                  <a:pt x="1110998" y="207323"/>
                  <a:pt x="1100626" y="217695"/>
                  <a:pt x="1087830" y="217695"/>
                </a:cubicBezTo>
                <a:cubicBezTo>
                  <a:pt x="1075032" y="217695"/>
                  <a:pt x="1064659" y="207323"/>
                  <a:pt x="1064659" y="194529"/>
                </a:cubicBezTo>
                <a:cubicBezTo>
                  <a:pt x="1064659" y="181735"/>
                  <a:pt x="1075032" y="171363"/>
                  <a:pt x="1087830" y="171363"/>
                </a:cubicBezTo>
                <a:close/>
                <a:moveTo>
                  <a:pt x="910729" y="171363"/>
                </a:moveTo>
                <a:cubicBezTo>
                  <a:pt x="923523" y="171363"/>
                  <a:pt x="933892" y="181735"/>
                  <a:pt x="933892" y="194529"/>
                </a:cubicBezTo>
                <a:cubicBezTo>
                  <a:pt x="933892" y="207323"/>
                  <a:pt x="923523" y="217695"/>
                  <a:pt x="910729" y="217695"/>
                </a:cubicBezTo>
                <a:cubicBezTo>
                  <a:pt x="897930" y="217695"/>
                  <a:pt x="887563" y="207323"/>
                  <a:pt x="887563" y="194529"/>
                </a:cubicBezTo>
                <a:cubicBezTo>
                  <a:pt x="887563" y="181735"/>
                  <a:pt x="897930" y="171363"/>
                  <a:pt x="910729" y="171363"/>
                </a:cubicBezTo>
                <a:close/>
                <a:moveTo>
                  <a:pt x="733631" y="171363"/>
                </a:moveTo>
                <a:cubicBezTo>
                  <a:pt x="746426" y="171363"/>
                  <a:pt x="756798" y="181735"/>
                  <a:pt x="756798" y="194529"/>
                </a:cubicBezTo>
                <a:cubicBezTo>
                  <a:pt x="756798" y="207323"/>
                  <a:pt x="746426" y="217695"/>
                  <a:pt x="733631" y="217695"/>
                </a:cubicBezTo>
                <a:cubicBezTo>
                  <a:pt x="720837" y="217695"/>
                  <a:pt x="710465" y="207323"/>
                  <a:pt x="710465" y="194529"/>
                </a:cubicBezTo>
                <a:cubicBezTo>
                  <a:pt x="710465" y="181735"/>
                  <a:pt x="720837" y="171363"/>
                  <a:pt x="733631" y="171363"/>
                </a:cubicBezTo>
                <a:close/>
                <a:moveTo>
                  <a:pt x="556529" y="171363"/>
                </a:moveTo>
                <a:cubicBezTo>
                  <a:pt x="569323" y="171363"/>
                  <a:pt x="579695" y="181735"/>
                  <a:pt x="579695" y="194529"/>
                </a:cubicBezTo>
                <a:cubicBezTo>
                  <a:pt x="579695" y="207323"/>
                  <a:pt x="569323" y="217695"/>
                  <a:pt x="556529" y="217695"/>
                </a:cubicBezTo>
                <a:cubicBezTo>
                  <a:pt x="543734" y="217695"/>
                  <a:pt x="533362" y="207323"/>
                  <a:pt x="533362" y="194529"/>
                </a:cubicBezTo>
                <a:cubicBezTo>
                  <a:pt x="533362" y="181735"/>
                  <a:pt x="543734" y="171363"/>
                  <a:pt x="556529" y="171363"/>
                </a:cubicBezTo>
                <a:close/>
                <a:moveTo>
                  <a:pt x="379431" y="171363"/>
                </a:moveTo>
                <a:cubicBezTo>
                  <a:pt x="392227" y="171363"/>
                  <a:pt x="402597" y="181735"/>
                  <a:pt x="402597" y="194529"/>
                </a:cubicBezTo>
                <a:cubicBezTo>
                  <a:pt x="402597" y="207323"/>
                  <a:pt x="392227" y="217695"/>
                  <a:pt x="379431" y="217695"/>
                </a:cubicBezTo>
                <a:cubicBezTo>
                  <a:pt x="366637" y="217695"/>
                  <a:pt x="356265" y="207323"/>
                  <a:pt x="356265" y="194529"/>
                </a:cubicBezTo>
                <a:cubicBezTo>
                  <a:pt x="356265" y="181735"/>
                  <a:pt x="366637" y="171363"/>
                  <a:pt x="379431" y="171363"/>
                </a:cubicBezTo>
                <a:close/>
                <a:moveTo>
                  <a:pt x="202328" y="171363"/>
                </a:moveTo>
                <a:cubicBezTo>
                  <a:pt x="215122" y="171363"/>
                  <a:pt x="225494" y="181735"/>
                  <a:pt x="225494" y="194529"/>
                </a:cubicBezTo>
                <a:cubicBezTo>
                  <a:pt x="225494" y="207323"/>
                  <a:pt x="215122" y="217695"/>
                  <a:pt x="202328" y="217695"/>
                </a:cubicBezTo>
                <a:cubicBezTo>
                  <a:pt x="189534" y="217695"/>
                  <a:pt x="179162" y="207323"/>
                  <a:pt x="179162" y="194529"/>
                </a:cubicBezTo>
                <a:cubicBezTo>
                  <a:pt x="179162" y="181735"/>
                  <a:pt x="189534" y="171363"/>
                  <a:pt x="202328" y="171363"/>
                </a:cubicBezTo>
                <a:close/>
                <a:moveTo>
                  <a:pt x="25230" y="171363"/>
                </a:moveTo>
                <a:cubicBezTo>
                  <a:pt x="38024" y="171363"/>
                  <a:pt x="48396" y="181735"/>
                  <a:pt x="48396" y="194529"/>
                </a:cubicBezTo>
                <a:cubicBezTo>
                  <a:pt x="48396" y="207323"/>
                  <a:pt x="38024" y="217695"/>
                  <a:pt x="25230" y="217695"/>
                </a:cubicBezTo>
                <a:cubicBezTo>
                  <a:pt x="12436" y="217695"/>
                  <a:pt x="2064" y="207323"/>
                  <a:pt x="2064" y="194529"/>
                </a:cubicBezTo>
                <a:cubicBezTo>
                  <a:pt x="2064" y="181735"/>
                  <a:pt x="12436" y="171363"/>
                  <a:pt x="25230" y="171363"/>
                </a:cubicBezTo>
                <a:close/>
                <a:moveTo>
                  <a:pt x="1621172" y="0"/>
                </a:moveTo>
                <a:cubicBezTo>
                  <a:pt x="1633971" y="0"/>
                  <a:pt x="1644345" y="10372"/>
                  <a:pt x="1644345" y="23166"/>
                </a:cubicBezTo>
                <a:cubicBezTo>
                  <a:pt x="1644345" y="35960"/>
                  <a:pt x="1633971" y="46332"/>
                  <a:pt x="1621172" y="46332"/>
                </a:cubicBezTo>
                <a:cubicBezTo>
                  <a:pt x="1608375" y="46332"/>
                  <a:pt x="1598000" y="35960"/>
                  <a:pt x="1598000" y="23166"/>
                </a:cubicBezTo>
                <a:cubicBezTo>
                  <a:pt x="1598000" y="10372"/>
                  <a:pt x="1608375" y="0"/>
                  <a:pt x="1621172" y="0"/>
                </a:cubicBezTo>
                <a:close/>
                <a:moveTo>
                  <a:pt x="1444085" y="0"/>
                </a:moveTo>
                <a:cubicBezTo>
                  <a:pt x="1456880" y="0"/>
                  <a:pt x="1467249" y="10372"/>
                  <a:pt x="1467249" y="23166"/>
                </a:cubicBezTo>
                <a:cubicBezTo>
                  <a:pt x="1467249" y="35960"/>
                  <a:pt x="1456880" y="46332"/>
                  <a:pt x="1444085" y="46332"/>
                </a:cubicBezTo>
                <a:cubicBezTo>
                  <a:pt x="1431293" y="46332"/>
                  <a:pt x="1420920" y="35960"/>
                  <a:pt x="1420920" y="23166"/>
                </a:cubicBezTo>
                <a:cubicBezTo>
                  <a:pt x="1420920" y="10372"/>
                  <a:pt x="1431293" y="0"/>
                  <a:pt x="1444085" y="0"/>
                </a:cubicBezTo>
                <a:close/>
                <a:moveTo>
                  <a:pt x="1266987" y="0"/>
                </a:moveTo>
                <a:cubicBezTo>
                  <a:pt x="1279781" y="0"/>
                  <a:pt x="1290153" y="10372"/>
                  <a:pt x="1290153" y="23166"/>
                </a:cubicBezTo>
                <a:cubicBezTo>
                  <a:pt x="1290153" y="35960"/>
                  <a:pt x="1279781" y="46332"/>
                  <a:pt x="1266987" y="46332"/>
                </a:cubicBezTo>
                <a:cubicBezTo>
                  <a:pt x="1254191" y="46332"/>
                  <a:pt x="1243821" y="35960"/>
                  <a:pt x="1243821" y="23166"/>
                </a:cubicBezTo>
                <a:cubicBezTo>
                  <a:pt x="1243821" y="10372"/>
                  <a:pt x="1254191" y="0"/>
                  <a:pt x="1266987" y="0"/>
                </a:cubicBezTo>
                <a:close/>
                <a:moveTo>
                  <a:pt x="1089895" y="0"/>
                </a:moveTo>
                <a:cubicBezTo>
                  <a:pt x="1102692" y="0"/>
                  <a:pt x="1113063" y="10372"/>
                  <a:pt x="1113063" y="23166"/>
                </a:cubicBezTo>
                <a:cubicBezTo>
                  <a:pt x="1113063" y="35960"/>
                  <a:pt x="1102692" y="46332"/>
                  <a:pt x="1089895" y="46332"/>
                </a:cubicBezTo>
                <a:cubicBezTo>
                  <a:pt x="1077098" y="46332"/>
                  <a:pt x="1066725" y="35960"/>
                  <a:pt x="1066725" y="23166"/>
                </a:cubicBezTo>
                <a:cubicBezTo>
                  <a:pt x="1066725" y="10372"/>
                  <a:pt x="1077098" y="0"/>
                  <a:pt x="1089895" y="0"/>
                </a:cubicBezTo>
                <a:close/>
                <a:moveTo>
                  <a:pt x="912794" y="0"/>
                </a:moveTo>
                <a:cubicBezTo>
                  <a:pt x="925585" y="0"/>
                  <a:pt x="935957" y="10372"/>
                  <a:pt x="935957" y="23166"/>
                </a:cubicBezTo>
                <a:cubicBezTo>
                  <a:pt x="935957" y="35960"/>
                  <a:pt x="925585" y="46332"/>
                  <a:pt x="912794" y="46332"/>
                </a:cubicBezTo>
                <a:cubicBezTo>
                  <a:pt x="899993" y="46332"/>
                  <a:pt x="889627" y="35960"/>
                  <a:pt x="889627" y="23166"/>
                </a:cubicBezTo>
                <a:cubicBezTo>
                  <a:pt x="889627" y="10372"/>
                  <a:pt x="899993" y="0"/>
                  <a:pt x="912794" y="0"/>
                </a:cubicBezTo>
                <a:close/>
                <a:moveTo>
                  <a:pt x="735696" y="0"/>
                </a:moveTo>
                <a:cubicBezTo>
                  <a:pt x="748490" y="0"/>
                  <a:pt x="758862" y="10372"/>
                  <a:pt x="758862" y="23166"/>
                </a:cubicBezTo>
                <a:cubicBezTo>
                  <a:pt x="758862" y="35960"/>
                  <a:pt x="748490" y="46332"/>
                  <a:pt x="735696" y="46332"/>
                </a:cubicBezTo>
                <a:cubicBezTo>
                  <a:pt x="722902" y="46332"/>
                  <a:pt x="712529" y="35960"/>
                  <a:pt x="712529" y="23166"/>
                </a:cubicBezTo>
                <a:cubicBezTo>
                  <a:pt x="712529" y="10372"/>
                  <a:pt x="722902" y="0"/>
                  <a:pt x="735696" y="0"/>
                </a:cubicBezTo>
                <a:close/>
                <a:moveTo>
                  <a:pt x="558593" y="0"/>
                </a:moveTo>
                <a:cubicBezTo>
                  <a:pt x="571387" y="0"/>
                  <a:pt x="581760" y="10372"/>
                  <a:pt x="581760" y="23166"/>
                </a:cubicBezTo>
                <a:cubicBezTo>
                  <a:pt x="581760" y="35960"/>
                  <a:pt x="571387" y="46332"/>
                  <a:pt x="558593" y="46332"/>
                </a:cubicBezTo>
                <a:cubicBezTo>
                  <a:pt x="545799" y="46332"/>
                  <a:pt x="535428" y="35960"/>
                  <a:pt x="535428" y="23166"/>
                </a:cubicBezTo>
                <a:cubicBezTo>
                  <a:pt x="535428" y="10372"/>
                  <a:pt x="545799" y="0"/>
                  <a:pt x="558593" y="0"/>
                </a:cubicBezTo>
                <a:close/>
                <a:moveTo>
                  <a:pt x="381496" y="0"/>
                </a:moveTo>
                <a:cubicBezTo>
                  <a:pt x="394291" y="0"/>
                  <a:pt x="404661" y="10372"/>
                  <a:pt x="404661" y="23166"/>
                </a:cubicBezTo>
                <a:cubicBezTo>
                  <a:pt x="404661" y="35960"/>
                  <a:pt x="394291" y="46332"/>
                  <a:pt x="381496" y="46332"/>
                </a:cubicBezTo>
                <a:cubicBezTo>
                  <a:pt x="368702" y="46332"/>
                  <a:pt x="358329" y="35960"/>
                  <a:pt x="358329" y="23166"/>
                </a:cubicBezTo>
                <a:cubicBezTo>
                  <a:pt x="358329" y="10372"/>
                  <a:pt x="368702" y="0"/>
                  <a:pt x="381496" y="0"/>
                </a:cubicBezTo>
                <a:close/>
                <a:moveTo>
                  <a:pt x="204394" y="0"/>
                </a:moveTo>
                <a:cubicBezTo>
                  <a:pt x="217188" y="0"/>
                  <a:pt x="227560" y="10372"/>
                  <a:pt x="227560" y="23166"/>
                </a:cubicBezTo>
                <a:cubicBezTo>
                  <a:pt x="227560" y="35960"/>
                  <a:pt x="217188" y="46332"/>
                  <a:pt x="204394" y="46332"/>
                </a:cubicBezTo>
                <a:cubicBezTo>
                  <a:pt x="191600" y="46332"/>
                  <a:pt x="181228" y="35960"/>
                  <a:pt x="181228" y="23166"/>
                </a:cubicBezTo>
                <a:cubicBezTo>
                  <a:pt x="181228" y="10372"/>
                  <a:pt x="191600" y="0"/>
                  <a:pt x="204394" y="0"/>
                </a:cubicBezTo>
                <a:close/>
                <a:moveTo>
                  <a:pt x="27296" y="0"/>
                </a:moveTo>
                <a:cubicBezTo>
                  <a:pt x="40090" y="0"/>
                  <a:pt x="50462" y="10372"/>
                  <a:pt x="50462" y="23166"/>
                </a:cubicBezTo>
                <a:cubicBezTo>
                  <a:pt x="50462" y="35960"/>
                  <a:pt x="40090" y="46332"/>
                  <a:pt x="27296" y="46332"/>
                </a:cubicBezTo>
                <a:cubicBezTo>
                  <a:pt x="14502" y="46332"/>
                  <a:pt x="4130" y="35960"/>
                  <a:pt x="4130" y="23166"/>
                </a:cubicBezTo>
                <a:cubicBezTo>
                  <a:pt x="4130" y="10372"/>
                  <a:pt x="14502" y="0"/>
                  <a:pt x="27296" y="0"/>
                </a:cubicBezTo>
                <a:close/>
              </a:path>
            </a:pathLst>
          </a:custGeom>
          <a:gradFill>
            <a:gsLst>
              <a:gs pos="0">
                <a:schemeClr val="accent1"/>
              </a:gs>
              <a:gs pos="100000">
                <a:srgbClr val="F3F3F3"/>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34" name="Google Shape;134;p9"/>
          <p:cNvSpPr/>
          <p:nvPr/>
        </p:nvSpPr>
        <p:spPr>
          <a:xfrm flipH="1">
            <a:off x="43" y="2579124"/>
            <a:ext cx="640800" cy="604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9"/>
          <p:cNvSpPr/>
          <p:nvPr/>
        </p:nvSpPr>
        <p:spPr>
          <a:xfrm flipH="1">
            <a:off x="10583179" y="6253800"/>
            <a:ext cx="640800" cy="60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9"/>
          <p:cNvSpPr txBox="1">
            <a:spLocks noGrp="1"/>
          </p:cNvSpPr>
          <p:nvPr>
            <p:ph type="title"/>
          </p:nvPr>
        </p:nvSpPr>
        <p:spPr>
          <a:xfrm>
            <a:off x="288825" y="264300"/>
            <a:ext cx="8964000" cy="1610400"/>
          </a:xfrm>
          <a:prstGeom prst="rect">
            <a:avLst/>
          </a:prstGeom>
        </p:spPr>
        <p:txBody>
          <a:bodyPr spcFirstLastPara="1" wrap="square" lIns="121900" tIns="121900" rIns="121900" bIns="121900" anchor="b"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137" name="Google Shape;137;p9"/>
          <p:cNvSpPr txBox="1">
            <a:spLocks noGrp="1"/>
          </p:cNvSpPr>
          <p:nvPr>
            <p:ph type="body" idx="1"/>
          </p:nvPr>
        </p:nvSpPr>
        <p:spPr>
          <a:xfrm>
            <a:off x="2237025" y="2412300"/>
            <a:ext cx="8273400" cy="3607500"/>
          </a:xfrm>
          <a:prstGeom prst="rect">
            <a:avLst/>
          </a:prstGeom>
        </p:spPr>
        <p:txBody>
          <a:bodyPr spcFirstLastPara="1" wrap="square" lIns="121900" tIns="121900" rIns="121900" bIns="121900" anchor="t" anchorCtr="0">
            <a:noAutofit/>
          </a:bodyPr>
          <a:lstStyle>
            <a:lvl1pPr marL="457200" lvl="0" indent="-381000" rtl="0">
              <a:spcBef>
                <a:spcPts val="0"/>
              </a:spcBef>
              <a:spcAft>
                <a:spcPts val="0"/>
              </a:spcAft>
              <a:buSzPts val="2400"/>
              <a:buChar char="●"/>
              <a:defRPr/>
            </a:lvl1pPr>
            <a:lvl2pPr marL="914400" lvl="1" indent="-381000" rtl="0">
              <a:spcBef>
                <a:spcPts val="2100"/>
              </a:spcBef>
              <a:spcAft>
                <a:spcPts val="0"/>
              </a:spcAft>
              <a:buSzPts val="2400"/>
              <a:buChar char="○"/>
              <a:defRPr/>
            </a:lvl2pPr>
            <a:lvl3pPr marL="1371600" lvl="2" indent="-381000" rtl="0">
              <a:spcBef>
                <a:spcPts val="2100"/>
              </a:spcBef>
              <a:spcAft>
                <a:spcPts val="0"/>
              </a:spcAft>
              <a:buSzPts val="2400"/>
              <a:buChar char="■"/>
              <a:defRPr/>
            </a:lvl3pPr>
            <a:lvl4pPr marL="1828800" lvl="3" indent="-381000" rtl="0">
              <a:spcBef>
                <a:spcPts val="2100"/>
              </a:spcBef>
              <a:spcAft>
                <a:spcPts val="0"/>
              </a:spcAft>
              <a:buSzPts val="2400"/>
              <a:buChar char="●"/>
              <a:defRPr/>
            </a:lvl4pPr>
            <a:lvl5pPr marL="2286000" lvl="4" indent="-381000" rtl="0">
              <a:spcBef>
                <a:spcPts val="2100"/>
              </a:spcBef>
              <a:spcAft>
                <a:spcPts val="0"/>
              </a:spcAft>
              <a:buSzPts val="2400"/>
              <a:buChar char="○"/>
              <a:defRPr/>
            </a:lvl5pPr>
            <a:lvl6pPr marL="2743200" lvl="5" indent="-381000" rtl="0">
              <a:spcBef>
                <a:spcPts val="2100"/>
              </a:spcBef>
              <a:spcAft>
                <a:spcPts val="0"/>
              </a:spcAft>
              <a:buSzPts val="2400"/>
              <a:buChar char="■"/>
              <a:defRPr/>
            </a:lvl6pPr>
            <a:lvl7pPr marL="3200400" lvl="6" indent="-381000" rtl="0">
              <a:spcBef>
                <a:spcPts val="2100"/>
              </a:spcBef>
              <a:spcAft>
                <a:spcPts val="0"/>
              </a:spcAft>
              <a:buSzPts val="2400"/>
              <a:buChar char="●"/>
              <a:defRPr/>
            </a:lvl7pPr>
            <a:lvl8pPr marL="3657600" lvl="7" indent="-381000" rtl="0">
              <a:spcBef>
                <a:spcPts val="2100"/>
              </a:spcBef>
              <a:spcAft>
                <a:spcPts val="0"/>
              </a:spcAft>
              <a:buSzPts val="2400"/>
              <a:buChar char="○"/>
              <a:defRPr/>
            </a:lvl8pPr>
            <a:lvl9pPr marL="4114800" lvl="8" indent="-381000" rtl="0">
              <a:spcBef>
                <a:spcPts val="2100"/>
              </a:spcBef>
              <a:spcAft>
                <a:spcPts val="2100"/>
              </a:spcAft>
              <a:buSzPts val="2400"/>
              <a:buChar char="■"/>
              <a:defRPr/>
            </a:lvl9pPr>
          </a:lstStyle>
          <a:p>
            <a:endParaRPr/>
          </a:p>
        </p:txBody>
      </p:sp>
      <p:sp>
        <p:nvSpPr>
          <p:cNvPr id="138" name="Google Shape;138;p9"/>
          <p:cNvSpPr/>
          <p:nvPr/>
        </p:nvSpPr>
        <p:spPr>
          <a:xfrm>
            <a:off x="9019275" y="3969000"/>
            <a:ext cx="2204700" cy="2050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9" name="Google Shape;139;p9"/>
          <p:cNvSpPr txBox="1"/>
          <p:nvPr/>
        </p:nvSpPr>
        <p:spPr>
          <a:xfrm rot="5400000">
            <a:off x="-630575" y="6206825"/>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1"/>
                </a:solidFill>
                <a:latin typeface="Barlow Condensed"/>
                <a:ea typeface="Barlow Condensed"/>
                <a:cs typeface="Barlow Condensed"/>
                <a:sym typeface="Barlow Condensed"/>
              </a:rPr>
              <a:t>SLIDESMANIA.COM</a:t>
            </a:r>
            <a:endParaRPr>
              <a:solidFill>
                <a:schemeClr val="accent1"/>
              </a:solidFill>
              <a:latin typeface="Barlow Condensed"/>
              <a:ea typeface="Barlow Condensed"/>
              <a:cs typeface="Barlow Condensed"/>
              <a:sym typeface="Barlow Condense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0"/>
        <p:cNvGrpSpPr/>
        <p:nvPr/>
      </p:nvGrpSpPr>
      <p:grpSpPr>
        <a:xfrm>
          <a:off x="0" y="0"/>
          <a:ext cx="0" cy="0"/>
          <a:chOff x="0" y="0"/>
          <a:chExt cx="0" cy="0"/>
        </a:xfrm>
      </p:grpSpPr>
      <p:sp>
        <p:nvSpPr>
          <p:cNvPr id="141" name="Google Shape;141;p10"/>
          <p:cNvSpPr/>
          <p:nvPr/>
        </p:nvSpPr>
        <p:spPr>
          <a:xfrm>
            <a:off x="9019275" y="3969000"/>
            <a:ext cx="2204700" cy="2050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2" name="Google Shape;142;p10"/>
          <p:cNvSpPr/>
          <p:nvPr/>
        </p:nvSpPr>
        <p:spPr>
          <a:xfrm flipH="1">
            <a:off x="0" y="0"/>
            <a:ext cx="9497700" cy="5510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0"/>
          <p:cNvSpPr/>
          <p:nvPr/>
        </p:nvSpPr>
        <p:spPr>
          <a:xfrm flipH="1">
            <a:off x="11551200" y="2205900"/>
            <a:ext cx="640800" cy="4652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0"/>
          <p:cNvSpPr/>
          <p:nvPr/>
        </p:nvSpPr>
        <p:spPr>
          <a:xfrm flipH="1">
            <a:off x="9548075" y="6518075"/>
            <a:ext cx="72000" cy="699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0"/>
          <p:cNvSpPr/>
          <p:nvPr/>
        </p:nvSpPr>
        <p:spPr>
          <a:xfrm flipH="1">
            <a:off x="9425710" y="6518075"/>
            <a:ext cx="72000" cy="699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0"/>
          <p:cNvSpPr/>
          <p:nvPr/>
        </p:nvSpPr>
        <p:spPr>
          <a:xfrm flipH="1">
            <a:off x="9303345" y="6518075"/>
            <a:ext cx="72000" cy="699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0"/>
          <p:cNvSpPr/>
          <p:nvPr/>
        </p:nvSpPr>
        <p:spPr>
          <a:xfrm flipH="1">
            <a:off x="9180981" y="6518075"/>
            <a:ext cx="72000" cy="699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8" name="Google Shape;148;p10"/>
          <p:cNvCxnSpPr/>
          <p:nvPr/>
        </p:nvCxnSpPr>
        <p:spPr>
          <a:xfrm rot="10800000">
            <a:off x="1069775" y="6557675"/>
            <a:ext cx="7788300" cy="0"/>
          </a:xfrm>
          <a:prstGeom prst="straightConnector1">
            <a:avLst/>
          </a:prstGeom>
          <a:noFill/>
          <a:ln w="19050" cap="flat" cmpd="sng">
            <a:solidFill>
              <a:srgbClr val="434343"/>
            </a:solidFill>
            <a:prstDash val="solid"/>
            <a:round/>
            <a:headEnd type="none" w="sm" len="sm"/>
            <a:tailEnd type="none" w="sm" len="sm"/>
          </a:ln>
        </p:spPr>
      </p:cxnSp>
      <p:sp>
        <p:nvSpPr>
          <p:cNvPr id="149" name="Google Shape;149;p10"/>
          <p:cNvSpPr/>
          <p:nvPr/>
        </p:nvSpPr>
        <p:spPr>
          <a:xfrm flipH="1">
            <a:off x="10070305" y="144640"/>
            <a:ext cx="1972393" cy="1794744"/>
          </a:xfrm>
          <a:custGeom>
            <a:avLst/>
            <a:gdLst/>
            <a:ahLst/>
            <a:cxnLst/>
            <a:rect l="l" t="t" r="r" b="b"/>
            <a:pathLst>
              <a:path w="1650538" h="1501878" extrusionOk="0">
                <a:moveTo>
                  <a:pt x="1627365" y="1455553"/>
                </a:moveTo>
                <a:cubicBezTo>
                  <a:pt x="1640162" y="1455553"/>
                  <a:pt x="1650538" y="1465923"/>
                  <a:pt x="1650538" y="1478716"/>
                </a:cubicBezTo>
                <a:cubicBezTo>
                  <a:pt x="1650538" y="1491508"/>
                  <a:pt x="1640162" y="1501878"/>
                  <a:pt x="1627365" y="1501878"/>
                </a:cubicBezTo>
                <a:cubicBezTo>
                  <a:pt x="1614570" y="1501878"/>
                  <a:pt x="1604196" y="1491508"/>
                  <a:pt x="1604196" y="1478716"/>
                </a:cubicBezTo>
                <a:cubicBezTo>
                  <a:pt x="1604196" y="1465923"/>
                  <a:pt x="1614570" y="1455553"/>
                  <a:pt x="1627365" y="1455553"/>
                </a:cubicBezTo>
                <a:close/>
                <a:moveTo>
                  <a:pt x="1450276" y="1455553"/>
                </a:moveTo>
                <a:cubicBezTo>
                  <a:pt x="1463070" y="1455553"/>
                  <a:pt x="1473440" y="1465923"/>
                  <a:pt x="1473440" y="1478716"/>
                </a:cubicBezTo>
                <a:cubicBezTo>
                  <a:pt x="1473440" y="1491508"/>
                  <a:pt x="1463070" y="1501878"/>
                  <a:pt x="1450276" y="1501878"/>
                </a:cubicBezTo>
                <a:cubicBezTo>
                  <a:pt x="1437482" y="1501878"/>
                  <a:pt x="1427110" y="1491508"/>
                  <a:pt x="1427110" y="1478716"/>
                </a:cubicBezTo>
                <a:cubicBezTo>
                  <a:pt x="1427110" y="1465923"/>
                  <a:pt x="1437482" y="1455553"/>
                  <a:pt x="1450276" y="1455553"/>
                </a:cubicBezTo>
                <a:close/>
                <a:moveTo>
                  <a:pt x="1273177" y="1455553"/>
                </a:moveTo>
                <a:cubicBezTo>
                  <a:pt x="1285971" y="1455553"/>
                  <a:pt x="1296344" y="1465923"/>
                  <a:pt x="1296344" y="1478716"/>
                </a:cubicBezTo>
                <a:cubicBezTo>
                  <a:pt x="1296344" y="1491508"/>
                  <a:pt x="1285971" y="1501878"/>
                  <a:pt x="1273177" y="1501878"/>
                </a:cubicBezTo>
                <a:cubicBezTo>
                  <a:pt x="1260383" y="1501878"/>
                  <a:pt x="1250011" y="1491508"/>
                  <a:pt x="1250011" y="1478716"/>
                </a:cubicBezTo>
                <a:cubicBezTo>
                  <a:pt x="1250011" y="1465923"/>
                  <a:pt x="1260383" y="1455553"/>
                  <a:pt x="1273177" y="1455553"/>
                </a:cubicBezTo>
                <a:close/>
                <a:moveTo>
                  <a:pt x="1096085" y="1455553"/>
                </a:moveTo>
                <a:cubicBezTo>
                  <a:pt x="1108880" y="1455553"/>
                  <a:pt x="1119251" y="1465923"/>
                  <a:pt x="1119251" y="1478716"/>
                </a:cubicBezTo>
                <a:cubicBezTo>
                  <a:pt x="1119251" y="1491508"/>
                  <a:pt x="1108880" y="1501878"/>
                  <a:pt x="1096085" y="1501878"/>
                </a:cubicBezTo>
                <a:cubicBezTo>
                  <a:pt x="1083289" y="1501878"/>
                  <a:pt x="1072914" y="1491508"/>
                  <a:pt x="1072914" y="1478716"/>
                </a:cubicBezTo>
                <a:cubicBezTo>
                  <a:pt x="1072914" y="1465923"/>
                  <a:pt x="1083289" y="1455553"/>
                  <a:pt x="1096085" y="1455553"/>
                </a:cubicBezTo>
                <a:close/>
                <a:moveTo>
                  <a:pt x="918982" y="1455553"/>
                </a:moveTo>
                <a:cubicBezTo>
                  <a:pt x="931774" y="1455553"/>
                  <a:pt x="942146" y="1465923"/>
                  <a:pt x="942146" y="1478716"/>
                </a:cubicBezTo>
                <a:cubicBezTo>
                  <a:pt x="942146" y="1491509"/>
                  <a:pt x="931774" y="1501878"/>
                  <a:pt x="918982" y="1501878"/>
                </a:cubicBezTo>
                <a:cubicBezTo>
                  <a:pt x="906186" y="1501878"/>
                  <a:pt x="895815" y="1491509"/>
                  <a:pt x="895815" y="1478716"/>
                </a:cubicBezTo>
                <a:cubicBezTo>
                  <a:pt x="895815" y="1465923"/>
                  <a:pt x="906186" y="1455553"/>
                  <a:pt x="918982" y="1455553"/>
                </a:cubicBezTo>
                <a:close/>
                <a:moveTo>
                  <a:pt x="741886" y="1455553"/>
                </a:moveTo>
                <a:cubicBezTo>
                  <a:pt x="754681" y="1455553"/>
                  <a:pt x="765052" y="1465923"/>
                  <a:pt x="765052" y="1478716"/>
                </a:cubicBezTo>
                <a:cubicBezTo>
                  <a:pt x="765052" y="1491509"/>
                  <a:pt x="754681" y="1501878"/>
                  <a:pt x="741886" y="1501878"/>
                </a:cubicBezTo>
                <a:cubicBezTo>
                  <a:pt x="729092" y="1501878"/>
                  <a:pt x="718720" y="1491509"/>
                  <a:pt x="718720" y="1478716"/>
                </a:cubicBezTo>
                <a:cubicBezTo>
                  <a:pt x="718720" y="1465923"/>
                  <a:pt x="729092" y="1455553"/>
                  <a:pt x="741886" y="1455553"/>
                </a:cubicBezTo>
                <a:close/>
                <a:moveTo>
                  <a:pt x="564784" y="1455553"/>
                </a:moveTo>
                <a:cubicBezTo>
                  <a:pt x="577578" y="1455553"/>
                  <a:pt x="587950" y="1465923"/>
                  <a:pt x="587950" y="1478716"/>
                </a:cubicBezTo>
                <a:cubicBezTo>
                  <a:pt x="587950" y="1491509"/>
                  <a:pt x="577578" y="1501878"/>
                  <a:pt x="564784" y="1501878"/>
                </a:cubicBezTo>
                <a:cubicBezTo>
                  <a:pt x="551990" y="1501878"/>
                  <a:pt x="541618" y="1491509"/>
                  <a:pt x="541618" y="1478716"/>
                </a:cubicBezTo>
                <a:cubicBezTo>
                  <a:pt x="541618" y="1465923"/>
                  <a:pt x="551990" y="1455553"/>
                  <a:pt x="564784" y="1455553"/>
                </a:cubicBezTo>
                <a:close/>
                <a:moveTo>
                  <a:pt x="387688" y="1455553"/>
                </a:moveTo>
                <a:cubicBezTo>
                  <a:pt x="400481" y="1455553"/>
                  <a:pt x="410850" y="1465923"/>
                  <a:pt x="410850" y="1478716"/>
                </a:cubicBezTo>
                <a:cubicBezTo>
                  <a:pt x="410850" y="1491509"/>
                  <a:pt x="400481" y="1501878"/>
                  <a:pt x="387688" y="1501878"/>
                </a:cubicBezTo>
                <a:cubicBezTo>
                  <a:pt x="374892" y="1501878"/>
                  <a:pt x="364520" y="1491509"/>
                  <a:pt x="364520" y="1478716"/>
                </a:cubicBezTo>
                <a:cubicBezTo>
                  <a:pt x="364520" y="1465923"/>
                  <a:pt x="374892" y="1455553"/>
                  <a:pt x="387688" y="1455553"/>
                </a:cubicBezTo>
                <a:close/>
                <a:moveTo>
                  <a:pt x="210584" y="1455553"/>
                </a:moveTo>
                <a:cubicBezTo>
                  <a:pt x="223378" y="1455553"/>
                  <a:pt x="233750" y="1465923"/>
                  <a:pt x="233750" y="1478716"/>
                </a:cubicBezTo>
                <a:cubicBezTo>
                  <a:pt x="233750" y="1491509"/>
                  <a:pt x="223378" y="1501878"/>
                  <a:pt x="210584" y="1501878"/>
                </a:cubicBezTo>
                <a:cubicBezTo>
                  <a:pt x="197790" y="1501878"/>
                  <a:pt x="187418" y="1491509"/>
                  <a:pt x="187418" y="1478716"/>
                </a:cubicBezTo>
                <a:cubicBezTo>
                  <a:pt x="187418" y="1465923"/>
                  <a:pt x="197790" y="1455553"/>
                  <a:pt x="210584" y="1455553"/>
                </a:cubicBezTo>
                <a:close/>
                <a:moveTo>
                  <a:pt x="33486" y="1455553"/>
                </a:moveTo>
                <a:cubicBezTo>
                  <a:pt x="46280" y="1455553"/>
                  <a:pt x="56652" y="1465923"/>
                  <a:pt x="56652" y="1478716"/>
                </a:cubicBezTo>
                <a:cubicBezTo>
                  <a:pt x="56652" y="1491509"/>
                  <a:pt x="46280" y="1501878"/>
                  <a:pt x="33486" y="1501878"/>
                </a:cubicBezTo>
                <a:cubicBezTo>
                  <a:pt x="20692" y="1501878"/>
                  <a:pt x="10320" y="1491509"/>
                  <a:pt x="10320" y="1478716"/>
                </a:cubicBezTo>
                <a:cubicBezTo>
                  <a:pt x="10320" y="1465923"/>
                  <a:pt x="20692" y="1455553"/>
                  <a:pt x="33486" y="1455553"/>
                </a:cubicBezTo>
                <a:close/>
                <a:moveTo>
                  <a:pt x="1621171" y="1263547"/>
                </a:moveTo>
                <a:cubicBezTo>
                  <a:pt x="1633968" y="1263547"/>
                  <a:pt x="1644342" y="1273917"/>
                  <a:pt x="1644342" y="1286711"/>
                </a:cubicBezTo>
                <a:cubicBezTo>
                  <a:pt x="1644342" y="1299505"/>
                  <a:pt x="1633968" y="1309877"/>
                  <a:pt x="1621171" y="1309877"/>
                </a:cubicBezTo>
                <a:cubicBezTo>
                  <a:pt x="1608373" y="1309877"/>
                  <a:pt x="1597999" y="1299505"/>
                  <a:pt x="1597999" y="1286711"/>
                </a:cubicBezTo>
                <a:cubicBezTo>
                  <a:pt x="1597999" y="1273917"/>
                  <a:pt x="1608373" y="1263547"/>
                  <a:pt x="1621171" y="1263547"/>
                </a:cubicBezTo>
                <a:close/>
                <a:moveTo>
                  <a:pt x="1444083" y="1263547"/>
                </a:moveTo>
                <a:cubicBezTo>
                  <a:pt x="1456876" y="1263547"/>
                  <a:pt x="1467247" y="1273917"/>
                  <a:pt x="1467247" y="1286711"/>
                </a:cubicBezTo>
                <a:cubicBezTo>
                  <a:pt x="1467247" y="1299505"/>
                  <a:pt x="1456876" y="1309877"/>
                  <a:pt x="1444083" y="1309877"/>
                </a:cubicBezTo>
                <a:cubicBezTo>
                  <a:pt x="1431289" y="1309877"/>
                  <a:pt x="1420919" y="1299505"/>
                  <a:pt x="1420919" y="1286711"/>
                </a:cubicBezTo>
                <a:cubicBezTo>
                  <a:pt x="1420919" y="1273917"/>
                  <a:pt x="1431289" y="1263547"/>
                  <a:pt x="1444083" y="1263547"/>
                </a:cubicBezTo>
                <a:close/>
                <a:moveTo>
                  <a:pt x="1266984" y="1263547"/>
                </a:moveTo>
                <a:cubicBezTo>
                  <a:pt x="1279777" y="1263547"/>
                  <a:pt x="1290150" y="1273917"/>
                  <a:pt x="1290150" y="1286711"/>
                </a:cubicBezTo>
                <a:cubicBezTo>
                  <a:pt x="1290150" y="1299506"/>
                  <a:pt x="1279777" y="1309877"/>
                  <a:pt x="1266984" y="1309877"/>
                </a:cubicBezTo>
                <a:cubicBezTo>
                  <a:pt x="1254188" y="1309877"/>
                  <a:pt x="1243818" y="1299506"/>
                  <a:pt x="1243818" y="1286711"/>
                </a:cubicBezTo>
                <a:cubicBezTo>
                  <a:pt x="1243818" y="1273917"/>
                  <a:pt x="1254188" y="1263547"/>
                  <a:pt x="1266984" y="1263547"/>
                </a:cubicBezTo>
                <a:close/>
                <a:moveTo>
                  <a:pt x="1089891" y="1263547"/>
                </a:moveTo>
                <a:cubicBezTo>
                  <a:pt x="1102686" y="1263547"/>
                  <a:pt x="1113060" y="1273917"/>
                  <a:pt x="1113060" y="1286711"/>
                </a:cubicBezTo>
                <a:cubicBezTo>
                  <a:pt x="1113060" y="1299506"/>
                  <a:pt x="1102686" y="1309877"/>
                  <a:pt x="1089891" y="1309877"/>
                </a:cubicBezTo>
                <a:cubicBezTo>
                  <a:pt x="1077094" y="1309877"/>
                  <a:pt x="1066719" y="1299506"/>
                  <a:pt x="1066719" y="1286711"/>
                </a:cubicBezTo>
                <a:cubicBezTo>
                  <a:pt x="1066719" y="1273917"/>
                  <a:pt x="1077094" y="1263547"/>
                  <a:pt x="1089891" y="1263547"/>
                </a:cubicBezTo>
                <a:close/>
                <a:moveTo>
                  <a:pt x="912789" y="1263547"/>
                </a:moveTo>
                <a:cubicBezTo>
                  <a:pt x="925583" y="1263547"/>
                  <a:pt x="935953" y="1273917"/>
                  <a:pt x="935953" y="1286711"/>
                </a:cubicBezTo>
                <a:cubicBezTo>
                  <a:pt x="935953" y="1299506"/>
                  <a:pt x="925583" y="1309877"/>
                  <a:pt x="912789" y="1309877"/>
                </a:cubicBezTo>
                <a:cubicBezTo>
                  <a:pt x="899990" y="1309877"/>
                  <a:pt x="889623" y="1299506"/>
                  <a:pt x="889623" y="1286711"/>
                </a:cubicBezTo>
                <a:cubicBezTo>
                  <a:pt x="889623" y="1273917"/>
                  <a:pt x="899990" y="1263547"/>
                  <a:pt x="912789" y="1263547"/>
                </a:cubicBezTo>
                <a:close/>
                <a:moveTo>
                  <a:pt x="735692" y="1263547"/>
                </a:moveTo>
                <a:cubicBezTo>
                  <a:pt x="748486" y="1263547"/>
                  <a:pt x="758858" y="1273917"/>
                  <a:pt x="758858" y="1286711"/>
                </a:cubicBezTo>
                <a:cubicBezTo>
                  <a:pt x="758858" y="1299507"/>
                  <a:pt x="748486" y="1309877"/>
                  <a:pt x="735692" y="1309877"/>
                </a:cubicBezTo>
                <a:cubicBezTo>
                  <a:pt x="722898" y="1309877"/>
                  <a:pt x="712525" y="1299507"/>
                  <a:pt x="712525" y="1286711"/>
                </a:cubicBezTo>
                <a:cubicBezTo>
                  <a:pt x="712525" y="1273917"/>
                  <a:pt x="722898" y="1263547"/>
                  <a:pt x="735692" y="1263547"/>
                </a:cubicBezTo>
                <a:close/>
                <a:moveTo>
                  <a:pt x="558589" y="1263547"/>
                </a:moveTo>
                <a:cubicBezTo>
                  <a:pt x="571384" y="1263547"/>
                  <a:pt x="581756" y="1273917"/>
                  <a:pt x="581756" y="1286711"/>
                </a:cubicBezTo>
                <a:cubicBezTo>
                  <a:pt x="581756" y="1299507"/>
                  <a:pt x="571384" y="1309877"/>
                  <a:pt x="558589" y="1309877"/>
                </a:cubicBezTo>
                <a:cubicBezTo>
                  <a:pt x="545796" y="1309877"/>
                  <a:pt x="535423" y="1299507"/>
                  <a:pt x="535423" y="1286711"/>
                </a:cubicBezTo>
                <a:cubicBezTo>
                  <a:pt x="535423" y="1273917"/>
                  <a:pt x="545796" y="1263547"/>
                  <a:pt x="558589" y="1263547"/>
                </a:cubicBezTo>
                <a:close/>
                <a:moveTo>
                  <a:pt x="381492" y="1263547"/>
                </a:moveTo>
                <a:cubicBezTo>
                  <a:pt x="394287" y="1263547"/>
                  <a:pt x="404657" y="1273917"/>
                  <a:pt x="404657" y="1286711"/>
                </a:cubicBezTo>
                <a:cubicBezTo>
                  <a:pt x="404657" y="1299507"/>
                  <a:pt x="394287" y="1309877"/>
                  <a:pt x="381492" y="1309877"/>
                </a:cubicBezTo>
                <a:cubicBezTo>
                  <a:pt x="368698" y="1309877"/>
                  <a:pt x="358325" y="1299507"/>
                  <a:pt x="358325" y="1286711"/>
                </a:cubicBezTo>
                <a:cubicBezTo>
                  <a:pt x="358325" y="1273917"/>
                  <a:pt x="368698" y="1263547"/>
                  <a:pt x="381492" y="1263547"/>
                </a:cubicBezTo>
                <a:close/>
                <a:moveTo>
                  <a:pt x="204391" y="1263547"/>
                </a:moveTo>
                <a:cubicBezTo>
                  <a:pt x="217185" y="1263547"/>
                  <a:pt x="227557" y="1273917"/>
                  <a:pt x="227557" y="1286711"/>
                </a:cubicBezTo>
                <a:cubicBezTo>
                  <a:pt x="227557" y="1299507"/>
                  <a:pt x="217185" y="1309877"/>
                  <a:pt x="204391" y="1309877"/>
                </a:cubicBezTo>
                <a:cubicBezTo>
                  <a:pt x="191597" y="1309877"/>
                  <a:pt x="181225" y="1299507"/>
                  <a:pt x="181225" y="1286711"/>
                </a:cubicBezTo>
                <a:cubicBezTo>
                  <a:pt x="181225" y="1273917"/>
                  <a:pt x="191597" y="1263547"/>
                  <a:pt x="204391" y="1263547"/>
                </a:cubicBezTo>
                <a:close/>
                <a:moveTo>
                  <a:pt x="27292" y="1263547"/>
                </a:moveTo>
                <a:cubicBezTo>
                  <a:pt x="40086" y="1263547"/>
                  <a:pt x="50458" y="1273917"/>
                  <a:pt x="50458" y="1286711"/>
                </a:cubicBezTo>
                <a:cubicBezTo>
                  <a:pt x="50458" y="1299507"/>
                  <a:pt x="40086" y="1309879"/>
                  <a:pt x="27292" y="1309879"/>
                </a:cubicBezTo>
                <a:cubicBezTo>
                  <a:pt x="14499" y="1309879"/>
                  <a:pt x="4127" y="1299507"/>
                  <a:pt x="4127" y="1286711"/>
                </a:cubicBezTo>
                <a:cubicBezTo>
                  <a:pt x="4127" y="1273917"/>
                  <a:pt x="14499" y="1263547"/>
                  <a:pt x="27292" y="1263547"/>
                </a:cubicBezTo>
                <a:close/>
                <a:moveTo>
                  <a:pt x="1623236" y="1092182"/>
                </a:moveTo>
                <a:cubicBezTo>
                  <a:pt x="1636033" y="1092182"/>
                  <a:pt x="1646408" y="1102552"/>
                  <a:pt x="1646408" y="1115347"/>
                </a:cubicBezTo>
                <a:cubicBezTo>
                  <a:pt x="1646408" y="1128142"/>
                  <a:pt x="1636033" y="1138515"/>
                  <a:pt x="1623236" y="1138515"/>
                </a:cubicBezTo>
                <a:cubicBezTo>
                  <a:pt x="1610438" y="1138515"/>
                  <a:pt x="1600064" y="1128142"/>
                  <a:pt x="1600064" y="1115347"/>
                </a:cubicBezTo>
                <a:cubicBezTo>
                  <a:pt x="1600064" y="1102552"/>
                  <a:pt x="1610438" y="1092182"/>
                  <a:pt x="1623236" y="1092182"/>
                </a:cubicBezTo>
                <a:close/>
                <a:moveTo>
                  <a:pt x="1446146" y="1092182"/>
                </a:moveTo>
                <a:cubicBezTo>
                  <a:pt x="1458940" y="1092182"/>
                  <a:pt x="1469312" y="1102552"/>
                  <a:pt x="1469312" y="1115347"/>
                </a:cubicBezTo>
                <a:cubicBezTo>
                  <a:pt x="1469312" y="1128142"/>
                  <a:pt x="1458940" y="1138515"/>
                  <a:pt x="1446146" y="1138515"/>
                </a:cubicBezTo>
                <a:cubicBezTo>
                  <a:pt x="1433354" y="1138515"/>
                  <a:pt x="1422981" y="1128142"/>
                  <a:pt x="1422981" y="1115347"/>
                </a:cubicBezTo>
                <a:cubicBezTo>
                  <a:pt x="1422981" y="1102552"/>
                  <a:pt x="1433354" y="1092182"/>
                  <a:pt x="1446146" y="1092182"/>
                </a:cubicBezTo>
                <a:close/>
                <a:moveTo>
                  <a:pt x="1269048" y="1092182"/>
                </a:moveTo>
                <a:cubicBezTo>
                  <a:pt x="1281842" y="1092182"/>
                  <a:pt x="1292214" y="1102553"/>
                  <a:pt x="1292214" y="1115347"/>
                </a:cubicBezTo>
                <a:cubicBezTo>
                  <a:pt x="1292214" y="1128143"/>
                  <a:pt x="1281842" y="1138515"/>
                  <a:pt x="1269048" y="1138515"/>
                </a:cubicBezTo>
                <a:cubicBezTo>
                  <a:pt x="1256253" y="1138515"/>
                  <a:pt x="1245882" y="1128143"/>
                  <a:pt x="1245882" y="1115347"/>
                </a:cubicBezTo>
                <a:cubicBezTo>
                  <a:pt x="1245882" y="1102553"/>
                  <a:pt x="1256253" y="1092182"/>
                  <a:pt x="1269048" y="1092182"/>
                </a:cubicBezTo>
                <a:close/>
                <a:moveTo>
                  <a:pt x="1091956" y="1092182"/>
                </a:moveTo>
                <a:cubicBezTo>
                  <a:pt x="1104753" y="1092182"/>
                  <a:pt x="1115123" y="1102553"/>
                  <a:pt x="1115123" y="1115347"/>
                </a:cubicBezTo>
                <a:cubicBezTo>
                  <a:pt x="1115123" y="1128143"/>
                  <a:pt x="1104753" y="1138515"/>
                  <a:pt x="1091956" y="1138515"/>
                </a:cubicBezTo>
                <a:cubicBezTo>
                  <a:pt x="1079159" y="1138515"/>
                  <a:pt x="1068786" y="1128143"/>
                  <a:pt x="1068786" y="1115347"/>
                </a:cubicBezTo>
                <a:cubicBezTo>
                  <a:pt x="1068786" y="1102553"/>
                  <a:pt x="1079159" y="1092182"/>
                  <a:pt x="1091956" y="1092182"/>
                </a:cubicBezTo>
                <a:close/>
                <a:moveTo>
                  <a:pt x="914854" y="1092182"/>
                </a:moveTo>
                <a:cubicBezTo>
                  <a:pt x="927647" y="1092182"/>
                  <a:pt x="938017" y="1102553"/>
                  <a:pt x="938017" y="1115347"/>
                </a:cubicBezTo>
                <a:cubicBezTo>
                  <a:pt x="938017" y="1128143"/>
                  <a:pt x="927647" y="1138515"/>
                  <a:pt x="914854" y="1138515"/>
                </a:cubicBezTo>
                <a:cubicBezTo>
                  <a:pt x="902054" y="1138515"/>
                  <a:pt x="891687" y="1128143"/>
                  <a:pt x="891687" y="1115347"/>
                </a:cubicBezTo>
                <a:cubicBezTo>
                  <a:pt x="891687" y="1102553"/>
                  <a:pt x="902054" y="1092182"/>
                  <a:pt x="914854" y="1092182"/>
                </a:cubicBezTo>
                <a:close/>
                <a:moveTo>
                  <a:pt x="737757" y="1092182"/>
                </a:moveTo>
                <a:cubicBezTo>
                  <a:pt x="750552" y="1092182"/>
                  <a:pt x="760924" y="1102553"/>
                  <a:pt x="760924" y="1115347"/>
                </a:cubicBezTo>
                <a:cubicBezTo>
                  <a:pt x="760924" y="1128143"/>
                  <a:pt x="750552" y="1138515"/>
                  <a:pt x="737757" y="1138515"/>
                </a:cubicBezTo>
                <a:cubicBezTo>
                  <a:pt x="724963" y="1138515"/>
                  <a:pt x="714591" y="1128143"/>
                  <a:pt x="714591" y="1115347"/>
                </a:cubicBezTo>
                <a:cubicBezTo>
                  <a:pt x="714591" y="1102553"/>
                  <a:pt x="724963" y="1092182"/>
                  <a:pt x="737757" y="1092182"/>
                </a:cubicBezTo>
                <a:close/>
                <a:moveTo>
                  <a:pt x="560655" y="1092182"/>
                </a:moveTo>
                <a:cubicBezTo>
                  <a:pt x="573449" y="1092182"/>
                  <a:pt x="583821" y="1102553"/>
                  <a:pt x="583821" y="1115348"/>
                </a:cubicBezTo>
                <a:cubicBezTo>
                  <a:pt x="583821" y="1128143"/>
                  <a:pt x="573449" y="1138515"/>
                  <a:pt x="560655" y="1138515"/>
                </a:cubicBezTo>
                <a:cubicBezTo>
                  <a:pt x="547861" y="1138515"/>
                  <a:pt x="537489" y="1128143"/>
                  <a:pt x="537489" y="1115348"/>
                </a:cubicBezTo>
                <a:cubicBezTo>
                  <a:pt x="537489" y="1102553"/>
                  <a:pt x="547861" y="1092182"/>
                  <a:pt x="560655" y="1092182"/>
                </a:cubicBezTo>
                <a:close/>
                <a:moveTo>
                  <a:pt x="383558" y="1092182"/>
                </a:moveTo>
                <a:cubicBezTo>
                  <a:pt x="396353" y="1092182"/>
                  <a:pt x="406723" y="1102553"/>
                  <a:pt x="406723" y="1115348"/>
                </a:cubicBezTo>
                <a:cubicBezTo>
                  <a:pt x="406723" y="1128143"/>
                  <a:pt x="396353" y="1138515"/>
                  <a:pt x="383558" y="1138515"/>
                </a:cubicBezTo>
                <a:cubicBezTo>
                  <a:pt x="370763" y="1138515"/>
                  <a:pt x="360391" y="1128143"/>
                  <a:pt x="360391" y="1115348"/>
                </a:cubicBezTo>
                <a:cubicBezTo>
                  <a:pt x="360391" y="1102553"/>
                  <a:pt x="370763" y="1092182"/>
                  <a:pt x="383558" y="1092182"/>
                </a:cubicBezTo>
                <a:close/>
                <a:moveTo>
                  <a:pt x="206455" y="1092182"/>
                </a:moveTo>
                <a:cubicBezTo>
                  <a:pt x="219249" y="1092182"/>
                  <a:pt x="229621" y="1102553"/>
                  <a:pt x="229621" y="1115348"/>
                </a:cubicBezTo>
                <a:cubicBezTo>
                  <a:pt x="229621" y="1128143"/>
                  <a:pt x="219249" y="1138515"/>
                  <a:pt x="206455" y="1138515"/>
                </a:cubicBezTo>
                <a:cubicBezTo>
                  <a:pt x="193661" y="1138515"/>
                  <a:pt x="183289" y="1128143"/>
                  <a:pt x="183289" y="1115348"/>
                </a:cubicBezTo>
                <a:cubicBezTo>
                  <a:pt x="183289" y="1102553"/>
                  <a:pt x="193661" y="1092182"/>
                  <a:pt x="206455" y="1092182"/>
                </a:cubicBezTo>
                <a:close/>
                <a:moveTo>
                  <a:pt x="29357" y="1092182"/>
                </a:moveTo>
                <a:cubicBezTo>
                  <a:pt x="42151" y="1092182"/>
                  <a:pt x="52523" y="1102553"/>
                  <a:pt x="52523" y="1115348"/>
                </a:cubicBezTo>
                <a:cubicBezTo>
                  <a:pt x="52523" y="1128143"/>
                  <a:pt x="42151" y="1138515"/>
                  <a:pt x="29357" y="1138515"/>
                </a:cubicBezTo>
                <a:cubicBezTo>
                  <a:pt x="16563" y="1138515"/>
                  <a:pt x="6191" y="1128143"/>
                  <a:pt x="6191" y="1115348"/>
                </a:cubicBezTo>
                <a:cubicBezTo>
                  <a:pt x="6191" y="1102553"/>
                  <a:pt x="16563" y="1092182"/>
                  <a:pt x="29357" y="1092182"/>
                </a:cubicBezTo>
                <a:close/>
                <a:moveTo>
                  <a:pt x="1623236" y="900174"/>
                </a:moveTo>
                <a:cubicBezTo>
                  <a:pt x="1636033" y="900174"/>
                  <a:pt x="1646408" y="910547"/>
                  <a:pt x="1646408" y="923339"/>
                </a:cubicBezTo>
                <a:cubicBezTo>
                  <a:pt x="1646408" y="936133"/>
                  <a:pt x="1636033" y="946506"/>
                  <a:pt x="1623236" y="946506"/>
                </a:cubicBezTo>
                <a:cubicBezTo>
                  <a:pt x="1610438" y="946506"/>
                  <a:pt x="1600064" y="936133"/>
                  <a:pt x="1600064" y="923339"/>
                </a:cubicBezTo>
                <a:cubicBezTo>
                  <a:pt x="1600064" y="910547"/>
                  <a:pt x="1610438" y="900174"/>
                  <a:pt x="1623236" y="900174"/>
                </a:cubicBezTo>
                <a:close/>
                <a:moveTo>
                  <a:pt x="1446147" y="900174"/>
                </a:moveTo>
                <a:cubicBezTo>
                  <a:pt x="1458941" y="900174"/>
                  <a:pt x="1469313" y="910547"/>
                  <a:pt x="1469313" y="923339"/>
                </a:cubicBezTo>
                <a:cubicBezTo>
                  <a:pt x="1469313" y="936133"/>
                  <a:pt x="1458941" y="946506"/>
                  <a:pt x="1446147" y="946506"/>
                </a:cubicBezTo>
                <a:cubicBezTo>
                  <a:pt x="1433354" y="946506"/>
                  <a:pt x="1422981" y="936133"/>
                  <a:pt x="1422981" y="923339"/>
                </a:cubicBezTo>
                <a:cubicBezTo>
                  <a:pt x="1422981" y="910547"/>
                  <a:pt x="1433354" y="900174"/>
                  <a:pt x="1446147" y="900174"/>
                </a:cubicBezTo>
                <a:close/>
                <a:moveTo>
                  <a:pt x="1269048" y="900174"/>
                </a:moveTo>
                <a:cubicBezTo>
                  <a:pt x="1281842" y="900174"/>
                  <a:pt x="1292215" y="910547"/>
                  <a:pt x="1292215" y="923339"/>
                </a:cubicBezTo>
                <a:cubicBezTo>
                  <a:pt x="1292215" y="936133"/>
                  <a:pt x="1281842" y="946506"/>
                  <a:pt x="1269048" y="946506"/>
                </a:cubicBezTo>
                <a:cubicBezTo>
                  <a:pt x="1256253" y="946506"/>
                  <a:pt x="1245882" y="936133"/>
                  <a:pt x="1245882" y="923339"/>
                </a:cubicBezTo>
                <a:cubicBezTo>
                  <a:pt x="1245882" y="910547"/>
                  <a:pt x="1256253" y="900174"/>
                  <a:pt x="1269048" y="900174"/>
                </a:cubicBezTo>
                <a:close/>
                <a:moveTo>
                  <a:pt x="1091956" y="900174"/>
                </a:moveTo>
                <a:cubicBezTo>
                  <a:pt x="1104753" y="900174"/>
                  <a:pt x="1115123" y="910547"/>
                  <a:pt x="1115123" y="923339"/>
                </a:cubicBezTo>
                <a:cubicBezTo>
                  <a:pt x="1115123" y="936133"/>
                  <a:pt x="1104753" y="946506"/>
                  <a:pt x="1091956" y="946506"/>
                </a:cubicBezTo>
                <a:cubicBezTo>
                  <a:pt x="1079160" y="946506"/>
                  <a:pt x="1068786" y="936133"/>
                  <a:pt x="1068786" y="923339"/>
                </a:cubicBezTo>
                <a:cubicBezTo>
                  <a:pt x="1068786" y="910547"/>
                  <a:pt x="1079160" y="900174"/>
                  <a:pt x="1091956" y="900174"/>
                </a:cubicBezTo>
                <a:close/>
                <a:moveTo>
                  <a:pt x="914854" y="900174"/>
                </a:moveTo>
                <a:cubicBezTo>
                  <a:pt x="927647" y="900174"/>
                  <a:pt x="938019" y="910547"/>
                  <a:pt x="938019" y="923339"/>
                </a:cubicBezTo>
                <a:cubicBezTo>
                  <a:pt x="938019" y="936133"/>
                  <a:pt x="927647" y="946506"/>
                  <a:pt x="914854" y="946506"/>
                </a:cubicBezTo>
                <a:cubicBezTo>
                  <a:pt x="902054" y="946506"/>
                  <a:pt x="891687" y="936133"/>
                  <a:pt x="891687" y="923339"/>
                </a:cubicBezTo>
                <a:cubicBezTo>
                  <a:pt x="891687" y="910547"/>
                  <a:pt x="902054" y="900174"/>
                  <a:pt x="914854" y="900174"/>
                </a:cubicBezTo>
                <a:close/>
                <a:moveTo>
                  <a:pt x="737758" y="900174"/>
                </a:moveTo>
                <a:cubicBezTo>
                  <a:pt x="750552" y="900174"/>
                  <a:pt x="760924" y="910547"/>
                  <a:pt x="760924" y="923339"/>
                </a:cubicBezTo>
                <a:cubicBezTo>
                  <a:pt x="760924" y="936134"/>
                  <a:pt x="750552" y="946506"/>
                  <a:pt x="737758" y="946506"/>
                </a:cubicBezTo>
                <a:cubicBezTo>
                  <a:pt x="724964" y="946506"/>
                  <a:pt x="714592" y="936134"/>
                  <a:pt x="714592" y="923339"/>
                </a:cubicBezTo>
                <a:cubicBezTo>
                  <a:pt x="714592" y="910547"/>
                  <a:pt x="724964" y="900174"/>
                  <a:pt x="737758" y="900174"/>
                </a:cubicBezTo>
                <a:close/>
                <a:moveTo>
                  <a:pt x="560655" y="900174"/>
                </a:moveTo>
                <a:cubicBezTo>
                  <a:pt x="573450" y="900174"/>
                  <a:pt x="583822" y="910547"/>
                  <a:pt x="583822" y="923339"/>
                </a:cubicBezTo>
                <a:cubicBezTo>
                  <a:pt x="583822" y="936134"/>
                  <a:pt x="573450" y="946506"/>
                  <a:pt x="560655" y="946506"/>
                </a:cubicBezTo>
                <a:cubicBezTo>
                  <a:pt x="547862" y="946506"/>
                  <a:pt x="537490" y="936134"/>
                  <a:pt x="537490" y="923339"/>
                </a:cubicBezTo>
                <a:cubicBezTo>
                  <a:pt x="537490" y="910547"/>
                  <a:pt x="547862" y="900174"/>
                  <a:pt x="560655" y="900174"/>
                </a:cubicBezTo>
                <a:close/>
                <a:moveTo>
                  <a:pt x="383559" y="900174"/>
                </a:moveTo>
                <a:cubicBezTo>
                  <a:pt x="396353" y="900174"/>
                  <a:pt x="406723" y="910547"/>
                  <a:pt x="406723" y="923339"/>
                </a:cubicBezTo>
                <a:cubicBezTo>
                  <a:pt x="406723" y="936134"/>
                  <a:pt x="396353" y="946506"/>
                  <a:pt x="383559" y="946506"/>
                </a:cubicBezTo>
                <a:cubicBezTo>
                  <a:pt x="370763" y="946506"/>
                  <a:pt x="360392" y="936134"/>
                  <a:pt x="360392" y="923339"/>
                </a:cubicBezTo>
                <a:cubicBezTo>
                  <a:pt x="360392" y="910547"/>
                  <a:pt x="370763" y="900174"/>
                  <a:pt x="383559" y="900174"/>
                </a:cubicBezTo>
                <a:close/>
                <a:moveTo>
                  <a:pt x="206456" y="900174"/>
                </a:moveTo>
                <a:cubicBezTo>
                  <a:pt x="219249" y="900174"/>
                  <a:pt x="229621" y="910547"/>
                  <a:pt x="229621" y="923339"/>
                </a:cubicBezTo>
                <a:cubicBezTo>
                  <a:pt x="229621" y="936134"/>
                  <a:pt x="219249" y="946506"/>
                  <a:pt x="206456" y="946506"/>
                </a:cubicBezTo>
                <a:cubicBezTo>
                  <a:pt x="193662" y="946506"/>
                  <a:pt x="183290" y="936134"/>
                  <a:pt x="183290" y="923339"/>
                </a:cubicBezTo>
                <a:cubicBezTo>
                  <a:pt x="183290" y="910547"/>
                  <a:pt x="193662" y="900174"/>
                  <a:pt x="206456" y="900174"/>
                </a:cubicBezTo>
                <a:close/>
                <a:moveTo>
                  <a:pt x="29357" y="900174"/>
                </a:moveTo>
                <a:cubicBezTo>
                  <a:pt x="42151" y="900174"/>
                  <a:pt x="52523" y="910547"/>
                  <a:pt x="52523" y="923339"/>
                </a:cubicBezTo>
                <a:cubicBezTo>
                  <a:pt x="52523" y="936134"/>
                  <a:pt x="42151" y="946506"/>
                  <a:pt x="29357" y="946506"/>
                </a:cubicBezTo>
                <a:cubicBezTo>
                  <a:pt x="16564" y="946506"/>
                  <a:pt x="6192" y="936134"/>
                  <a:pt x="6192" y="923339"/>
                </a:cubicBezTo>
                <a:cubicBezTo>
                  <a:pt x="6192" y="910547"/>
                  <a:pt x="16564" y="900174"/>
                  <a:pt x="29357" y="900174"/>
                </a:cubicBezTo>
                <a:close/>
                <a:moveTo>
                  <a:pt x="1448211" y="728810"/>
                </a:moveTo>
                <a:cubicBezTo>
                  <a:pt x="1461004" y="728810"/>
                  <a:pt x="1471376" y="739182"/>
                  <a:pt x="1471376" y="751977"/>
                </a:cubicBezTo>
                <a:cubicBezTo>
                  <a:pt x="1471376" y="764771"/>
                  <a:pt x="1461004" y="775143"/>
                  <a:pt x="1448211" y="775143"/>
                </a:cubicBezTo>
                <a:cubicBezTo>
                  <a:pt x="1435418" y="775143"/>
                  <a:pt x="1425046" y="764771"/>
                  <a:pt x="1425046" y="751977"/>
                </a:cubicBezTo>
                <a:cubicBezTo>
                  <a:pt x="1425046" y="739182"/>
                  <a:pt x="1435418" y="728810"/>
                  <a:pt x="1448211" y="728810"/>
                </a:cubicBezTo>
                <a:close/>
                <a:moveTo>
                  <a:pt x="1271113" y="728810"/>
                </a:moveTo>
                <a:cubicBezTo>
                  <a:pt x="1283908" y="728810"/>
                  <a:pt x="1294279" y="739182"/>
                  <a:pt x="1294279" y="751977"/>
                </a:cubicBezTo>
                <a:cubicBezTo>
                  <a:pt x="1294279" y="764771"/>
                  <a:pt x="1283908" y="775143"/>
                  <a:pt x="1271113" y="775143"/>
                </a:cubicBezTo>
                <a:cubicBezTo>
                  <a:pt x="1258318" y="775143"/>
                  <a:pt x="1247946" y="764771"/>
                  <a:pt x="1247946" y="751977"/>
                </a:cubicBezTo>
                <a:cubicBezTo>
                  <a:pt x="1247946" y="739182"/>
                  <a:pt x="1258318" y="728810"/>
                  <a:pt x="1271113" y="728810"/>
                </a:cubicBezTo>
                <a:close/>
                <a:moveTo>
                  <a:pt x="1094023" y="728810"/>
                </a:moveTo>
                <a:cubicBezTo>
                  <a:pt x="1106818" y="728810"/>
                  <a:pt x="1117189" y="739182"/>
                  <a:pt x="1117189" y="751977"/>
                </a:cubicBezTo>
                <a:cubicBezTo>
                  <a:pt x="1117189" y="764771"/>
                  <a:pt x="1106818" y="775143"/>
                  <a:pt x="1094023" y="775143"/>
                </a:cubicBezTo>
                <a:cubicBezTo>
                  <a:pt x="1081225" y="775143"/>
                  <a:pt x="1070851" y="764771"/>
                  <a:pt x="1070851" y="751977"/>
                </a:cubicBezTo>
                <a:cubicBezTo>
                  <a:pt x="1070851" y="739182"/>
                  <a:pt x="1081225" y="728810"/>
                  <a:pt x="1094023" y="728810"/>
                </a:cubicBezTo>
                <a:close/>
                <a:moveTo>
                  <a:pt x="916920" y="728810"/>
                </a:moveTo>
                <a:cubicBezTo>
                  <a:pt x="929710" y="728810"/>
                  <a:pt x="940083" y="739182"/>
                  <a:pt x="940083" y="751977"/>
                </a:cubicBezTo>
                <a:cubicBezTo>
                  <a:pt x="940083" y="764771"/>
                  <a:pt x="929710" y="775143"/>
                  <a:pt x="916920" y="775143"/>
                </a:cubicBezTo>
                <a:cubicBezTo>
                  <a:pt x="904121" y="775143"/>
                  <a:pt x="893752" y="764771"/>
                  <a:pt x="893752" y="751977"/>
                </a:cubicBezTo>
                <a:cubicBezTo>
                  <a:pt x="893752" y="739182"/>
                  <a:pt x="904121" y="728810"/>
                  <a:pt x="916920" y="728810"/>
                </a:cubicBezTo>
                <a:close/>
                <a:moveTo>
                  <a:pt x="739823" y="728810"/>
                </a:moveTo>
                <a:cubicBezTo>
                  <a:pt x="752617" y="728810"/>
                  <a:pt x="762989" y="739182"/>
                  <a:pt x="762989" y="751977"/>
                </a:cubicBezTo>
                <a:cubicBezTo>
                  <a:pt x="762989" y="764771"/>
                  <a:pt x="752617" y="775143"/>
                  <a:pt x="739823" y="775143"/>
                </a:cubicBezTo>
                <a:cubicBezTo>
                  <a:pt x="727029" y="775143"/>
                  <a:pt x="716656" y="764771"/>
                  <a:pt x="716656" y="751977"/>
                </a:cubicBezTo>
                <a:cubicBezTo>
                  <a:pt x="716656" y="739182"/>
                  <a:pt x="727029" y="728810"/>
                  <a:pt x="739823" y="728810"/>
                </a:cubicBezTo>
                <a:close/>
                <a:moveTo>
                  <a:pt x="562720" y="728810"/>
                </a:moveTo>
                <a:cubicBezTo>
                  <a:pt x="575514" y="728810"/>
                  <a:pt x="585887" y="739182"/>
                  <a:pt x="585887" y="751977"/>
                </a:cubicBezTo>
                <a:cubicBezTo>
                  <a:pt x="585887" y="764771"/>
                  <a:pt x="575514" y="775143"/>
                  <a:pt x="562720" y="775143"/>
                </a:cubicBezTo>
                <a:cubicBezTo>
                  <a:pt x="549926" y="775143"/>
                  <a:pt x="539554" y="764771"/>
                  <a:pt x="539554" y="751977"/>
                </a:cubicBezTo>
                <a:cubicBezTo>
                  <a:pt x="539554" y="739182"/>
                  <a:pt x="549926" y="728810"/>
                  <a:pt x="562720" y="728810"/>
                </a:cubicBezTo>
                <a:close/>
                <a:moveTo>
                  <a:pt x="385624" y="728810"/>
                </a:moveTo>
                <a:cubicBezTo>
                  <a:pt x="398417" y="728810"/>
                  <a:pt x="408787" y="739182"/>
                  <a:pt x="408787" y="751977"/>
                </a:cubicBezTo>
                <a:cubicBezTo>
                  <a:pt x="408787" y="764771"/>
                  <a:pt x="398417" y="775143"/>
                  <a:pt x="385624" y="775143"/>
                </a:cubicBezTo>
                <a:cubicBezTo>
                  <a:pt x="372828" y="775143"/>
                  <a:pt x="362457" y="764771"/>
                  <a:pt x="362457" y="751977"/>
                </a:cubicBezTo>
                <a:cubicBezTo>
                  <a:pt x="362457" y="739182"/>
                  <a:pt x="372828" y="728810"/>
                  <a:pt x="385624" y="728810"/>
                </a:cubicBezTo>
                <a:close/>
                <a:moveTo>
                  <a:pt x="208520" y="728810"/>
                </a:moveTo>
                <a:cubicBezTo>
                  <a:pt x="221314" y="728810"/>
                  <a:pt x="231686" y="739182"/>
                  <a:pt x="231686" y="751977"/>
                </a:cubicBezTo>
                <a:cubicBezTo>
                  <a:pt x="231686" y="764771"/>
                  <a:pt x="221314" y="775143"/>
                  <a:pt x="208520" y="775143"/>
                </a:cubicBezTo>
                <a:cubicBezTo>
                  <a:pt x="195726" y="775143"/>
                  <a:pt x="185354" y="764771"/>
                  <a:pt x="185354" y="751977"/>
                </a:cubicBezTo>
                <a:cubicBezTo>
                  <a:pt x="185354" y="739182"/>
                  <a:pt x="195726" y="728810"/>
                  <a:pt x="208520" y="728810"/>
                </a:cubicBezTo>
                <a:close/>
                <a:moveTo>
                  <a:pt x="31422" y="728810"/>
                </a:moveTo>
                <a:cubicBezTo>
                  <a:pt x="44216" y="728810"/>
                  <a:pt x="54588" y="739182"/>
                  <a:pt x="54588" y="751977"/>
                </a:cubicBezTo>
                <a:cubicBezTo>
                  <a:pt x="54588" y="764771"/>
                  <a:pt x="44216" y="775143"/>
                  <a:pt x="31422" y="775143"/>
                </a:cubicBezTo>
                <a:cubicBezTo>
                  <a:pt x="18628" y="775143"/>
                  <a:pt x="8256" y="764771"/>
                  <a:pt x="8256" y="751977"/>
                </a:cubicBezTo>
                <a:cubicBezTo>
                  <a:pt x="8256" y="739182"/>
                  <a:pt x="18628" y="728810"/>
                  <a:pt x="31422" y="728810"/>
                </a:cubicBezTo>
                <a:close/>
                <a:moveTo>
                  <a:pt x="1625301" y="728809"/>
                </a:moveTo>
                <a:cubicBezTo>
                  <a:pt x="1638099" y="728809"/>
                  <a:pt x="1648473" y="739182"/>
                  <a:pt x="1648473" y="751977"/>
                </a:cubicBezTo>
                <a:cubicBezTo>
                  <a:pt x="1648473" y="764771"/>
                  <a:pt x="1638099" y="775143"/>
                  <a:pt x="1625301" y="775143"/>
                </a:cubicBezTo>
                <a:cubicBezTo>
                  <a:pt x="1612505" y="775143"/>
                  <a:pt x="1602129" y="764771"/>
                  <a:pt x="1602129" y="751977"/>
                </a:cubicBezTo>
                <a:cubicBezTo>
                  <a:pt x="1602129" y="739182"/>
                  <a:pt x="1612505" y="728809"/>
                  <a:pt x="1625301" y="728809"/>
                </a:cubicBezTo>
                <a:close/>
                <a:moveTo>
                  <a:pt x="1617040" y="534738"/>
                </a:moveTo>
                <a:cubicBezTo>
                  <a:pt x="1629841" y="534738"/>
                  <a:pt x="1640215" y="545109"/>
                  <a:pt x="1640215" y="557903"/>
                </a:cubicBezTo>
                <a:cubicBezTo>
                  <a:pt x="1640215" y="570697"/>
                  <a:pt x="1629841" y="581069"/>
                  <a:pt x="1617040" y="581069"/>
                </a:cubicBezTo>
                <a:cubicBezTo>
                  <a:pt x="1604244" y="581069"/>
                  <a:pt x="1593870" y="570697"/>
                  <a:pt x="1593870" y="557903"/>
                </a:cubicBezTo>
                <a:cubicBezTo>
                  <a:pt x="1593870" y="545109"/>
                  <a:pt x="1604244" y="534738"/>
                  <a:pt x="1617040" y="534738"/>
                </a:cubicBezTo>
                <a:close/>
                <a:moveTo>
                  <a:pt x="1439956" y="534738"/>
                </a:moveTo>
                <a:cubicBezTo>
                  <a:pt x="1452749" y="534738"/>
                  <a:pt x="1463120" y="545110"/>
                  <a:pt x="1463120" y="557903"/>
                </a:cubicBezTo>
                <a:cubicBezTo>
                  <a:pt x="1463120" y="570697"/>
                  <a:pt x="1452749" y="581069"/>
                  <a:pt x="1439956" y="581069"/>
                </a:cubicBezTo>
                <a:cubicBezTo>
                  <a:pt x="1427161" y="581069"/>
                  <a:pt x="1416790" y="570697"/>
                  <a:pt x="1416790" y="557903"/>
                </a:cubicBezTo>
                <a:cubicBezTo>
                  <a:pt x="1416790" y="545110"/>
                  <a:pt x="1427161" y="534738"/>
                  <a:pt x="1439956" y="534738"/>
                </a:cubicBezTo>
                <a:close/>
                <a:moveTo>
                  <a:pt x="1262857" y="534738"/>
                </a:moveTo>
                <a:cubicBezTo>
                  <a:pt x="1275650" y="534738"/>
                  <a:pt x="1286023" y="545110"/>
                  <a:pt x="1286023" y="557903"/>
                </a:cubicBezTo>
                <a:cubicBezTo>
                  <a:pt x="1286023" y="570697"/>
                  <a:pt x="1275650" y="581069"/>
                  <a:pt x="1262857" y="581069"/>
                </a:cubicBezTo>
                <a:cubicBezTo>
                  <a:pt x="1250062" y="581069"/>
                  <a:pt x="1239692" y="570697"/>
                  <a:pt x="1239692" y="557903"/>
                </a:cubicBezTo>
                <a:cubicBezTo>
                  <a:pt x="1239692" y="545110"/>
                  <a:pt x="1250062" y="534738"/>
                  <a:pt x="1262857" y="534738"/>
                </a:cubicBezTo>
                <a:close/>
                <a:moveTo>
                  <a:pt x="1085764" y="534738"/>
                </a:moveTo>
                <a:cubicBezTo>
                  <a:pt x="1098561" y="534738"/>
                  <a:pt x="1108933" y="545110"/>
                  <a:pt x="1108933" y="557903"/>
                </a:cubicBezTo>
                <a:cubicBezTo>
                  <a:pt x="1108933" y="570697"/>
                  <a:pt x="1098561" y="581069"/>
                  <a:pt x="1085764" y="581069"/>
                </a:cubicBezTo>
                <a:cubicBezTo>
                  <a:pt x="1072968" y="581069"/>
                  <a:pt x="1062591" y="570697"/>
                  <a:pt x="1062591" y="557903"/>
                </a:cubicBezTo>
                <a:cubicBezTo>
                  <a:pt x="1062591" y="545110"/>
                  <a:pt x="1072968" y="534738"/>
                  <a:pt x="1085764" y="534738"/>
                </a:cubicBezTo>
                <a:close/>
                <a:moveTo>
                  <a:pt x="908662" y="534738"/>
                </a:moveTo>
                <a:cubicBezTo>
                  <a:pt x="921456" y="534738"/>
                  <a:pt x="931826" y="545110"/>
                  <a:pt x="931826" y="557903"/>
                </a:cubicBezTo>
                <a:cubicBezTo>
                  <a:pt x="931826" y="570697"/>
                  <a:pt x="921456" y="581069"/>
                  <a:pt x="908662" y="581069"/>
                </a:cubicBezTo>
                <a:cubicBezTo>
                  <a:pt x="895866" y="581069"/>
                  <a:pt x="885496" y="570697"/>
                  <a:pt x="885496" y="557903"/>
                </a:cubicBezTo>
                <a:cubicBezTo>
                  <a:pt x="885496" y="545110"/>
                  <a:pt x="895866" y="534738"/>
                  <a:pt x="908662" y="534738"/>
                </a:cubicBezTo>
                <a:close/>
                <a:moveTo>
                  <a:pt x="731565" y="534738"/>
                </a:moveTo>
                <a:cubicBezTo>
                  <a:pt x="744360" y="534738"/>
                  <a:pt x="754732" y="545110"/>
                  <a:pt x="754732" y="557904"/>
                </a:cubicBezTo>
                <a:cubicBezTo>
                  <a:pt x="754732" y="570697"/>
                  <a:pt x="744360" y="581069"/>
                  <a:pt x="731565" y="581069"/>
                </a:cubicBezTo>
                <a:cubicBezTo>
                  <a:pt x="718771" y="581069"/>
                  <a:pt x="708399" y="570697"/>
                  <a:pt x="708399" y="557904"/>
                </a:cubicBezTo>
                <a:cubicBezTo>
                  <a:pt x="708399" y="545110"/>
                  <a:pt x="718771" y="534738"/>
                  <a:pt x="731565" y="534738"/>
                </a:cubicBezTo>
                <a:close/>
                <a:moveTo>
                  <a:pt x="554463" y="534738"/>
                </a:moveTo>
                <a:cubicBezTo>
                  <a:pt x="567258" y="534738"/>
                  <a:pt x="577630" y="545110"/>
                  <a:pt x="577630" y="557904"/>
                </a:cubicBezTo>
                <a:cubicBezTo>
                  <a:pt x="577630" y="570697"/>
                  <a:pt x="567258" y="581069"/>
                  <a:pt x="554463" y="581069"/>
                </a:cubicBezTo>
                <a:cubicBezTo>
                  <a:pt x="541669" y="581069"/>
                  <a:pt x="531297" y="570697"/>
                  <a:pt x="531297" y="557904"/>
                </a:cubicBezTo>
                <a:cubicBezTo>
                  <a:pt x="531297" y="545110"/>
                  <a:pt x="541669" y="534738"/>
                  <a:pt x="554463" y="534738"/>
                </a:cubicBezTo>
                <a:close/>
                <a:moveTo>
                  <a:pt x="377366" y="534738"/>
                </a:moveTo>
                <a:cubicBezTo>
                  <a:pt x="390162" y="534738"/>
                  <a:pt x="400532" y="545110"/>
                  <a:pt x="400532" y="557904"/>
                </a:cubicBezTo>
                <a:cubicBezTo>
                  <a:pt x="400532" y="570697"/>
                  <a:pt x="390162" y="581069"/>
                  <a:pt x="377366" y="581069"/>
                </a:cubicBezTo>
                <a:cubicBezTo>
                  <a:pt x="364572" y="581069"/>
                  <a:pt x="354199" y="570697"/>
                  <a:pt x="354199" y="557904"/>
                </a:cubicBezTo>
                <a:cubicBezTo>
                  <a:pt x="354199" y="545110"/>
                  <a:pt x="364572" y="534738"/>
                  <a:pt x="377366" y="534738"/>
                </a:cubicBezTo>
                <a:close/>
                <a:moveTo>
                  <a:pt x="200263" y="534738"/>
                </a:moveTo>
                <a:cubicBezTo>
                  <a:pt x="213057" y="534738"/>
                  <a:pt x="223429" y="545110"/>
                  <a:pt x="223429" y="557904"/>
                </a:cubicBezTo>
                <a:cubicBezTo>
                  <a:pt x="223429" y="570697"/>
                  <a:pt x="213057" y="581069"/>
                  <a:pt x="200263" y="581069"/>
                </a:cubicBezTo>
                <a:cubicBezTo>
                  <a:pt x="187470" y="581069"/>
                  <a:pt x="177098" y="570697"/>
                  <a:pt x="177098" y="557904"/>
                </a:cubicBezTo>
                <a:cubicBezTo>
                  <a:pt x="177098" y="545110"/>
                  <a:pt x="187470" y="534738"/>
                  <a:pt x="200263" y="534738"/>
                </a:cubicBezTo>
                <a:close/>
                <a:moveTo>
                  <a:pt x="23165" y="534738"/>
                </a:moveTo>
                <a:cubicBezTo>
                  <a:pt x="35959" y="534738"/>
                  <a:pt x="46331" y="545110"/>
                  <a:pt x="46331" y="557904"/>
                </a:cubicBezTo>
                <a:cubicBezTo>
                  <a:pt x="46331" y="570697"/>
                  <a:pt x="35959" y="581069"/>
                  <a:pt x="23165" y="581069"/>
                </a:cubicBezTo>
                <a:cubicBezTo>
                  <a:pt x="10371" y="581069"/>
                  <a:pt x="0" y="570697"/>
                  <a:pt x="0" y="557904"/>
                </a:cubicBezTo>
                <a:cubicBezTo>
                  <a:pt x="0" y="545110"/>
                  <a:pt x="10371" y="534738"/>
                  <a:pt x="23165" y="534738"/>
                </a:cubicBezTo>
                <a:close/>
                <a:moveTo>
                  <a:pt x="1619106" y="363375"/>
                </a:moveTo>
                <a:cubicBezTo>
                  <a:pt x="1631904" y="363375"/>
                  <a:pt x="1642279" y="373746"/>
                  <a:pt x="1642279" y="386540"/>
                </a:cubicBezTo>
                <a:cubicBezTo>
                  <a:pt x="1642279" y="399334"/>
                  <a:pt x="1631904" y="409706"/>
                  <a:pt x="1619106" y="409706"/>
                </a:cubicBezTo>
                <a:cubicBezTo>
                  <a:pt x="1606309" y="409706"/>
                  <a:pt x="1595935" y="399334"/>
                  <a:pt x="1595935" y="386540"/>
                </a:cubicBezTo>
                <a:cubicBezTo>
                  <a:pt x="1595935" y="373746"/>
                  <a:pt x="1606309" y="363375"/>
                  <a:pt x="1619106" y="363375"/>
                </a:cubicBezTo>
                <a:close/>
                <a:moveTo>
                  <a:pt x="1442019" y="363375"/>
                </a:moveTo>
                <a:cubicBezTo>
                  <a:pt x="1454813" y="363375"/>
                  <a:pt x="1465185" y="373746"/>
                  <a:pt x="1465185" y="386540"/>
                </a:cubicBezTo>
                <a:cubicBezTo>
                  <a:pt x="1465185" y="399334"/>
                  <a:pt x="1454813" y="409706"/>
                  <a:pt x="1442019" y="409706"/>
                </a:cubicBezTo>
                <a:cubicBezTo>
                  <a:pt x="1429226" y="409706"/>
                  <a:pt x="1418854" y="399334"/>
                  <a:pt x="1418854" y="386540"/>
                </a:cubicBezTo>
                <a:cubicBezTo>
                  <a:pt x="1418854" y="373746"/>
                  <a:pt x="1429226" y="363375"/>
                  <a:pt x="1442019" y="363375"/>
                </a:cubicBezTo>
                <a:close/>
                <a:moveTo>
                  <a:pt x="1264920" y="363375"/>
                </a:moveTo>
                <a:cubicBezTo>
                  <a:pt x="1277715" y="363375"/>
                  <a:pt x="1288086" y="373746"/>
                  <a:pt x="1288086" y="386540"/>
                </a:cubicBezTo>
                <a:cubicBezTo>
                  <a:pt x="1288086" y="399334"/>
                  <a:pt x="1277715" y="409706"/>
                  <a:pt x="1264920" y="409706"/>
                </a:cubicBezTo>
                <a:cubicBezTo>
                  <a:pt x="1252126" y="409706"/>
                  <a:pt x="1241754" y="399334"/>
                  <a:pt x="1241754" y="386540"/>
                </a:cubicBezTo>
                <a:cubicBezTo>
                  <a:pt x="1241754" y="373746"/>
                  <a:pt x="1252126" y="363375"/>
                  <a:pt x="1264920" y="363375"/>
                </a:cubicBezTo>
                <a:close/>
                <a:moveTo>
                  <a:pt x="1087829" y="363375"/>
                </a:moveTo>
                <a:cubicBezTo>
                  <a:pt x="1100626" y="363375"/>
                  <a:pt x="1110998" y="373746"/>
                  <a:pt x="1110998" y="386540"/>
                </a:cubicBezTo>
                <a:cubicBezTo>
                  <a:pt x="1110998" y="399334"/>
                  <a:pt x="1100626" y="409706"/>
                  <a:pt x="1087829" y="409706"/>
                </a:cubicBezTo>
                <a:cubicBezTo>
                  <a:pt x="1075032" y="409706"/>
                  <a:pt x="1064659" y="399334"/>
                  <a:pt x="1064659" y="386540"/>
                </a:cubicBezTo>
                <a:cubicBezTo>
                  <a:pt x="1064659" y="373746"/>
                  <a:pt x="1075032" y="363375"/>
                  <a:pt x="1087829" y="363375"/>
                </a:cubicBezTo>
                <a:close/>
                <a:moveTo>
                  <a:pt x="910729" y="363375"/>
                </a:moveTo>
                <a:cubicBezTo>
                  <a:pt x="923520" y="363375"/>
                  <a:pt x="933892" y="373746"/>
                  <a:pt x="933892" y="386540"/>
                </a:cubicBezTo>
                <a:cubicBezTo>
                  <a:pt x="933892" y="399334"/>
                  <a:pt x="923520" y="409706"/>
                  <a:pt x="910729" y="409706"/>
                </a:cubicBezTo>
                <a:cubicBezTo>
                  <a:pt x="897930" y="409706"/>
                  <a:pt x="887563" y="399334"/>
                  <a:pt x="887563" y="386540"/>
                </a:cubicBezTo>
                <a:cubicBezTo>
                  <a:pt x="887563" y="373746"/>
                  <a:pt x="897930" y="363375"/>
                  <a:pt x="910729" y="363375"/>
                </a:cubicBezTo>
                <a:close/>
                <a:moveTo>
                  <a:pt x="733631" y="363375"/>
                </a:moveTo>
                <a:cubicBezTo>
                  <a:pt x="746425" y="363375"/>
                  <a:pt x="756797" y="373746"/>
                  <a:pt x="756797" y="386540"/>
                </a:cubicBezTo>
                <a:cubicBezTo>
                  <a:pt x="756797" y="399334"/>
                  <a:pt x="746425" y="409706"/>
                  <a:pt x="733631" y="409706"/>
                </a:cubicBezTo>
                <a:cubicBezTo>
                  <a:pt x="720836" y="409706"/>
                  <a:pt x="710464" y="399334"/>
                  <a:pt x="710464" y="386540"/>
                </a:cubicBezTo>
                <a:cubicBezTo>
                  <a:pt x="710464" y="373746"/>
                  <a:pt x="720836" y="363375"/>
                  <a:pt x="733631" y="363375"/>
                </a:cubicBezTo>
                <a:close/>
                <a:moveTo>
                  <a:pt x="556528" y="363375"/>
                </a:moveTo>
                <a:cubicBezTo>
                  <a:pt x="569322" y="363375"/>
                  <a:pt x="579694" y="373746"/>
                  <a:pt x="579694" y="386541"/>
                </a:cubicBezTo>
                <a:cubicBezTo>
                  <a:pt x="579694" y="399334"/>
                  <a:pt x="569322" y="409706"/>
                  <a:pt x="556528" y="409706"/>
                </a:cubicBezTo>
                <a:cubicBezTo>
                  <a:pt x="543734" y="409706"/>
                  <a:pt x="533362" y="399334"/>
                  <a:pt x="533362" y="386541"/>
                </a:cubicBezTo>
                <a:cubicBezTo>
                  <a:pt x="533362" y="373746"/>
                  <a:pt x="543734" y="363375"/>
                  <a:pt x="556528" y="363375"/>
                </a:cubicBezTo>
                <a:close/>
                <a:moveTo>
                  <a:pt x="379431" y="363375"/>
                </a:moveTo>
                <a:cubicBezTo>
                  <a:pt x="392226" y="363375"/>
                  <a:pt x="402597" y="373746"/>
                  <a:pt x="402597" y="386541"/>
                </a:cubicBezTo>
                <a:cubicBezTo>
                  <a:pt x="402597" y="399334"/>
                  <a:pt x="392226" y="409706"/>
                  <a:pt x="379431" y="409706"/>
                </a:cubicBezTo>
                <a:cubicBezTo>
                  <a:pt x="366637" y="409706"/>
                  <a:pt x="356264" y="399334"/>
                  <a:pt x="356264" y="386541"/>
                </a:cubicBezTo>
                <a:cubicBezTo>
                  <a:pt x="356264" y="373746"/>
                  <a:pt x="366637" y="363375"/>
                  <a:pt x="379431" y="363375"/>
                </a:cubicBezTo>
                <a:close/>
                <a:moveTo>
                  <a:pt x="202328" y="363375"/>
                </a:moveTo>
                <a:cubicBezTo>
                  <a:pt x="215122" y="363375"/>
                  <a:pt x="225494" y="373746"/>
                  <a:pt x="225494" y="386541"/>
                </a:cubicBezTo>
                <a:cubicBezTo>
                  <a:pt x="225494" y="399334"/>
                  <a:pt x="215122" y="409706"/>
                  <a:pt x="202328" y="409706"/>
                </a:cubicBezTo>
                <a:cubicBezTo>
                  <a:pt x="189534" y="409706"/>
                  <a:pt x="179162" y="399334"/>
                  <a:pt x="179162" y="386541"/>
                </a:cubicBezTo>
                <a:cubicBezTo>
                  <a:pt x="179162" y="373746"/>
                  <a:pt x="189534" y="363375"/>
                  <a:pt x="202328" y="363375"/>
                </a:cubicBezTo>
                <a:close/>
                <a:moveTo>
                  <a:pt x="25230" y="363375"/>
                </a:moveTo>
                <a:cubicBezTo>
                  <a:pt x="38024" y="363375"/>
                  <a:pt x="48396" y="373746"/>
                  <a:pt x="48396" y="386541"/>
                </a:cubicBezTo>
                <a:cubicBezTo>
                  <a:pt x="48396" y="399334"/>
                  <a:pt x="38024" y="409706"/>
                  <a:pt x="25230" y="409706"/>
                </a:cubicBezTo>
                <a:cubicBezTo>
                  <a:pt x="12436" y="409706"/>
                  <a:pt x="2064" y="399334"/>
                  <a:pt x="2064" y="386541"/>
                </a:cubicBezTo>
                <a:cubicBezTo>
                  <a:pt x="2064" y="373746"/>
                  <a:pt x="12436" y="363375"/>
                  <a:pt x="25230" y="363375"/>
                </a:cubicBezTo>
                <a:close/>
                <a:moveTo>
                  <a:pt x="1619106" y="171363"/>
                </a:moveTo>
                <a:cubicBezTo>
                  <a:pt x="1631906" y="171363"/>
                  <a:pt x="1642280" y="181735"/>
                  <a:pt x="1642280" y="194528"/>
                </a:cubicBezTo>
                <a:cubicBezTo>
                  <a:pt x="1642280" y="207322"/>
                  <a:pt x="1631906" y="217694"/>
                  <a:pt x="1619106" y="217694"/>
                </a:cubicBezTo>
                <a:cubicBezTo>
                  <a:pt x="1606309" y="217694"/>
                  <a:pt x="1595935" y="207322"/>
                  <a:pt x="1595935" y="194528"/>
                </a:cubicBezTo>
                <a:cubicBezTo>
                  <a:pt x="1595935" y="181735"/>
                  <a:pt x="1606309" y="171363"/>
                  <a:pt x="1619106" y="171363"/>
                </a:cubicBezTo>
                <a:close/>
                <a:moveTo>
                  <a:pt x="1442020" y="171363"/>
                </a:moveTo>
                <a:cubicBezTo>
                  <a:pt x="1454815" y="171363"/>
                  <a:pt x="1465185" y="181735"/>
                  <a:pt x="1465185" y="194529"/>
                </a:cubicBezTo>
                <a:cubicBezTo>
                  <a:pt x="1465185" y="207323"/>
                  <a:pt x="1454815" y="217694"/>
                  <a:pt x="1442020" y="217694"/>
                </a:cubicBezTo>
                <a:cubicBezTo>
                  <a:pt x="1429226" y="217694"/>
                  <a:pt x="1418855" y="207323"/>
                  <a:pt x="1418855" y="194529"/>
                </a:cubicBezTo>
                <a:cubicBezTo>
                  <a:pt x="1418855" y="181735"/>
                  <a:pt x="1429226" y="171363"/>
                  <a:pt x="1442020" y="171363"/>
                </a:cubicBezTo>
                <a:close/>
                <a:moveTo>
                  <a:pt x="1264921" y="171363"/>
                </a:moveTo>
                <a:cubicBezTo>
                  <a:pt x="1277715" y="171363"/>
                  <a:pt x="1288088" y="181735"/>
                  <a:pt x="1288088" y="194529"/>
                </a:cubicBezTo>
                <a:cubicBezTo>
                  <a:pt x="1288088" y="207323"/>
                  <a:pt x="1277715" y="217694"/>
                  <a:pt x="1264921" y="217694"/>
                </a:cubicBezTo>
                <a:cubicBezTo>
                  <a:pt x="1252126" y="217694"/>
                  <a:pt x="1241754" y="207323"/>
                  <a:pt x="1241754" y="194529"/>
                </a:cubicBezTo>
                <a:cubicBezTo>
                  <a:pt x="1241754" y="181735"/>
                  <a:pt x="1252126" y="171363"/>
                  <a:pt x="1264921" y="171363"/>
                </a:cubicBezTo>
                <a:close/>
                <a:moveTo>
                  <a:pt x="1087830" y="171363"/>
                </a:moveTo>
                <a:cubicBezTo>
                  <a:pt x="1100626" y="171363"/>
                  <a:pt x="1110998" y="181735"/>
                  <a:pt x="1110998" y="194529"/>
                </a:cubicBezTo>
                <a:cubicBezTo>
                  <a:pt x="1110998" y="207323"/>
                  <a:pt x="1100626" y="217695"/>
                  <a:pt x="1087830" y="217695"/>
                </a:cubicBezTo>
                <a:cubicBezTo>
                  <a:pt x="1075032" y="217695"/>
                  <a:pt x="1064659" y="207323"/>
                  <a:pt x="1064659" y="194529"/>
                </a:cubicBezTo>
                <a:cubicBezTo>
                  <a:pt x="1064659" y="181735"/>
                  <a:pt x="1075032" y="171363"/>
                  <a:pt x="1087830" y="171363"/>
                </a:cubicBezTo>
                <a:close/>
                <a:moveTo>
                  <a:pt x="910729" y="171363"/>
                </a:moveTo>
                <a:cubicBezTo>
                  <a:pt x="923523" y="171363"/>
                  <a:pt x="933892" y="181735"/>
                  <a:pt x="933892" y="194529"/>
                </a:cubicBezTo>
                <a:cubicBezTo>
                  <a:pt x="933892" y="207323"/>
                  <a:pt x="923523" y="217695"/>
                  <a:pt x="910729" y="217695"/>
                </a:cubicBezTo>
                <a:cubicBezTo>
                  <a:pt x="897930" y="217695"/>
                  <a:pt x="887563" y="207323"/>
                  <a:pt x="887563" y="194529"/>
                </a:cubicBezTo>
                <a:cubicBezTo>
                  <a:pt x="887563" y="181735"/>
                  <a:pt x="897930" y="171363"/>
                  <a:pt x="910729" y="171363"/>
                </a:cubicBezTo>
                <a:close/>
                <a:moveTo>
                  <a:pt x="733631" y="171363"/>
                </a:moveTo>
                <a:cubicBezTo>
                  <a:pt x="746426" y="171363"/>
                  <a:pt x="756798" y="181735"/>
                  <a:pt x="756798" y="194529"/>
                </a:cubicBezTo>
                <a:cubicBezTo>
                  <a:pt x="756798" y="207323"/>
                  <a:pt x="746426" y="217695"/>
                  <a:pt x="733631" y="217695"/>
                </a:cubicBezTo>
                <a:cubicBezTo>
                  <a:pt x="720837" y="217695"/>
                  <a:pt x="710465" y="207323"/>
                  <a:pt x="710465" y="194529"/>
                </a:cubicBezTo>
                <a:cubicBezTo>
                  <a:pt x="710465" y="181735"/>
                  <a:pt x="720837" y="171363"/>
                  <a:pt x="733631" y="171363"/>
                </a:cubicBezTo>
                <a:close/>
                <a:moveTo>
                  <a:pt x="556529" y="171363"/>
                </a:moveTo>
                <a:cubicBezTo>
                  <a:pt x="569323" y="171363"/>
                  <a:pt x="579695" y="181735"/>
                  <a:pt x="579695" y="194529"/>
                </a:cubicBezTo>
                <a:cubicBezTo>
                  <a:pt x="579695" y="207323"/>
                  <a:pt x="569323" y="217695"/>
                  <a:pt x="556529" y="217695"/>
                </a:cubicBezTo>
                <a:cubicBezTo>
                  <a:pt x="543734" y="217695"/>
                  <a:pt x="533362" y="207323"/>
                  <a:pt x="533362" y="194529"/>
                </a:cubicBezTo>
                <a:cubicBezTo>
                  <a:pt x="533362" y="181735"/>
                  <a:pt x="543734" y="171363"/>
                  <a:pt x="556529" y="171363"/>
                </a:cubicBezTo>
                <a:close/>
                <a:moveTo>
                  <a:pt x="379431" y="171363"/>
                </a:moveTo>
                <a:cubicBezTo>
                  <a:pt x="392227" y="171363"/>
                  <a:pt x="402597" y="181735"/>
                  <a:pt x="402597" y="194529"/>
                </a:cubicBezTo>
                <a:cubicBezTo>
                  <a:pt x="402597" y="207323"/>
                  <a:pt x="392227" y="217695"/>
                  <a:pt x="379431" y="217695"/>
                </a:cubicBezTo>
                <a:cubicBezTo>
                  <a:pt x="366637" y="217695"/>
                  <a:pt x="356265" y="207323"/>
                  <a:pt x="356265" y="194529"/>
                </a:cubicBezTo>
                <a:cubicBezTo>
                  <a:pt x="356265" y="181735"/>
                  <a:pt x="366637" y="171363"/>
                  <a:pt x="379431" y="171363"/>
                </a:cubicBezTo>
                <a:close/>
                <a:moveTo>
                  <a:pt x="202328" y="171363"/>
                </a:moveTo>
                <a:cubicBezTo>
                  <a:pt x="215122" y="171363"/>
                  <a:pt x="225494" y="181735"/>
                  <a:pt x="225494" y="194529"/>
                </a:cubicBezTo>
                <a:cubicBezTo>
                  <a:pt x="225494" y="207323"/>
                  <a:pt x="215122" y="217695"/>
                  <a:pt x="202328" y="217695"/>
                </a:cubicBezTo>
                <a:cubicBezTo>
                  <a:pt x="189534" y="217695"/>
                  <a:pt x="179162" y="207323"/>
                  <a:pt x="179162" y="194529"/>
                </a:cubicBezTo>
                <a:cubicBezTo>
                  <a:pt x="179162" y="181735"/>
                  <a:pt x="189534" y="171363"/>
                  <a:pt x="202328" y="171363"/>
                </a:cubicBezTo>
                <a:close/>
                <a:moveTo>
                  <a:pt x="25230" y="171363"/>
                </a:moveTo>
                <a:cubicBezTo>
                  <a:pt x="38024" y="171363"/>
                  <a:pt x="48396" y="181735"/>
                  <a:pt x="48396" y="194529"/>
                </a:cubicBezTo>
                <a:cubicBezTo>
                  <a:pt x="48396" y="207323"/>
                  <a:pt x="38024" y="217695"/>
                  <a:pt x="25230" y="217695"/>
                </a:cubicBezTo>
                <a:cubicBezTo>
                  <a:pt x="12436" y="217695"/>
                  <a:pt x="2064" y="207323"/>
                  <a:pt x="2064" y="194529"/>
                </a:cubicBezTo>
                <a:cubicBezTo>
                  <a:pt x="2064" y="181735"/>
                  <a:pt x="12436" y="171363"/>
                  <a:pt x="25230" y="171363"/>
                </a:cubicBezTo>
                <a:close/>
                <a:moveTo>
                  <a:pt x="1621172" y="0"/>
                </a:moveTo>
                <a:cubicBezTo>
                  <a:pt x="1633971" y="0"/>
                  <a:pt x="1644345" y="10372"/>
                  <a:pt x="1644345" y="23166"/>
                </a:cubicBezTo>
                <a:cubicBezTo>
                  <a:pt x="1644345" y="35960"/>
                  <a:pt x="1633971" y="46332"/>
                  <a:pt x="1621172" y="46332"/>
                </a:cubicBezTo>
                <a:cubicBezTo>
                  <a:pt x="1608375" y="46332"/>
                  <a:pt x="1598000" y="35960"/>
                  <a:pt x="1598000" y="23166"/>
                </a:cubicBezTo>
                <a:cubicBezTo>
                  <a:pt x="1598000" y="10372"/>
                  <a:pt x="1608375" y="0"/>
                  <a:pt x="1621172" y="0"/>
                </a:cubicBezTo>
                <a:close/>
                <a:moveTo>
                  <a:pt x="1444085" y="0"/>
                </a:moveTo>
                <a:cubicBezTo>
                  <a:pt x="1456880" y="0"/>
                  <a:pt x="1467249" y="10372"/>
                  <a:pt x="1467249" y="23166"/>
                </a:cubicBezTo>
                <a:cubicBezTo>
                  <a:pt x="1467249" y="35960"/>
                  <a:pt x="1456880" y="46332"/>
                  <a:pt x="1444085" y="46332"/>
                </a:cubicBezTo>
                <a:cubicBezTo>
                  <a:pt x="1431293" y="46332"/>
                  <a:pt x="1420920" y="35960"/>
                  <a:pt x="1420920" y="23166"/>
                </a:cubicBezTo>
                <a:cubicBezTo>
                  <a:pt x="1420920" y="10372"/>
                  <a:pt x="1431293" y="0"/>
                  <a:pt x="1444085" y="0"/>
                </a:cubicBezTo>
                <a:close/>
                <a:moveTo>
                  <a:pt x="1266987" y="0"/>
                </a:moveTo>
                <a:cubicBezTo>
                  <a:pt x="1279781" y="0"/>
                  <a:pt x="1290153" y="10372"/>
                  <a:pt x="1290153" y="23166"/>
                </a:cubicBezTo>
                <a:cubicBezTo>
                  <a:pt x="1290153" y="35960"/>
                  <a:pt x="1279781" y="46332"/>
                  <a:pt x="1266987" y="46332"/>
                </a:cubicBezTo>
                <a:cubicBezTo>
                  <a:pt x="1254191" y="46332"/>
                  <a:pt x="1243821" y="35960"/>
                  <a:pt x="1243821" y="23166"/>
                </a:cubicBezTo>
                <a:cubicBezTo>
                  <a:pt x="1243821" y="10372"/>
                  <a:pt x="1254191" y="0"/>
                  <a:pt x="1266987" y="0"/>
                </a:cubicBezTo>
                <a:close/>
                <a:moveTo>
                  <a:pt x="1089895" y="0"/>
                </a:moveTo>
                <a:cubicBezTo>
                  <a:pt x="1102692" y="0"/>
                  <a:pt x="1113063" y="10372"/>
                  <a:pt x="1113063" y="23166"/>
                </a:cubicBezTo>
                <a:cubicBezTo>
                  <a:pt x="1113063" y="35960"/>
                  <a:pt x="1102692" y="46332"/>
                  <a:pt x="1089895" y="46332"/>
                </a:cubicBezTo>
                <a:cubicBezTo>
                  <a:pt x="1077098" y="46332"/>
                  <a:pt x="1066725" y="35960"/>
                  <a:pt x="1066725" y="23166"/>
                </a:cubicBezTo>
                <a:cubicBezTo>
                  <a:pt x="1066725" y="10372"/>
                  <a:pt x="1077098" y="0"/>
                  <a:pt x="1089895" y="0"/>
                </a:cubicBezTo>
                <a:close/>
                <a:moveTo>
                  <a:pt x="912794" y="0"/>
                </a:moveTo>
                <a:cubicBezTo>
                  <a:pt x="925585" y="0"/>
                  <a:pt x="935957" y="10372"/>
                  <a:pt x="935957" y="23166"/>
                </a:cubicBezTo>
                <a:cubicBezTo>
                  <a:pt x="935957" y="35960"/>
                  <a:pt x="925585" y="46332"/>
                  <a:pt x="912794" y="46332"/>
                </a:cubicBezTo>
                <a:cubicBezTo>
                  <a:pt x="899993" y="46332"/>
                  <a:pt x="889627" y="35960"/>
                  <a:pt x="889627" y="23166"/>
                </a:cubicBezTo>
                <a:cubicBezTo>
                  <a:pt x="889627" y="10372"/>
                  <a:pt x="899993" y="0"/>
                  <a:pt x="912794" y="0"/>
                </a:cubicBezTo>
                <a:close/>
                <a:moveTo>
                  <a:pt x="735696" y="0"/>
                </a:moveTo>
                <a:cubicBezTo>
                  <a:pt x="748490" y="0"/>
                  <a:pt x="758862" y="10372"/>
                  <a:pt x="758862" y="23166"/>
                </a:cubicBezTo>
                <a:cubicBezTo>
                  <a:pt x="758862" y="35960"/>
                  <a:pt x="748490" y="46332"/>
                  <a:pt x="735696" y="46332"/>
                </a:cubicBezTo>
                <a:cubicBezTo>
                  <a:pt x="722902" y="46332"/>
                  <a:pt x="712529" y="35960"/>
                  <a:pt x="712529" y="23166"/>
                </a:cubicBezTo>
                <a:cubicBezTo>
                  <a:pt x="712529" y="10372"/>
                  <a:pt x="722902" y="0"/>
                  <a:pt x="735696" y="0"/>
                </a:cubicBezTo>
                <a:close/>
                <a:moveTo>
                  <a:pt x="558593" y="0"/>
                </a:moveTo>
                <a:cubicBezTo>
                  <a:pt x="571387" y="0"/>
                  <a:pt x="581760" y="10372"/>
                  <a:pt x="581760" y="23166"/>
                </a:cubicBezTo>
                <a:cubicBezTo>
                  <a:pt x="581760" y="35960"/>
                  <a:pt x="571387" y="46332"/>
                  <a:pt x="558593" y="46332"/>
                </a:cubicBezTo>
                <a:cubicBezTo>
                  <a:pt x="545799" y="46332"/>
                  <a:pt x="535428" y="35960"/>
                  <a:pt x="535428" y="23166"/>
                </a:cubicBezTo>
                <a:cubicBezTo>
                  <a:pt x="535428" y="10372"/>
                  <a:pt x="545799" y="0"/>
                  <a:pt x="558593" y="0"/>
                </a:cubicBezTo>
                <a:close/>
                <a:moveTo>
                  <a:pt x="381496" y="0"/>
                </a:moveTo>
                <a:cubicBezTo>
                  <a:pt x="394291" y="0"/>
                  <a:pt x="404661" y="10372"/>
                  <a:pt x="404661" y="23166"/>
                </a:cubicBezTo>
                <a:cubicBezTo>
                  <a:pt x="404661" y="35960"/>
                  <a:pt x="394291" y="46332"/>
                  <a:pt x="381496" y="46332"/>
                </a:cubicBezTo>
                <a:cubicBezTo>
                  <a:pt x="368702" y="46332"/>
                  <a:pt x="358329" y="35960"/>
                  <a:pt x="358329" y="23166"/>
                </a:cubicBezTo>
                <a:cubicBezTo>
                  <a:pt x="358329" y="10372"/>
                  <a:pt x="368702" y="0"/>
                  <a:pt x="381496" y="0"/>
                </a:cubicBezTo>
                <a:close/>
                <a:moveTo>
                  <a:pt x="204394" y="0"/>
                </a:moveTo>
                <a:cubicBezTo>
                  <a:pt x="217188" y="0"/>
                  <a:pt x="227560" y="10372"/>
                  <a:pt x="227560" y="23166"/>
                </a:cubicBezTo>
                <a:cubicBezTo>
                  <a:pt x="227560" y="35960"/>
                  <a:pt x="217188" y="46332"/>
                  <a:pt x="204394" y="46332"/>
                </a:cubicBezTo>
                <a:cubicBezTo>
                  <a:pt x="191600" y="46332"/>
                  <a:pt x="181228" y="35960"/>
                  <a:pt x="181228" y="23166"/>
                </a:cubicBezTo>
                <a:cubicBezTo>
                  <a:pt x="181228" y="10372"/>
                  <a:pt x="191600" y="0"/>
                  <a:pt x="204394" y="0"/>
                </a:cubicBezTo>
                <a:close/>
                <a:moveTo>
                  <a:pt x="27296" y="0"/>
                </a:moveTo>
                <a:cubicBezTo>
                  <a:pt x="40090" y="0"/>
                  <a:pt x="50462" y="10372"/>
                  <a:pt x="50462" y="23166"/>
                </a:cubicBezTo>
                <a:cubicBezTo>
                  <a:pt x="50462" y="35960"/>
                  <a:pt x="40090" y="46332"/>
                  <a:pt x="27296" y="46332"/>
                </a:cubicBezTo>
                <a:cubicBezTo>
                  <a:pt x="14502" y="46332"/>
                  <a:pt x="4130" y="35960"/>
                  <a:pt x="4130" y="23166"/>
                </a:cubicBezTo>
                <a:cubicBezTo>
                  <a:pt x="4130" y="10372"/>
                  <a:pt x="14502" y="0"/>
                  <a:pt x="27296" y="0"/>
                </a:cubicBezTo>
                <a:close/>
              </a:path>
            </a:pathLst>
          </a:custGeom>
          <a:gradFill>
            <a:gsLst>
              <a:gs pos="0">
                <a:schemeClr val="accent1"/>
              </a:gs>
              <a:gs pos="100000">
                <a:srgbClr val="F3F3F3"/>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50" name="Google Shape;150;p10"/>
          <p:cNvSpPr/>
          <p:nvPr/>
        </p:nvSpPr>
        <p:spPr>
          <a:xfrm flipH="1">
            <a:off x="10583136" y="6253800"/>
            <a:ext cx="640800" cy="60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0"/>
          <p:cNvSpPr txBox="1">
            <a:spLocks noGrp="1"/>
          </p:cNvSpPr>
          <p:nvPr>
            <p:ph type="title"/>
          </p:nvPr>
        </p:nvSpPr>
        <p:spPr>
          <a:xfrm>
            <a:off x="653675" y="600200"/>
            <a:ext cx="8204400" cy="4470600"/>
          </a:xfrm>
          <a:prstGeom prst="rect">
            <a:avLst/>
          </a:prstGeom>
        </p:spPr>
        <p:txBody>
          <a:bodyPr spcFirstLastPara="1" wrap="square" lIns="121900" tIns="121900" rIns="121900" bIns="121900" anchor="ctr" anchorCtr="0">
            <a:noAutofit/>
          </a:bodyPr>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a:endParaRPr/>
          </a:p>
        </p:txBody>
      </p:sp>
      <p:sp>
        <p:nvSpPr>
          <p:cNvPr id="152" name="Google Shape;152;p10"/>
          <p:cNvSpPr txBox="1">
            <a:spLocks noGrp="1"/>
          </p:cNvSpPr>
          <p:nvPr>
            <p:ph type="sldNum" idx="12"/>
          </p:nvPr>
        </p:nvSpPr>
        <p:spPr>
          <a:xfrm>
            <a:off x="11296726"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53" name="Google Shape;153;p10"/>
          <p:cNvSpPr txBox="1"/>
          <p:nvPr/>
        </p:nvSpPr>
        <p:spPr>
          <a:xfrm rot="5400000">
            <a:off x="-630575" y="6206825"/>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1"/>
                </a:solidFill>
                <a:latin typeface="Barlow Condensed"/>
                <a:ea typeface="Barlow Condensed"/>
                <a:cs typeface="Barlow Condensed"/>
                <a:sym typeface="Barlow Condensed"/>
              </a:rPr>
              <a:t>SLIDESMANIA.COM</a:t>
            </a:r>
            <a:endParaRPr>
              <a:solidFill>
                <a:schemeClr val="accent1"/>
              </a:solidFill>
              <a:latin typeface="Barlow Condensed"/>
              <a:ea typeface="Barlow Condensed"/>
              <a:cs typeface="Barlow Condensed"/>
              <a:sym typeface="Barlow Condense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8"/>
        <p:cNvGrpSpPr/>
        <p:nvPr/>
      </p:nvGrpSpPr>
      <p:grpSpPr>
        <a:xfrm>
          <a:off x="0" y="0"/>
          <a:ext cx="0" cy="0"/>
          <a:chOff x="0" y="0"/>
          <a:chExt cx="0" cy="0"/>
        </a:xfrm>
      </p:grpSpPr>
      <p:sp>
        <p:nvSpPr>
          <p:cNvPr id="169" name="Google Shape;169;p12"/>
          <p:cNvSpPr txBox="1">
            <a:spLocks noGrp="1"/>
          </p:cNvSpPr>
          <p:nvPr>
            <p:ph type="sldNum" idx="12"/>
          </p:nvPr>
        </p:nvSpPr>
        <p:spPr>
          <a:xfrm>
            <a:off x="11296726"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70" name="Google Shape;170;p12"/>
          <p:cNvSpPr txBox="1"/>
          <p:nvPr/>
        </p:nvSpPr>
        <p:spPr>
          <a:xfrm rot="5400000">
            <a:off x="-630575" y="6206825"/>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1"/>
                </a:solidFill>
                <a:latin typeface="Barlow Condensed"/>
                <a:ea typeface="Barlow Condensed"/>
                <a:cs typeface="Barlow Condensed"/>
                <a:sym typeface="Barlow Condensed"/>
              </a:rPr>
              <a:t>SLIDESMANIA.COM</a:t>
            </a:r>
            <a:endParaRPr>
              <a:solidFill>
                <a:schemeClr val="accent1"/>
              </a:solidFill>
              <a:latin typeface="Barlow Condensed"/>
              <a:ea typeface="Barlow Condensed"/>
              <a:cs typeface="Barlow Condensed"/>
              <a:sym typeface="Barlow Condense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Title">
  <p:cSld name="BLANK_3">
    <p:bg>
      <p:bgPr>
        <a:solidFill>
          <a:schemeClr val="accent2"/>
        </a:solidFill>
        <a:effectLst/>
      </p:bgPr>
    </p:bg>
    <p:spTree>
      <p:nvGrpSpPr>
        <p:cNvPr id="1" name="Shape 196"/>
        <p:cNvGrpSpPr/>
        <p:nvPr/>
      </p:nvGrpSpPr>
      <p:grpSpPr>
        <a:xfrm>
          <a:off x="0" y="0"/>
          <a:ext cx="0" cy="0"/>
          <a:chOff x="0" y="0"/>
          <a:chExt cx="0" cy="0"/>
        </a:xfrm>
      </p:grpSpPr>
      <p:sp>
        <p:nvSpPr>
          <p:cNvPr id="197" name="Google Shape;197;p14"/>
          <p:cNvSpPr txBox="1">
            <a:spLocks noGrp="1"/>
          </p:cNvSpPr>
          <p:nvPr>
            <p:ph type="sldNum" idx="12"/>
          </p:nvPr>
        </p:nvSpPr>
        <p:spPr>
          <a:xfrm>
            <a:off x="11296726"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98" name="Google Shape;198;p14"/>
          <p:cNvSpPr txBox="1">
            <a:spLocks noGrp="1"/>
          </p:cNvSpPr>
          <p:nvPr>
            <p:ph type="title"/>
          </p:nvPr>
        </p:nvSpPr>
        <p:spPr>
          <a:xfrm>
            <a:off x="415604" y="1123500"/>
            <a:ext cx="11361000" cy="4736100"/>
          </a:xfrm>
          <a:prstGeom prst="rect">
            <a:avLst/>
          </a:prstGeom>
        </p:spPr>
        <p:txBody>
          <a:bodyPr spcFirstLastPara="1" wrap="square" lIns="121900" tIns="121900" rIns="121900" bIns="121900" anchor="ctr" anchorCtr="0">
            <a:noAutofit/>
          </a:bodyPr>
          <a:lstStyle>
            <a:lvl1pPr lvl="0" algn="ctr" rtl="0">
              <a:spcBef>
                <a:spcPts val="0"/>
              </a:spcBef>
              <a:spcAft>
                <a:spcPts val="0"/>
              </a:spcAft>
              <a:buNone/>
              <a:defRPr sz="12800"/>
            </a:lvl1pPr>
            <a:lvl2pPr lvl="1" algn="ctr" rtl="0">
              <a:spcBef>
                <a:spcPts val="0"/>
              </a:spcBef>
              <a:spcAft>
                <a:spcPts val="0"/>
              </a:spcAft>
              <a:buNone/>
              <a:defRPr sz="12800"/>
            </a:lvl2pPr>
            <a:lvl3pPr lvl="2" algn="ctr" rtl="0">
              <a:spcBef>
                <a:spcPts val="0"/>
              </a:spcBef>
              <a:spcAft>
                <a:spcPts val="0"/>
              </a:spcAft>
              <a:buNone/>
              <a:defRPr sz="12800"/>
            </a:lvl3pPr>
            <a:lvl4pPr lvl="3" algn="ctr" rtl="0">
              <a:spcBef>
                <a:spcPts val="0"/>
              </a:spcBef>
              <a:spcAft>
                <a:spcPts val="0"/>
              </a:spcAft>
              <a:buNone/>
              <a:defRPr sz="12800"/>
            </a:lvl4pPr>
            <a:lvl5pPr lvl="4" algn="ctr" rtl="0">
              <a:spcBef>
                <a:spcPts val="0"/>
              </a:spcBef>
              <a:spcAft>
                <a:spcPts val="0"/>
              </a:spcAft>
              <a:buNone/>
              <a:defRPr sz="12800"/>
            </a:lvl5pPr>
            <a:lvl6pPr lvl="5" algn="ctr" rtl="0">
              <a:spcBef>
                <a:spcPts val="0"/>
              </a:spcBef>
              <a:spcAft>
                <a:spcPts val="0"/>
              </a:spcAft>
              <a:buNone/>
              <a:defRPr sz="12800"/>
            </a:lvl6pPr>
            <a:lvl7pPr lvl="6" algn="ctr" rtl="0">
              <a:spcBef>
                <a:spcPts val="0"/>
              </a:spcBef>
              <a:spcAft>
                <a:spcPts val="0"/>
              </a:spcAft>
              <a:buNone/>
              <a:defRPr sz="12800"/>
            </a:lvl7pPr>
            <a:lvl8pPr lvl="7" algn="ctr" rtl="0">
              <a:spcBef>
                <a:spcPts val="0"/>
              </a:spcBef>
              <a:spcAft>
                <a:spcPts val="0"/>
              </a:spcAft>
              <a:buNone/>
              <a:defRPr sz="12800"/>
            </a:lvl8pPr>
            <a:lvl9pPr lvl="8" algn="ctr" rtl="0">
              <a:spcBef>
                <a:spcPts val="0"/>
              </a:spcBef>
              <a:spcAft>
                <a:spcPts val="0"/>
              </a:spcAft>
              <a:buNone/>
              <a:defRPr sz="12800"/>
            </a:lvl9pPr>
          </a:lstStyle>
          <a:p>
            <a:endParaRPr/>
          </a:p>
        </p:txBody>
      </p:sp>
      <p:sp>
        <p:nvSpPr>
          <p:cNvPr id="199" name="Google Shape;199;p14"/>
          <p:cNvSpPr/>
          <p:nvPr/>
        </p:nvSpPr>
        <p:spPr>
          <a:xfrm>
            <a:off x="3272725" y="0"/>
            <a:ext cx="640800" cy="6042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11507831" y="2153225"/>
            <a:ext cx="684300" cy="604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a:off x="10454800" y="6253800"/>
            <a:ext cx="640800" cy="6042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a:off x="0" y="2205899"/>
            <a:ext cx="640800" cy="2020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4"/>
          <p:cNvSpPr/>
          <p:nvPr/>
        </p:nvSpPr>
        <p:spPr>
          <a:xfrm rot="10800000">
            <a:off x="640802" y="4758465"/>
            <a:ext cx="1972393" cy="1794744"/>
          </a:xfrm>
          <a:custGeom>
            <a:avLst/>
            <a:gdLst/>
            <a:ahLst/>
            <a:cxnLst/>
            <a:rect l="l" t="t" r="r" b="b"/>
            <a:pathLst>
              <a:path w="1650538" h="1501878" extrusionOk="0">
                <a:moveTo>
                  <a:pt x="1627365" y="1455553"/>
                </a:moveTo>
                <a:cubicBezTo>
                  <a:pt x="1640162" y="1455553"/>
                  <a:pt x="1650538" y="1465923"/>
                  <a:pt x="1650538" y="1478716"/>
                </a:cubicBezTo>
                <a:cubicBezTo>
                  <a:pt x="1650538" y="1491508"/>
                  <a:pt x="1640162" y="1501878"/>
                  <a:pt x="1627365" y="1501878"/>
                </a:cubicBezTo>
                <a:cubicBezTo>
                  <a:pt x="1614570" y="1501878"/>
                  <a:pt x="1604196" y="1491508"/>
                  <a:pt x="1604196" y="1478716"/>
                </a:cubicBezTo>
                <a:cubicBezTo>
                  <a:pt x="1604196" y="1465923"/>
                  <a:pt x="1614570" y="1455553"/>
                  <a:pt x="1627365" y="1455553"/>
                </a:cubicBezTo>
                <a:close/>
                <a:moveTo>
                  <a:pt x="1450276" y="1455553"/>
                </a:moveTo>
                <a:cubicBezTo>
                  <a:pt x="1463070" y="1455553"/>
                  <a:pt x="1473440" y="1465923"/>
                  <a:pt x="1473440" y="1478716"/>
                </a:cubicBezTo>
                <a:cubicBezTo>
                  <a:pt x="1473440" y="1491508"/>
                  <a:pt x="1463070" y="1501878"/>
                  <a:pt x="1450276" y="1501878"/>
                </a:cubicBezTo>
                <a:cubicBezTo>
                  <a:pt x="1437482" y="1501878"/>
                  <a:pt x="1427110" y="1491508"/>
                  <a:pt x="1427110" y="1478716"/>
                </a:cubicBezTo>
                <a:cubicBezTo>
                  <a:pt x="1427110" y="1465923"/>
                  <a:pt x="1437482" y="1455553"/>
                  <a:pt x="1450276" y="1455553"/>
                </a:cubicBezTo>
                <a:close/>
                <a:moveTo>
                  <a:pt x="1273177" y="1455553"/>
                </a:moveTo>
                <a:cubicBezTo>
                  <a:pt x="1285971" y="1455553"/>
                  <a:pt x="1296344" y="1465923"/>
                  <a:pt x="1296344" y="1478716"/>
                </a:cubicBezTo>
                <a:cubicBezTo>
                  <a:pt x="1296344" y="1491508"/>
                  <a:pt x="1285971" y="1501878"/>
                  <a:pt x="1273177" y="1501878"/>
                </a:cubicBezTo>
                <a:cubicBezTo>
                  <a:pt x="1260383" y="1501878"/>
                  <a:pt x="1250011" y="1491508"/>
                  <a:pt x="1250011" y="1478716"/>
                </a:cubicBezTo>
                <a:cubicBezTo>
                  <a:pt x="1250011" y="1465923"/>
                  <a:pt x="1260383" y="1455553"/>
                  <a:pt x="1273177" y="1455553"/>
                </a:cubicBezTo>
                <a:close/>
                <a:moveTo>
                  <a:pt x="1096085" y="1455553"/>
                </a:moveTo>
                <a:cubicBezTo>
                  <a:pt x="1108880" y="1455553"/>
                  <a:pt x="1119251" y="1465923"/>
                  <a:pt x="1119251" y="1478716"/>
                </a:cubicBezTo>
                <a:cubicBezTo>
                  <a:pt x="1119251" y="1491508"/>
                  <a:pt x="1108880" y="1501878"/>
                  <a:pt x="1096085" y="1501878"/>
                </a:cubicBezTo>
                <a:cubicBezTo>
                  <a:pt x="1083289" y="1501878"/>
                  <a:pt x="1072914" y="1491508"/>
                  <a:pt x="1072914" y="1478716"/>
                </a:cubicBezTo>
                <a:cubicBezTo>
                  <a:pt x="1072914" y="1465923"/>
                  <a:pt x="1083289" y="1455553"/>
                  <a:pt x="1096085" y="1455553"/>
                </a:cubicBezTo>
                <a:close/>
                <a:moveTo>
                  <a:pt x="918982" y="1455553"/>
                </a:moveTo>
                <a:cubicBezTo>
                  <a:pt x="931774" y="1455553"/>
                  <a:pt x="942146" y="1465923"/>
                  <a:pt x="942146" y="1478716"/>
                </a:cubicBezTo>
                <a:cubicBezTo>
                  <a:pt x="942146" y="1491509"/>
                  <a:pt x="931774" y="1501878"/>
                  <a:pt x="918982" y="1501878"/>
                </a:cubicBezTo>
                <a:cubicBezTo>
                  <a:pt x="906186" y="1501878"/>
                  <a:pt x="895815" y="1491509"/>
                  <a:pt x="895815" y="1478716"/>
                </a:cubicBezTo>
                <a:cubicBezTo>
                  <a:pt x="895815" y="1465923"/>
                  <a:pt x="906186" y="1455553"/>
                  <a:pt x="918982" y="1455553"/>
                </a:cubicBezTo>
                <a:close/>
                <a:moveTo>
                  <a:pt x="741886" y="1455553"/>
                </a:moveTo>
                <a:cubicBezTo>
                  <a:pt x="754681" y="1455553"/>
                  <a:pt x="765052" y="1465923"/>
                  <a:pt x="765052" y="1478716"/>
                </a:cubicBezTo>
                <a:cubicBezTo>
                  <a:pt x="765052" y="1491509"/>
                  <a:pt x="754681" y="1501878"/>
                  <a:pt x="741886" y="1501878"/>
                </a:cubicBezTo>
                <a:cubicBezTo>
                  <a:pt x="729092" y="1501878"/>
                  <a:pt x="718720" y="1491509"/>
                  <a:pt x="718720" y="1478716"/>
                </a:cubicBezTo>
                <a:cubicBezTo>
                  <a:pt x="718720" y="1465923"/>
                  <a:pt x="729092" y="1455553"/>
                  <a:pt x="741886" y="1455553"/>
                </a:cubicBezTo>
                <a:close/>
                <a:moveTo>
                  <a:pt x="564784" y="1455553"/>
                </a:moveTo>
                <a:cubicBezTo>
                  <a:pt x="577578" y="1455553"/>
                  <a:pt x="587950" y="1465923"/>
                  <a:pt x="587950" y="1478716"/>
                </a:cubicBezTo>
                <a:cubicBezTo>
                  <a:pt x="587950" y="1491509"/>
                  <a:pt x="577578" y="1501878"/>
                  <a:pt x="564784" y="1501878"/>
                </a:cubicBezTo>
                <a:cubicBezTo>
                  <a:pt x="551990" y="1501878"/>
                  <a:pt x="541618" y="1491509"/>
                  <a:pt x="541618" y="1478716"/>
                </a:cubicBezTo>
                <a:cubicBezTo>
                  <a:pt x="541618" y="1465923"/>
                  <a:pt x="551990" y="1455553"/>
                  <a:pt x="564784" y="1455553"/>
                </a:cubicBezTo>
                <a:close/>
                <a:moveTo>
                  <a:pt x="387688" y="1455553"/>
                </a:moveTo>
                <a:cubicBezTo>
                  <a:pt x="400481" y="1455553"/>
                  <a:pt x="410850" y="1465923"/>
                  <a:pt x="410850" y="1478716"/>
                </a:cubicBezTo>
                <a:cubicBezTo>
                  <a:pt x="410850" y="1491509"/>
                  <a:pt x="400481" y="1501878"/>
                  <a:pt x="387688" y="1501878"/>
                </a:cubicBezTo>
                <a:cubicBezTo>
                  <a:pt x="374892" y="1501878"/>
                  <a:pt x="364520" y="1491509"/>
                  <a:pt x="364520" y="1478716"/>
                </a:cubicBezTo>
                <a:cubicBezTo>
                  <a:pt x="364520" y="1465923"/>
                  <a:pt x="374892" y="1455553"/>
                  <a:pt x="387688" y="1455553"/>
                </a:cubicBezTo>
                <a:close/>
                <a:moveTo>
                  <a:pt x="210584" y="1455553"/>
                </a:moveTo>
                <a:cubicBezTo>
                  <a:pt x="223378" y="1455553"/>
                  <a:pt x="233750" y="1465923"/>
                  <a:pt x="233750" y="1478716"/>
                </a:cubicBezTo>
                <a:cubicBezTo>
                  <a:pt x="233750" y="1491509"/>
                  <a:pt x="223378" y="1501878"/>
                  <a:pt x="210584" y="1501878"/>
                </a:cubicBezTo>
                <a:cubicBezTo>
                  <a:pt x="197790" y="1501878"/>
                  <a:pt x="187418" y="1491509"/>
                  <a:pt x="187418" y="1478716"/>
                </a:cubicBezTo>
                <a:cubicBezTo>
                  <a:pt x="187418" y="1465923"/>
                  <a:pt x="197790" y="1455553"/>
                  <a:pt x="210584" y="1455553"/>
                </a:cubicBezTo>
                <a:close/>
                <a:moveTo>
                  <a:pt x="33486" y="1455553"/>
                </a:moveTo>
                <a:cubicBezTo>
                  <a:pt x="46280" y="1455553"/>
                  <a:pt x="56652" y="1465923"/>
                  <a:pt x="56652" y="1478716"/>
                </a:cubicBezTo>
                <a:cubicBezTo>
                  <a:pt x="56652" y="1491509"/>
                  <a:pt x="46280" y="1501878"/>
                  <a:pt x="33486" y="1501878"/>
                </a:cubicBezTo>
                <a:cubicBezTo>
                  <a:pt x="20692" y="1501878"/>
                  <a:pt x="10320" y="1491509"/>
                  <a:pt x="10320" y="1478716"/>
                </a:cubicBezTo>
                <a:cubicBezTo>
                  <a:pt x="10320" y="1465923"/>
                  <a:pt x="20692" y="1455553"/>
                  <a:pt x="33486" y="1455553"/>
                </a:cubicBezTo>
                <a:close/>
                <a:moveTo>
                  <a:pt x="1621171" y="1263547"/>
                </a:moveTo>
                <a:cubicBezTo>
                  <a:pt x="1633968" y="1263547"/>
                  <a:pt x="1644342" y="1273917"/>
                  <a:pt x="1644342" y="1286711"/>
                </a:cubicBezTo>
                <a:cubicBezTo>
                  <a:pt x="1644342" y="1299505"/>
                  <a:pt x="1633968" y="1309877"/>
                  <a:pt x="1621171" y="1309877"/>
                </a:cubicBezTo>
                <a:cubicBezTo>
                  <a:pt x="1608373" y="1309877"/>
                  <a:pt x="1597999" y="1299505"/>
                  <a:pt x="1597999" y="1286711"/>
                </a:cubicBezTo>
                <a:cubicBezTo>
                  <a:pt x="1597999" y="1273917"/>
                  <a:pt x="1608373" y="1263547"/>
                  <a:pt x="1621171" y="1263547"/>
                </a:cubicBezTo>
                <a:close/>
                <a:moveTo>
                  <a:pt x="1444083" y="1263547"/>
                </a:moveTo>
                <a:cubicBezTo>
                  <a:pt x="1456876" y="1263547"/>
                  <a:pt x="1467247" y="1273917"/>
                  <a:pt x="1467247" y="1286711"/>
                </a:cubicBezTo>
                <a:cubicBezTo>
                  <a:pt x="1467247" y="1299505"/>
                  <a:pt x="1456876" y="1309877"/>
                  <a:pt x="1444083" y="1309877"/>
                </a:cubicBezTo>
                <a:cubicBezTo>
                  <a:pt x="1431289" y="1309877"/>
                  <a:pt x="1420919" y="1299505"/>
                  <a:pt x="1420919" y="1286711"/>
                </a:cubicBezTo>
                <a:cubicBezTo>
                  <a:pt x="1420919" y="1273917"/>
                  <a:pt x="1431289" y="1263547"/>
                  <a:pt x="1444083" y="1263547"/>
                </a:cubicBezTo>
                <a:close/>
                <a:moveTo>
                  <a:pt x="1266984" y="1263547"/>
                </a:moveTo>
                <a:cubicBezTo>
                  <a:pt x="1279777" y="1263547"/>
                  <a:pt x="1290150" y="1273917"/>
                  <a:pt x="1290150" y="1286711"/>
                </a:cubicBezTo>
                <a:cubicBezTo>
                  <a:pt x="1290150" y="1299506"/>
                  <a:pt x="1279777" y="1309877"/>
                  <a:pt x="1266984" y="1309877"/>
                </a:cubicBezTo>
                <a:cubicBezTo>
                  <a:pt x="1254188" y="1309877"/>
                  <a:pt x="1243818" y="1299506"/>
                  <a:pt x="1243818" y="1286711"/>
                </a:cubicBezTo>
                <a:cubicBezTo>
                  <a:pt x="1243818" y="1273917"/>
                  <a:pt x="1254188" y="1263547"/>
                  <a:pt x="1266984" y="1263547"/>
                </a:cubicBezTo>
                <a:close/>
                <a:moveTo>
                  <a:pt x="1089891" y="1263547"/>
                </a:moveTo>
                <a:cubicBezTo>
                  <a:pt x="1102686" y="1263547"/>
                  <a:pt x="1113060" y="1273917"/>
                  <a:pt x="1113060" y="1286711"/>
                </a:cubicBezTo>
                <a:cubicBezTo>
                  <a:pt x="1113060" y="1299506"/>
                  <a:pt x="1102686" y="1309877"/>
                  <a:pt x="1089891" y="1309877"/>
                </a:cubicBezTo>
                <a:cubicBezTo>
                  <a:pt x="1077094" y="1309877"/>
                  <a:pt x="1066719" y="1299506"/>
                  <a:pt x="1066719" y="1286711"/>
                </a:cubicBezTo>
                <a:cubicBezTo>
                  <a:pt x="1066719" y="1273917"/>
                  <a:pt x="1077094" y="1263547"/>
                  <a:pt x="1089891" y="1263547"/>
                </a:cubicBezTo>
                <a:close/>
                <a:moveTo>
                  <a:pt x="912789" y="1263547"/>
                </a:moveTo>
                <a:cubicBezTo>
                  <a:pt x="925583" y="1263547"/>
                  <a:pt x="935953" y="1273917"/>
                  <a:pt x="935953" y="1286711"/>
                </a:cubicBezTo>
                <a:cubicBezTo>
                  <a:pt x="935953" y="1299506"/>
                  <a:pt x="925583" y="1309877"/>
                  <a:pt x="912789" y="1309877"/>
                </a:cubicBezTo>
                <a:cubicBezTo>
                  <a:pt x="899990" y="1309877"/>
                  <a:pt x="889623" y="1299506"/>
                  <a:pt x="889623" y="1286711"/>
                </a:cubicBezTo>
                <a:cubicBezTo>
                  <a:pt x="889623" y="1273917"/>
                  <a:pt x="899990" y="1263547"/>
                  <a:pt x="912789" y="1263547"/>
                </a:cubicBezTo>
                <a:close/>
                <a:moveTo>
                  <a:pt x="735692" y="1263547"/>
                </a:moveTo>
                <a:cubicBezTo>
                  <a:pt x="748486" y="1263547"/>
                  <a:pt x="758858" y="1273917"/>
                  <a:pt x="758858" y="1286711"/>
                </a:cubicBezTo>
                <a:cubicBezTo>
                  <a:pt x="758858" y="1299507"/>
                  <a:pt x="748486" y="1309877"/>
                  <a:pt x="735692" y="1309877"/>
                </a:cubicBezTo>
                <a:cubicBezTo>
                  <a:pt x="722898" y="1309877"/>
                  <a:pt x="712525" y="1299507"/>
                  <a:pt x="712525" y="1286711"/>
                </a:cubicBezTo>
                <a:cubicBezTo>
                  <a:pt x="712525" y="1273917"/>
                  <a:pt x="722898" y="1263547"/>
                  <a:pt x="735692" y="1263547"/>
                </a:cubicBezTo>
                <a:close/>
                <a:moveTo>
                  <a:pt x="558589" y="1263547"/>
                </a:moveTo>
                <a:cubicBezTo>
                  <a:pt x="571384" y="1263547"/>
                  <a:pt x="581756" y="1273917"/>
                  <a:pt x="581756" y="1286711"/>
                </a:cubicBezTo>
                <a:cubicBezTo>
                  <a:pt x="581756" y="1299507"/>
                  <a:pt x="571384" y="1309877"/>
                  <a:pt x="558589" y="1309877"/>
                </a:cubicBezTo>
                <a:cubicBezTo>
                  <a:pt x="545796" y="1309877"/>
                  <a:pt x="535423" y="1299507"/>
                  <a:pt x="535423" y="1286711"/>
                </a:cubicBezTo>
                <a:cubicBezTo>
                  <a:pt x="535423" y="1273917"/>
                  <a:pt x="545796" y="1263547"/>
                  <a:pt x="558589" y="1263547"/>
                </a:cubicBezTo>
                <a:close/>
                <a:moveTo>
                  <a:pt x="381492" y="1263547"/>
                </a:moveTo>
                <a:cubicBezTo>
                  <a:pt x="394287" y="1263547"/>
                  <a:pt x="404657" y="1273917"/>
                  <a:pt x="404657" y="1286711"/>
                </a:cubicBezTo>
                <a:cubicBezTo>
                  <a:pt x="404657" y="1299507"/>
                  <a:pt x="394287" y="1309877"/>
                  <a:pt x="381492" y="1309877"/>
                </a:cubicBezTo>
                <a:cubicBezTo>
                  <a:pt x="368698" y="1309877"/>
                  <a:pt x="358325" y="1299507"/>
                  <a:pt x="358325" y="1286711"/>
                </a:cubicBezTo>
                <a:cubicBezTo>
                  <a:pt x="358325" y="1273917"/>
                  <a:pt x="368698" y="1263547"/>
                  <a:pt x="381492" y="1263547"/>
                </a:cubicBezTo>
                <a:close/>
                <a:moveTo>
                  <a:pt x="204391" y="1263547"/>
                </a:moveTo>
                <a:cubicBezTo>
                  <a:pt x="217185" y="1263547"/>
                  <a:pt x="227557" y="1273917"/>
                  <a:pt x="227557" y="1286711"/>
                </a:cubicBezTo>
                <a:cubicBezTo>
                  <a:pt x="227557" y="1299507"/>
                  <a:pt x="217185" y="1309877"/>
                  <a:pt x="204391" y="1309877"/>
                </a:cubicBezTo>
                <a:cubicBezTo>
                  <a:pt x="191597" y="1309877"/>
                  <a:pt x="181225" y="1299507"/>
                  <a:pt x="181225" y="1286711"/>
                </a:cubicBezTo>
                <a:cubicBezTo>
                  <a:pt x="181225" y="1273917"/>
                  <a:pt x="191597" y="1263547"/>
                  <a:pt x="204391" y="1263547"/>
                </a:cubicBezTo>
                <a:close/>
                <a:moveTo>
                  <a:pt x="27292" y="1263547"/>
                </a:moveTo>
                <a:cubicBezTo>
                  <a:pt x="40086" y="1263547"/>
                  <a:pt x="50458" y="1273917"/>
                  <a:pt x="50458" y="1286711"/>
                </a:cubicBezTo>
                <a:cubicBezTo>
                  <a:pt x="50458" y="1299507"/>
                  <a:pt x="40086" y="1309879"/>
                  <a:pt x="27292" y="1309879"/>
                </a:cubicBezTo>
                <a:cubicBezTo>
                  <a:pt x="14499" y="1309879"/>
                  <a:pt x="4127" y="1299507"/>
                  <a:pt x="4127" y="1286711"/>
                </a:cubicBezTo>
                <a:cubicBezTo>
                  <a:pt x="4127" y="1273917"/>
                  <a:pt x="14499" y="1263547"/>
                  <a:pt x="27292" y="1263547"/>
                </a:cubicBezTo>
                <a:close/>
                <a:moveTo>
                  <a:pt x="1623236" y="1092182"/>
                </a:moveTo>
                <a:cubicBezTo>
                  <a:pt x="1636033" y="1092182"/>
                  <a:pt x="1646408" y="1102552"/>
                  <a:pt x="1646408" y="1115347"/>
                </a:cubicBezTo>
                <a:cubicBezTo>
                  <a:pt x="1646408" y="1128142"/>
                  <a:pt x="1636033" y="1138515"/>
                  <a:pt x="1623236" y="1138515"/>
                </a:cubicBezTo>
                <a:cubicBezTo>
                  <a:pt x="1610438" y="1138515"/>
                  <a:pt x="1600064" y="1128142"/>
                  <a:pt x="1600064" y="1115347"/>
                </a:cubicBezTo>
                <a:cubicBezTo>
                  <a:pt x="1600064" y="1102552"/>
                  <a:pt x="1610438" y="1092182"/>
                  <a:pt x="1623236" y="1092182"/>
                </a:cubicBezTo>
                <a:close/>
                <a:moveTo>
                  <a:pt x="1446146" y="1092182"/>
                </a:moveTo>
                <a:cubicBezTo>
                  <a:pt x="1458940" y="1092182"/>
                  <a:pt x="1469312" y="1102552"/>
                  <a:pt x="1469312" y="1115347"/>
                </a:cubicBezTo>
                <a:cubicBezTo>
                  <a:pt x="1469312" y="1128142"/>
                  <a:pt x="1458940" y="1138515"/>
                  <a:pt x="1446146" y="1138515"/>
                </a:cubicBezTo>
                <a:cubicBezTo>
                  <a:pt x="1433354" y="1138515"/>
                  <a:pt x="1422981" y="1128142"/>
                  <a:pt x="1422981" y="1115347"/>
                </a:cubicBezTo>
                <a:cubicBezTo>
                  <a:pt x="1422981" y="1102552"/>
                  <a:pt x="1433354" y="1092182"/>
                  <a:pt x="1446146" y="1092182"/>
                </a:cubicBezTo>
                <a:close/>
                <a:moveTo>
                  <a:pt x="1269048" y="1092182"/>
                </a:moveTo>
                <a:cubicBezTo>
                  <a:pt x="1281842" y="1092182"/>
                  <a:pt x="1292214" y="1102553"/>
                  <a:pt x="1292214" y="1115347"/>
                </a:cubicBezTo>
                <a:cubicBezTo>
                  <a:pt x="1292214" y="1128143"/>
                  <a:pt x="1281842" y="1138515"/>
                  <a:pt x="1269048" y="1138515"/>
                </a:cubicBezTo>
                <a:cubicBezTo>
                  <a:pt x="1256253" y="1138515"/>
                  <a:pt x="1245882" y="1128143"/>
                  <a:pt x="1245882" y="1115347"/>
                </a:cubicBezTo>
                <a:cubicBezTo>
                  <a:pt x="1245882" y="1102553"/>
                  <a:pt x="1256253" y="1092182"/>
                  <a:pt x="1269048" y="1092182"/>
                </a:cubicBezTo>
                <a:close/>
                <a:moveTo>
                  <a:pt x="1091956" y="1092182"/>
                </a:moveTo>
                <a:cubicBezTo>
                  <a:pt x="1104753" y="1092182"/>
                  <a:pt x="1115123" y="1102553"/>
                  <a:pt x="1115123" y="1115347"/>
                </a:cubicBezTo>
                <a:cubicBezTo>
                  <a:pt x="1115123" y="1128143"/>
                  <a:pt x="1104753" y="1138515"/>
                  <a:pt x="1091956" y="1138515"/>
                </a:cubicBezTo>
                <a:cubicBezTo>
                  <a:pt x="1079159" y="1138515"/>
                  <a:pt x="1068786" y="1128143"/>
                  <a:pt x="1068786" y="1115347"/>
                </a:cubicBezTo>
                <a:cubicBezTo>
                  <a:pt x="1068786" y="1102553"/>
                  <a:pt x="1079159" y="1092182"/>
                  <a:pt x="1091956" y="1092182"/>
                </a:cubicBezTo>
                <a:close/>
                <a:moveTo>
                  <a:pt x="914854" y="1092182"/>
                </a:moveTo>
                <a:cubicBezTo>
                  <a:pt x="927647" y="1092182"/>
                  <a:pt x="938017" y="1102553"/>
                  <a:pt x="938017" y="1115347"/>
                </a:cubicBezTo>
                <a:cubicBezTo>
                  <a:pt x="938017" y="1128143"/>
                  <a:pt x="927647" y="1138515"/>
                  <a:pt x="914854" y="1138515"/>
                </a:cubicBezTo>
                <a:cubicBezTo>
                  <a:pt x="902054" y="1138515"/>
                  <a:pt x="891687" y="1128143"/>
                  <a:pt x="891687" y="1115347"/>
                </a:cubicBezTo>
                <a:cubicBezTo>
                  <a:pt x="891687" y="1102553"/>
                  <a:pt x="902054" y="1092182"/>
                  <a:pt x="914854" y="1092182"/>
                </a:cubicBezTo>
                <a:close/>
                <a:moveTo>
                  <a:pt x="737757" y="1092182"/>
                </a:moveTo>
                <a:cubicBezTo>
                  <a:pt x="750552" y="1092182"/>
                  <a:pt x="760924" y="1102553"/>
                  <a:pt x="760924" y="1115347"/>
                </a:cubicBezTo>
                <a:cubicBezTo>
                  <a:pt x="760924" y="1128143"/>
                  <a:pt x="750552" y="1138515"/>
                  <a:pt x="737757" y="1138515"/>
                </a:cubicBezTo>
                <a:cubicBezTo>
                  <a:pt x="724963" y="1138515"/>
                  <a:pt x="714591" y="1128143"/>
                  <a:pt x="714591" y="1115347"/>
                </a:cubicBezTo>
                <a:cubicBezTo>
                  <a:pt x="714591" y="1102553"/>
                  <a:pt x="724963" y="1092182"/>
                  <a:pt x="737757" y="1092182"/>
                </a:cubicBezTo>
                <a:close/>
                <a:moveTo>
                  <a:pt x="560655" y="1092182"/>
                </a:moveTo>
                <a:cubicBezTo>
                  <a:pt x="573449" y="1092182"/>
                  <a:pt x="583821" y="1102553"/>
                  <a:pt x="583821" y="1115348"/>
                </a:cubicBezTo>
                <a:cubicBezTo>
                  <a:pt x="583821" y="1128143"/>
                  <a:pt x="573449" y="1138515"/>
                  <a:pt x="560655" y="1138515"/>
                </a:cubicBezTo>
                <a:cubicBezTo>
                  <a:pt x="547861" y="1138515"/>
                  <a:pt x="537489" y="1128143"/>
                  <a:pt x="537489" y="1115348"/>
                </a:cubicBezTo>
                <a:cubicBezTo>
                  <a:pt x="537489" y="1102553"/>
                  <a:pt x="547861" y="1092182"/>
                  <a:pt x="560655" y="1092182"/>
                </a:cubicBezTo>
                <a:close/>
                <a:moveTo>
                  <a:pt x="383558" y="1092182"/>
                </a:moveTo>
                <a:cubicBezTo>
                  <a:pt x="396353" y="1092182"/>
                  <a:pt x="406723" y="1102553"/>
                  <a:pt x="406723" y="1115348"/>
                </a:cubicBezTo>
                <a:cubicBezTo>
                  <a:pt x="406723" y="1128143"/>
                  <a:pt x="396353" y="1138515"/>
                  <a:pt x="383558" y="1138515"/>
                </a:cubicBezTo>
                <a:cubicBezTo>
                  <a:pt x="370763" y="1138515"/>
                  <a:pt x="360391" y="1128143"/>
                  <a:pt x="360391" y="1115348"/>
                </a:cubicBezTo>
                <a:cubicBezTo>
                  <a:pt x="360391" y="1102553"/>
                  <a:pt x="370763" y="1092182"/>
                  <a:pt x="383558" y="1092182"/>
                </a:cubicBezTo>
                <a:close/>
                <a:moveTo>
                  <a:pt x="206455" y="1092182"/>
                </a:moveTo>
                <a:cubicBezTo>
                  <a:pt x="219249" y="1092182"/>
                  <a:pt x="229621" y="1102553"/>
                  <a:pt x="229621" y="1115348"/>
                </a:cubicBezTo>
                <a:cubicBezTo>
                  <a:pt x="229621" y="1128143"/>
                  <a:pt x="219249" y="1138515"/>
                  <a:pt x="206455" y="1138515"/>
                </a:cubicBezTo>
                <a:cubicBezTo>
                  <a:pt x="193661" y="1138515"/>
                  <a:pt x="183289" y="1128143"/>
                  <a:pt x="183289" y="1115348"/>
                </a:cubicBezTo>
                <a:cubicBezTo>
                  <a:pt x="183289" y="1102553"/>
                  <a:pt x="193661" y="1092182"/>
                  <a:pt x="206455" y="1092182"/>
                </a:cubicBezTo>
                <a:close/>
                <a:moveTo>
                  <a:pt x="29357" y="1092182"/>
                </a:moveTo>
                <a:cubicBezTo>
                  <a:pt x="42151" y="1092182"/>
                  <a:pt x="52523" y="1102553"/>
                  <a:pt x="52523" y="1115348"/>
                </a:cubicBezTo>
                <a:cubicBezTo>
                  <a:pt x="52523" y="1128143"/>
                  <a:pt x="42151" y="1138515"/>
                  <a:pt x="29357" y="1138515"/>
                </a:cubicBezTo>
                <a:cubicBezTo>
                  <a:pt x="16563" y="1138515"/>
                  <a:pt x="6191" y="1128143"/>
                  <a:pt x="6191" y="1115348"/>
                </a:cubicBezTo>
                <a:cubicBezTo>
                  <a:pt x="6191" y="1102553"/>
                  <a:pt x="16563" y="1092182"/>
                  <a:pt x="29357" y="1092182"/>
                </a:cubicBezTo>
                <a:close/>
                <a:moveTo>
                  <a:pt x="1623236" y="900174"/>
                </a:moveTo>
                <a:cubicBezTo>
                  <a:pt x="1636033" y="900174"/>
                  <a:pt x="1646408" y="910547"/>
                  <a:pt x="1646408" y="923339"/>
                </a:cubicBezTo>
                <a:cubicBezTo>
                  <a:pt x="1646408" y="936133"/>
                  <a:pt x="1636033" y="946506"/>
                  <a:pt x="1623236" y="946506"/>
                </a:cubicBezTo>
                <a:cubicBezTo>
                  <a:pt x="1610438" y="946506"/>
                  <a:pt x="1600064" y="936133"/>
                  <a:pt x="1600064" y="923339"/>
                </a:cubicBezTo>
                <a:cubicBezTo>
                  <a:pt x="1600064" y="910547"/>
                  <a:pt x="1610438" y="900174"/>
                  <a:pt x="1623236" y="900174"/>
                </a:cubicBezTo>
                <a:close/>
                <a:moveTo>
                  <a:pt x="1446147" y="900174"/>
                </a:moveTo>
                <a:cubicBezTo>
                  <a:pt x="1458941" y="900174"/>
                  <a:pt x="1469313" y="910547"/>
                  <a:pt x="1469313" y="923339"/>
                </a:cubicBezTo>
                <a:cubicBezTo>
                  <a:pt x="1469313" y="936133"/>
                  <a:pt x="1458941" y="946506"/>
                  <a:pt x="1446147" y="946506"/>
                </a:cubicBezTo>
                <a:cubicBezTo>
                  <a:pt x="1433354" y="946506"/>
                  <a:pt x="1422981" y="936133"/>
                  <a:pt x="1422981" y="923339"/>
                </a:cubicBezTo>
                <a:cubicBezTo>
                  <a:pt x="1422981" y="910547"/>
                  <a:pt x="1433354" y="900174"/>
                  <a:pt x="1446147" y="900174"/>
                </a:cubicBezTo>
                <a:close/>
                <a:moveTo>
                  <a:pt x="1269048" y="900174"/>
                </a:moveTo>
                <a:cubicBezTo>
                  <a:pt x="1281842" y="900174"/>
                  <a:pt x="1292215" y="910547"/>
                  <a:pt x="1292215" y="923339"/>
                </a:cubicBezTo>
                <a:cubicBezTo>
                  <a:pt x="1292215" y="936133"/>
                  <a:pt x="1281842" y="946506"/>
                  <a:pt x="1269048" y="946506"/>
                </a:cubicBezTo>
                <a:cubicBezTo>
                  <a:pt x="1256253" y="946506"/>
                  <a:pt x="1245882" y="936133"/>
                  <a:pt x="1245882" y="923339"/>
                </a:cubicBezTo>
                <a:cubicBezTo>
                  <a:pt x="1245882" y="910547"/>
                  <a:pt x="1256253" y="900174"/>
                  <a:pt x="1269048" y="900174"/>
                </a:cubicBezTo>
                <a:close/>
                <a:moveTo>
                  <a:pt x="1091956" y="900174"/>
                </a:moveTo>
                <a:cubicBezTo>
                  <a:pt x="1104753" y="900174"/>
                  <a:pt x="1115123" y="910547"/>
                  <a:pt x="1115123" y="923339"/>
                </a:cubicBezTo>
                <a:cubicBezTo>
                  <a:pt x="1115123" y="936133"/>
                  <a:pt x="1104753" y="946506"/>
                  <a:pt x="1091956" y="946506"/>
                </a:cubicBezTo>
                <a:cubicBezTo>
                  <a:pt x="1079160" y="946506"/>
                  <a:pt x="1068786" y="936133"/>
                  <a:pt x="1068786" y="923339"/>
                </a:cubicBezTo>
                <a:cubicBezTo>
                  <a:pt x="1068786" y="910547"/>
                  <a:pt x="1079160" y="900174"/>
                  <a:pt x="1091956" y="900174"/>
                </a:cubicBezTo>
                <a:close/>
                <a:moveTo>
                  <a:pt x="914854" y="900174"/>
                </a:moveTo>
                <a:cubicBezTo>
                  <a:pt x="927647" y="900174"/>
                  <a:pt x="938019" y="910547"/>
                  <a:pt x="938019" y="923339"/>
                </a:cubicBezTo>
                <a:cubicBezTo>
                  <a:pt x="938019" y="936133"/>
                  <a:pt x="927647" y="946506"/>
                  <a:pt x="914854" y="946506"/>
                </a:cubicBezTo>
                <a:cubicBezTo>
                  <a:pt x="902054" y="946506"/>
                  <a:pt x="891687" y="936133"/>
                  <a:pt x="891687" y="923339"/>
                </a:cubicBezTo>
                <a:cubicBezTo>
                  <a:pt x="891687" y="910547"/>
                  <a:pt x="902054" y="900174"/>
                  <a:pt x="914854" y="900174"/>
                </a:cubicBezTo>
                <a:close/>
                <a:moveTo>
                  <a:pt x="737758" y="900174"/>
                </a:moveTo>
                <a:cubicBezTo>
                  <a:pt x="750552" y="900174"/>
                  <a:pt x="760924" y="910547"/>
                  <a:pt x="760924" y="923339"/>
                </a:cubicBezTo>
                <a:cubicBezTo>
                  <a:pt x="760924" y="936134"/>
                  <a:pt x="750552" y="946506"/>
                  <a:pt x="737758" y="946506"/>
                </a:cubicBezTo>
                <a:cubicBezTo>
                  <a:pt x="724964" y="946506"/>
                  <a:pt x="714592" y="936134"/>
                  <a:pt x="714592" y="923339"/>
                </a:cubicBezTo>
                <a:cubicBezTo>
                  <a:pt x="714592" y="910547"/>
                  <a:pt x="724964" y="900174"/>
                  <a:pt x="737758" y="900174"/>
                </a:cubicBezTo>
                <a:close/>
                <a:moveTo>
                  <a:pt x="560655" y="900174"/>
                </a:moveTo>
                <a:cubicBezTo>
                  <a:pt x="573450" y="900174"/>
                  <a:pt x="583822" y="910547"/>
                  <a:pt x="583822" y="923339"/>
                </a:cubicBezTo>
                <a:cubicBezTo>
                  <a:pt x="583822" y="936134"/>
                  <a:pt x="573450" y="946506"/>
                  <a:pt x="560655" y="946506"/>
                </a:cubicBezTo>
                <a:cubicBezTo>
                  <a:pt x="547862" y="946506"/>
                  <a:pt x="537490" y="936134"/>
                  <a:pt x="537490" y="923339"/>
                </a:cubicBezTo>
                <a:cubicBezTo>
                  <a:pt x="537490" y="910547"/>
                  <a:pt x="547862" y="900174"/>
                  <a:pt x="560655" y="900174"/>
                </a:cubicBezTo>
                <a:close/>
                <a:moveTo>
                  <a:pt x="383559" y="900174"/>
                </a:moveTo>
                <a:cubicBezTo>
                  <a:pt x="396353" y="900174"/>
                  <a:pt x="406723" y="910547"/>
                  <a:pt x="406723" y="923339"/>
                </a:cubicBezTo>
                <a:cubicBezTo>
                  <a:pt x="406723" y="936134"/>
                  <a:pt x="396353" y="946506"/>
                  <a:pt x="383559" y="946506"/>
                </a:cubicBezTo>
                <a:cubicBezTo>
                  <a:pt x="370763" y="946506"/>
                  <a:pt x="360392" y="936134"/>
                  <a:pt x="360392" y="923339"/>
                </a:cubicBezTo>
                <a:cubicBezTo>
                  <a:pt x="360392" y="910547"/>
                  <a:pt x="370763" y="900174"/>
                  <a:pt x="383559" y="900174"/>
                </a:cubicBezTo>
                <a:close/>
                <a:moveTo>
                  <a:pt x="206456" y="900174"/>
                </a:moveTo>
                <a:cubicBezTo>
                  <a:pt x="219249" y="900174"/>
                  <a:pt x="229621" y="910547"/>
                  <a:pt x="229621" y="923339"/>
                </a:cubicBezTo>
                <a:cubicBezTo>
                  <a:pt x="229621" y="936134"/>
                  <a:pt x="219249" y="946506"/>
                  <a:pt x="206456" y="946506"/>
                </a:cubicBezTo>
                <a:cubicBezTo>
                  <a:pt x="193662" y="946506"/>
                  <a:pt x="183290" y="936134"/>
                  <a:pt x="183290" y="923339"/>
                </a:cubicBezTo>
                <a:cubicBezTo>
                  <a:pt x="183290" y="910547"/>
                  <a:pt x="193662" y="900174"/>
                  <a:pt x="206456" y="900174"/>
                </a:cubicBezTo>
                <a:close/>
                <a:moveTo>
                  <a:pt x="29357" y="900174"/>
                </a:moveTo>
                <a:cubicBezTo>
                  <a:pt x="42151" y="900174"/>
                  <a:pt x="52523" y="910547"/>
                  <a:pt x="52523" y="923339"/>
                </a:cubicBezTo>
                <a:cubicBezTo>
                  <a:pt x="52523" y="936134"/>
                  <a:pt x="42151" y="946506"/>
                  <a:pt x="29357" y="946506"/>
                </a:cubicBezTo>
                <a:cubicBezTo>
                  <a:pt x="16564" y="946506"/>
                  <a:pt x="6192" y="936134"/>
                  <a:pt x="6192" y="923339"/>
                </a:cubicBezTo>
                <a:cubicBezTo>
                  <a:pt x="6192" y="910547"/>
                  <a:pt x="16564" y="900174"/>
                  <a:pt x="29357" y="900174"/>
                </a:cubicBezTo>
                <a:close/>
                <a:moveTo>
                  <a:pt x="1448211" y="728810"/>
                </a:moveTo>
                <a:cubicBezTo>
                  <a:pt x="1461004" y="728810"/>
                  <a:pt x="1471376" y="739182"/>
                  <a:pt x="1471376" y="751977"/>
                </a:cubicBezTo>
                <a:cubicBezTo>
                  <a:pt x="1471376" y="764771"/>
                  <a:pt x="1461004" y="775143"/>
                  <a:pt x="1448211" y="775143"/>
                </a:cubicBezTo>
                <a:cubicBezTo>
                  <a:pt x="1435418" y="775143"/>
                  <a:pt x="1425046" y="764771"/>
                  <a:pt x="1425046" y="751977"/>
                </a:cubicBezTo>
                <a:cubicBezTo>
                  <a:pt x="1425046" y="739182"/>
                  <a:pt x="1435418" y="728810"/>
                  <a:pt x="1448211" y="728810"/>
                </a:cubicBezTo>
                <a:close/>
                <a:moveTo>
                  <a:pt x="1271113" y="728810"/>
                </a:moveTo>
                <a:cubicBezTo>
                  <a:pt x="1283908" y="728810"/>
                  <a:pt x="1294279" y="739182"/>
                  <a:pt x="1294279" y="751977"/>
                </a:cubicBezTo>
                <a:cubicBezTo>
                  <a:pt x="1294279" y="764771"/>
                  <a:pt x="1283908" y="775143"/>
                  <a:pt x="1271113" y="775143"/>
                </a:cubicBezTo>
                <a:cubicBezTo>
                  <a:pt x="1258318" y="775143"/>
                  <a:pt x="1247946" y="764771"/>
                  <a:pt x="1247946" y="751977"/>
                </a:cubicBezTo>
                <a:cubicBezTo>
                  <a:pt x="1247946" y="739182"/>
                  <a:pt x="1258318" y="728810"/>
                  <a:pt x="1271113" y="728810"/>
                </a:cubicBezTo>
                <a:close/>
                <a:moveTo>
                  <a:pt x="1094023" y="728810"/>
                </a:moveTo>
                <a:cubicBezTo>
                  <a:pt x="1106818" y="728810"/>
                  <a:pt x="1117189" y="739182"/>
                  <a:pt x="1117189" y="751977"/>
                </a:cubicBezTo>
                <a:cubicBezTo>
                  <a:pt x="1117189" y="764771"/>
                  <a:pt x="1106818" y="775143"/>
                  <a:pt x="1094023" y="775143"/>
                </a:cubicBezTo>
                <a:cubicBezTo>
                  <a:pt x="1081225" y="775143"/>
                  <a:pt x="1070851" y="764771"/>
                  <a:pt x="1070851" y="751977"/>
                </a:cubicBezTo>
                <a:cubicBezTo>
                  <a:pt x="1070851" y="739182"/>
                  <a:pt x="1081225" y="728810"/>
                  <a:pt x="1094023" y="728810"/>
                </a:cubicBezTo>
                <a:close/>
                <a:moveTo>
                  <a:pt x="916920" y="728810"/>
                </a:moveTo>
                <a:cubicBezTo>
                  <a:pt x="929710" y="728810"/>
                  <a:pt x="940083" y="739182"/>
                  <a:pt x="940083" y="751977"/>
                </a:cubicBezTo>
                <a:cubicBezTo>
                  <a:pt x="940083" y="764771"/>
                  <a:pt x="929710" y="775143"/>
                  <a:pt x="916920" y="775143"/>
                </a:cubicBezTo>
                <a:cubicBezTo>
                  <a:pt x="904121" y="775143"/>
                  <a:pt x="893752" y="764771"/>
                  <a:pt x="893752" y="751977"/>
                </a:cubicBezTo>
                <a:cubicBezTo>
                  <a:pt x="893752" y="739182"/>
                  <a:pt x="904121" y="728810"/>
                  <a:pt x="916920" y="728810"/>
                </a:cubicBezTo>
                <a:close/>
                <a:moveTo>
                  <a:pt x="739823" y="728810"/>
                </a:moveTo>
                <a:cubicBezTo>
                  <a:pt x="752617" y="728810"/>
                  <a:pt x="762989" y="739182"/>
                  <a:pt x="762989" y="751977"/>
                </a:cubicBezTo>
                <a:cubicBezTo>
                  <a:pt x="762989" y="764771"/>
                  <a:pt x="752617" y="775143"/>
                  <a:pt x="739823" y="775143"/>
                </a:cubicBezTo>
                <a:cubicBezTo>
                  <a:pt x="727029" y="775143"/>
                  <a:pt x="716656" y="764771"/>
                  <a:pt x="716656" y="751977"/>
                </a:cubicBezTo>
                <a:cubicBezTo>
                  <a:pt x="716656" y="739182"/>
                  <a:pt x="727029" y="728810"/>
                  <a:pt x="739823" y="728810"/>
                </a:cubicBezTo>
                <a:close/>
                <a:moveTo>
                  <a:pt x="562720" y="728810"/>
                </a:moveTo>
                <a:cubicBezTo>
                  <a:pt x="575514" y="728810"/>
                  <a:pt x="585887" y="739182"/>
                  <a:pt x="585887" y="751977"/>
                </a:cubicBezTo>
                <a:cubicBezTo>
                  <a:pt x="585887" y="764771"/>
                  <a:pt x="575514" y="775143"/>
                  <a:pt x="562720" y="775143"/>
                </a:cubicBezTo>
                <a:cubicBezTo>
                  <a:pt x="549926" y="775143"/>
                  <a:pt x="539554" y="764771"/>
                  <a:pt x="539554" y="751977"/>
                </a:cubicBezTo>
                <a:cubicBezTo>
                  <a:pt x="539554" y="739182"/>
                  <a:pt x="549926" y="728810"/>
                  <a:pt x="562720" y="728810"/>
                </a:cubicBezTo>
                <a:close/>
                <a:moveTo>
                  <a:pt x="385624" y="728810"/>
                </a:moveTo>
                <a:cubicBezTo>
                  <a:pt x="398417" y="728810"/>
                  <a:pt x="408787" y="739182"/>
                  <a:pt x="408787" y="751977"/>
                </a:cubicBezTo>
                <a:cubicBezTo>
                  <a:pt x="408787" y="764771"/>
                  <a:pt x="398417" y="775143"/>
                  <a:pt x="385624" y="775143"/>
                </a:cubicBezTo>
                <a:cubicBezTo>
                  <a:pt x="372828" y="775143"/>
                  <a:pt x="362457" y="764771"/>
                  <a:pt x="362457" y="751977"/>
                </a:cubicBezTo>
                <a:cubicBezTo>
                  <a:pt x="362457" y="739182"/>
                  <a:pt x="372828" y="728810"/>
                  <a:pt x="385624" y="728810"/>
                </a:cubicBezTo>
                <a:close/>
                <a:moveTo>
                  <a:pt x="208520" y="728810"/>
                </a:moveTo>
                <a:cubicBezTo>
                  <a:pt x="221314" y="728810"/>
                  <a:pt x="231686" y="739182"/>
                  <a:pt x="231686" y="751977"/>
                </a:cubicBezTo>
                <a:cubicBezTo>
                  <a:pt x="231686" y="764771"/>
                  <a:pt x="221314" y="775143"/>
                  <a:pt x="208520" y="775143"/>
                </a:cubicBezTo>
                <a:cubicBezTo>
                  <a:pt x="195726" y="775143"/>
                  <a:pt x="185354" y="764771"/>
                  <a:pt x="185354" y="751977"/>
                </a:cubicBezTo>
                <a:cubicBezTo>
                  <a:pt x="185354" y="739182"/>
                  <a:pt x="195726" y="728810"/>
                  <a:pt x="208520" y="728810"/>
                </a:cubicBezTo>
                <a:close/>
                <a:moveTo>
                  <a:pt x="31422" y="728810"/>
                </a:moveTo>
                <a:cubicBezTo>
                  <a:pt x="44216" y="728810"/>
                  <a:pt x="54588" y="739182"/>
                  <a:pt x="54588" y="751977"/>
                </a:cubicBezTo>
                <a:cubicBezTo>
                  <a:pt x="54588" y="764771"/>
                  <a:pt x="44216" y="775143"/>
                  <a:pt x="31422" y="775143"/>
                </a:cubicBezTo>
                <a:cubicBezTo>
                  <a:pt x="18628" y="775143"/>
                  <a:pt x="8256" y="764771"/>
                  <a:pt x="8256" y="751977"/>
                </a:cubicBezTo>
                <a:cubicBezTo>
                  <a:pt x="8256" y="739182"/>
                  <a:pt x="18628" y="728810"/>
                  <a:pt x="31422" y="728810"/>
                </a:cubicBezTo>
                <a:close/>
                <a:moveTo>
                  <a:pt x="1625301" y="728809"/>
                </a:moveTo>
                <a:cubicBezTo>
                  <a:pt x="1638099" y="728809"/>
                  <a:pt x="1648473" y="739182"/>
                  <a:pt x="1648473" y="751977"/>
                </a:cubicBezTo>
                <a:cubicBezTo>
                  <a:pt x="1648473" y="764771"/>
                  <a:pt x="1638099" y="775143"/>
                  <a:pt x="1625301" y="775143"/>
                </a:cubicBezTo>
                <a:cubicBezTo>
                  <a:pt x="1612505" y="775143"/>
                  <a:pt x="1602129" y="764771"/>
                  <a:pt x="1602129" y="751977"/>
                </a:cubicBezTo>
                <a:cubicBezTo>
                  <a:pt x="1602129" y="739182"/>
                  <a:pt x="1612505" y="728809"/>
                  <a:pt x="1625301" y="728809"/>
                </a:cubicBezTo>
                <a:close/>
                <a:moveTo>
                  <a:pt x="1617040" y="534738"/>
                </a:moveTo>
                <a:cubicBezTo>
                  <a:pt x="1629841" y="534738"/>
                  <a:pt x="1640215" y="545109"/>
                  <a:pt x="1640215" y="557903"/>
                </a:cubicBezTo>
                <a:cubicBezTo>
                  <a:pt x="1640215" y="570697"/>
                  <a:pt x="1629841" y="581069"/>
                  <a:pt x="1617040" y="581069"/>
                </a:cubicBezTo>
                <a:cubicBezTo>
                  <a:pt x="1604244" y="581069"/>
                  <a:pt x="1593870" y="570697"/>
                  <a:pt x="1593870" y="557903"/>
                </a:cubicBezTo>
                <a:cubicBezTo>
                  <a:pt x="1593870" y="545109"/>
                  <a:pt x="1604244" y="534738"/>
                  <a:pt x="1617040" y="534738"/>
                </a:cubicBezTo>
                <a:close/>
                <a:moveTo>
                  <a:pt x="1439956" y="534738"/>
                </a:moveTo>
                <a:cubicBezTo>
                  <a:pt x="1452749" y="534738"/>
                  <a:pt x="1463120" y="545110"/>
                  <a:pt x="1463120" y="557903"/>
                </a:cubicBezTo>
                <a:cubicBezTo>
                  <a:pt x="1463120" y="570697"/>
                  <a:pt x="1452749" y="581069"/>
                  <a:pt x="1439956" y="581069"/>
                </a:cubicBezTo>
                <a:cubicBezTo>
                  <a:pt x="1427161" y="581069"/>
                  <a:pt x="1416790" y="570697"/>
                  <a:pt x="1416790" y="557903"/>
                </a:cubicBezTo>
                <a:cubicBezTo>
                  <a:pt x="1416790" y="545110"/>
                  <a:pt x="1427161" y="534738"/>
                  <a:pt x="1439956" y="534738"/>
                </a:cubicBezTo>
                <a:close/>
                <a:moveTo>
                  <a:pt x="1262857" y="534738"/>
                </a:moveTo>
                <a:cubicBezTo>
                  <a:pt x="1275650" y="534738"/>
                  <a:pt x="1286023" y="545110"/>
                  <a:pt x="1286023" y="557903"/>
                </a:cubicBezTo>
                <a:cubicBezTo>
                  <a:pt x="1286023" y="570697"/>
                  <a:pt x="1275650" y="581069"/>
                  <a:pt x="1262857" y="581069"/>
                </a:cubicBezTo>
                <a:cubicBezTo>
                  <a:pt x="1250062" y="581069"/>
                  <a:pt x="1239692" y="570697"/>
                  <a:pt x="1239692" y="557903"/>
                </a:cubicBezTo>
                <a:cubicBezTo>
                  <a:pt x="1239692" y="545110"/>
                  <a:pt x="1250062" y="534738"/>
                  <a:pt x="1262857" y="534738"/>
                </a:cubicBezTo>
                <a:close/>
                <a:moveTo>
                  <a:pt x="1085764" y="534738"/>
                </a:moveTo>
                <a:cubicBezTo>
                  <a:pt x="1098561" y="534738"/>
                  <a:pt x="1108933" y="545110"/>
                  <a:pt x="1108933" y="557903"/>
                </a:cubicBezTo>
                <a:cubicBezTo>
                  <a:pt x="1108933" y="570697"/>
                  <a:pt x="1098561" y="581069"/>
                  <a:pt x="1085764" y="581069"/>
                </a:cubicBezTo>
                <a:cubicBezTo>
                  <a:pt x="1072968" y="581069"/>
                  <a:pt x="1062591" y="570697"/>
                  <a:pt x="1062591" y="557903"/>
                </a:cubicBezTo>
                <a:cubicBezTo>
                  <a:pt x="1062591" y="545110"/>
                  <a:pt x="1072968" y="534738"/>
                  <a:pt x="1085764" y="534738"/>
                </a:cubicBezTo>
                <a:close/>
                <a:moveTo>
                  <a:pt x="908662" y="534738"/>
                </a:moveTo>
                <a:cubicBezTo>
                  <a:pt x="921456" y="534738"/>
                  <a:pt x="931826" y="545110"/>
                  <a:pt x="931826" y="557903"/>
                </a:cubicBezTo>
                <a:cubicBezTo>
                  <a:pt x="931826" y="570697"/>
                  <a:pt x="921456" y="581069"/>
                  <a:pt x="908662" y="581069"/>
                </a:cubicBezTo>
                <a:cubicBezTo>
                  <a:pt x="895866" y="581069"/>
                  <a:pt x="885496" y="570697"/>
                  <a:pt x="885496" y="557903"/>
                </a:cubicBezTo>
                <a:cubicBezTo>
                  <a:pt x="885496" y="545110"/>
                  <a:pt x="895866" y="534738"/>
                  <a:pt x="908662" y="534738"/>
                </a:cubicBezTo>
                <a:close/>
                <a:moveTo>
                  <a:pt x="731565" y="534738"/>
                </a:moveTo>
                <a:cubicBezTo>
                  <a:pt x="744360" y="534738"/>
                  <a:pt x="754732" y="545110"/>
                  <a:pt x="754732" y="557904"/>
                </a:cubicBezTo>
                <a:cubicBezTo>
                  <a:pt x="754732" y="570697"/>
                  <a:pt x="744360" y="581069"/>
                  <a:pt x="731565" y="581069"/>
                </a:cubicBezTo>
                <a:cubicBezTo>
                  <a:pt x="718771" y="581069"/>
                  <a:pt x="708399" y="570697"/>
                  <a:pt x="708399" y="557904"/>
                </a:cubicBezTo>
                <a:cubicBezTo>
                  <a:pt x="708399" y="545110"/>
                  <a:pt x="718771" y="534738"/>
                  <a:pt x="731565" y="534738"/>
                </a:cubicBezTo>
                <a:close/>
                <a:moveTo>
                  <a:pt x="554463" y="534738"/>
                </a:moveTo>
                <a:cubicBezTo>
                  <a:pt x="567258" y="534738"/>
                  <a:pt x="577630" y="545110"/>
                  <a:pt x="577630" y="557904"/>
                </a:cubicBezTo>
                <a:cubicBezTo>
                  <a:pt x="577630" y="570697"/>
                  <a:pt x="567258" y="581069"/>
                  <a:pt x="554463" y="581069"/>
                </a:cubicBezTo>
                <a:cubicBezTo>
                  <a:pt x="541669" y="581069"/>
                  <a:pt x="531297" y="570697"/>
                  <a:pt x="531297" y="557904"/>
                </a:cubicBezTo>
                <a:cubicBezTo>
                  <a:pt x="531297" y="545110"/>
                  <a:pt x="541669" y="534738"/>
                  <a:pt x="554463" y="534738"/>
                </a:cubicBezTo>
                <a:close/>
                <a:moveTo>
                  <a:pt x="377366" y="534738"/>
                </a:moveTo>
                <a:cubicBezTo>
                  <a:pt x="390162" y="534738"/>
                  <a:pt x="400532" y="545110"/>
                  <a:pt x="400532" y="557904"/>
                </a:cubicBezTo>
                <a:cubicBezTo>
                  <a:pt x="400532" y="570697"/>
                  <a:pt x="390162" y="581069"/>
                  <a:pt x="377366" y="581069"/>
                </a:cubicBezTo>
                <a:cubicBezTo>
                  <a:pt x="364572" y="581069"/>
                  <a:pt x="354199" y="570697"/>
                  <a:pt x="354199" y="557904"/>
                </a:cubicBezTo>
                <a:cubicBezTo>
                  <a:pt x="354199" y="545110"/>
                  <a:pt x="364572" y="534738"/>
                  <a:pt x="377366" y="534738"/>
                </a:cubicBezTo>
                <a:close/>
                <a:moveTo>
                  <a:pt x="200263" y="534738"/>
                </a:moveTo>
                <a:cubicBezTo>
                  <a:pt x="213057" y="534738"/>
                  <a:pt x="223429" y="545110"/>
                  <a:pt x="223429" y="557904"/>
                </a:cubicBezTo>
                <a:cubicBezTo>
                  <a:pt x="223429" y="570697"/>
                  <a:pt x="213057" y="581069"/>
                  <a:pt x="200263" y="581069"/>
                </a:cubicBezTo>
                <a:cubicBezTo>
                  <a:pt x="187470" y="581069"/>
                  <a:pt x="177098" y="570697"/>
                  <a:pt x="177098" y="557904"/>
                </a:cubicBezTo>
                <a:cubicBezTo>
                  <a:pt x="177098" y="545110"/>
                  <a:pt x="187470" y="534738"/>
                  <a:pt x="200263" y="534738"/>
                </a:cubicBezTo>
                <a:close/>
                <a:moveTo>
                  <a:pt x="23165" y="534738"/>
                </a:moveTo>
                <a:cubicBezTo>
                  <a:pt x="35959" y="534738"/>
                  <a:pt x="46331" y="545110"/>
                  <a:pt x="46331" y="557904"/>
                </a:cubicBezTo>
                <a:cubicBezTo>
                  <a:pt x="46331" y="570697"/>
                  <a:pt x="35959" y="581069"/>
                  <a:pt x="23165" y="581069"/>
                </a:cubicBezTo>
                <a:cubicBezTo>
                  <a:pt x="10371" y="581069"/>
                  <a:pt x="0" y="570697"/>
                  <a:pt x="0" y="557904"/>
                </a:cubicBezTo>
                <a:cubicBezTo>
                  <a:pt x="0" y="545110"/>
                  <a:pt x="10371" y="534738"/>
                  <a:pt x="23165" y="534738"/>
                </a:cubicBezTo>
                <a:close/>
                <a:moveTo>
                  <a:pt x="1619106" y="363375"/>
                </a:moveTo>
                <a:cubicBezTo>
                  <a:pt x="1631904" y="363375"/>
                  <a:pt x="1642279" y="373746"/>
                  <a:pt x="1642279" y="386540"/>
                </a:cubicBezTo>
                <a:cubicBezTo>
                  <a:pt x="1642279" y="399334"/>
                  <a:pt x="1631904" y="409706"/>
                  <a:pt x="1619106" y="409706"/>
                </a:cubicBezTo>
                <a:cubicBezTo>
                  <a:pt x="1606309" y="409706"/>
                  <a:pt x="1595935" y="399334"/>
                  <a:pt x="1595935" y="386540"/>
                </a:cubicBezTo>
                <a:cubicBezTo>
                  <a:pt x="1595935" y="373746"/>
                  <a:pt x="1606309" y="363375"/>
                  <a:pt x="1619106" y="363375"/>
                </a:cubicBezTo>
                <a:close/>
                <a:moveTo>
                  <a:pt x="1442019" y="363375"/>
                </a:moveTo>
                <a:cubicBezTo>
                  <a:pt x="1454813" y="363375"/>
                  <a:pt x="1465185" y="373746"/>
                  <a:pt x="1465185" y="386540"/>
                </a:cubicBezTo>
                <a:cubicBezTo>
                  <a:pt x="1465185" y="399334"/>
                  <a:pt x="1454813" y="409706"/>
                  <a:pt x="1442019" y="409706"/>
                </a:cubicBezTo>
                <a:cubicBezTo>
                  <a:pt x="1429226" y="409706"/>
                  <a:pt x="1418854" y="399334"/>
                  <a:pt x="1418854" y="386540"/>
                </a:cubicBezTo>
                <a:cubicBezTo>
                  <a:pt x="1418854" y="373746"/>
                  <a:pt x="1429226" y="363375"/>
                  <a:pt x="1442019" y="363375"/>
                </a:cubicBezTo>
                <a:close/>
                <a:moveTo>
                  <a:pt x="1264920" y="363375"/>
                </a:moveTo>
                <a:cubicBezTo>
                  <a:pt x="1277715" y="363375"/>
                  <a:pt x="1288086" y="373746"/>
                  <a:pt x="1288086" y="386540"/>
                </a:cubicBezTo>
                <a:cubicBezTo>
                  <a:pt x="1288086" y="399334"/>
                  <a:pt x="1277715" y="409706"/>
                  <a:pt x="1264920" y="409706"/>
                </a:cubicBezTo>
                <a:cubicBezTo>
                  <a:pt x="1252126" y="409706"/>
                  <a:pt x="1241754" y="399334"/>
                  <a:pt x="1241754" y="386540"/>
                </a:cubicBezTo>
                <a:cubicBezTo>
                  <a:pt x="1241754" y="373746"/>
                  <a:pt x="1252126" y="363375"/>
                  <a:pt x="1264920" y="363375"/>
                </a:cubicBezTo>
                <a:close/>
                <a:moveTo>
                  <a:pt x="1087829" y="363375"/>
                </a:moveTo>
                <a:cubicBezTo>
                  <a:pt x="1100626" y="363375"/>
                  <a:pt x="1110998" y="373746"/>
                  <a:pt x="1110998" y="386540"/>
                </a:cubicBezTo>
                <a:cubicBezTo>
                  <a:pt x="1110998" y="399334"/>
                  <a:pt x="1100626" y="409706"/>
                  <a:pt x="1087829" y="409706"/>
                </a:cubicBezTo>
                <a:cubicBezTo>
                  <a:pt x="1075032" y="409706"/>
                  <a:pt x="1064659" y="399334"/>
                  <a:pt x="1064659" y="386540"/>
                </a:cubicBezTo>
                <a:cubicBezTo>
                  <a:pt x="1064659" y="373746"/>
                  <a:pt x="1075032" y="363375"/>
                  <a:pt x="1087829" y="363375"/>
                </a:cubicBezTo>
                <a:close/>
                <a:moveTo>
                  <a:pt x="910729" y="363375"/>
                </a:moveTo>
                <a:cubicBezTo>
                  <a:pt x="923520" y="363375"/>
                  <a:pt x="933892" y="373746"/>
                  <a:pt x="933892" y="386540"/>
                </a:cubicBezTo>
                <a:cubicBezTo>
                  <a:pt x="933892" y="399334"/>
                  <a:pt x="923520" y="409706"/>
                  <a:pt x="910729" y="409706"/>
                </a:cubicBezTo>
                <a:cubicBezTo>
                  <a:pt x="897930" y="409706"/>
                  <a:pt x="887563" y="399334"/>
                  <a:pt x="887563" y="386540"/>
                </a:cubicBezTo>
                <a:cubicBezTo>
                  <a:pt x="887563" y="373746"/>
                  <a:pt x="897930" y="363375"/>
                  <a:pt x="910729" y="363375"/>
                </a:cubicBezTo>
                <a:close/>
                <a:moveTo>
                  <a:pt x="733631" y="363375"/>
                </a:moveTo>
                <a:cubicBezTo>
                  <a:pt x="746425" y="363375"/>
                  <a:pt x="756797" y="373746"/>
                  <a:pt x="756797" y="386540"/>
                </a:cubicBezTo>
                <a:cubicBezTo>
                  <a:pt x="756797" y="399334"/>
                  <a:pt x="746425" y="409706"/>
                  <a:pt x="733631" y="409706"/>
                </a:cubicBezTo>
                <a:cubicBezTo>
                  <a:pt x="720836" y="409706"/>
                  <a:pt x="710464" y="399334"/>
                  <a:pt x="710464" y="386540"/>
                </a:cubicBezTo>
                <a:cubicBezTo>
                  <a:pt x="710464" y="373746"/>
                  <a:pt x="720836" y="363375"/>
                  <a:pt x="733631" y="363375"/>
                </a:cubicBezTo>
                <a:close/>
                <a:moveTo>
                  <a:pt x="556528" y="363375"/>
                </a:moveTo>
                <a:cubicBezTo>
                  <a:pt x="569322" y="363375"/>
                  <a:pt x="579694" y="373746"/>
                  <a:pt x="579694" y="386541"/>
                </a:cubicBezTo>
                <a:cubicBezTo>
                  <a:pt x="579694" y="399334"/>
                  <a:pt x="569322" y="409706"/>
                  <a:pt x="556528" y="409706"/>
                </a:cubicBezTo>
                <a:cubicBezTo>
                  <a:pt x="543734" y="409706"/>
                  <a:pt x="533362" y="399334"/>
                  <a:pt x="533362" y="386541"/>
                </a:cubicBezTo>
                <a:cubicBezTo>
                  <a:pt x="533362" y="373746"/>
                  <a:pt x="543734" y="363375"/>
                  <a:pt x="556528" y="363375"/>
                </a:cubicBezTo>
                <a:close/>
                <a:moveTo>
                  <a:pt x="379431" y="363375"/>
                </a:moveTo>
                <a:cubicBezTo>
                  <a:pt x="392226" y="363375"/>
                  <a:pt x="402597" y="373746"/>
                  <a:pt x="402597" y="386541"/>
                </a:cubicBezTo>
                <a:cubicBezTo>
                  <a:pt x="402597" y="399334"/>
                  <a:pt x="392226" y="409706"/>
                  <a:pt x="379431" y="409706"/>
                </a:cubicBezTo>
                <a:cubicBezTo>
                  <a:pt x="366637" y="409706"/>
                  <a:pt x="356264" y="399334"/>
                  <a:pt x="356264" y="386541"/>
                </a:cubicBezTo>
                <a:cubicBezTo>
                  <a:pt x="356264" y="373746"/>
                  <a:pt x="366637" y="363375"/>
                  <a:pt x="379431" y="363375"/>
                </a:cubicBezTo>
                <a:close/>
                <a:moveTo>
                  <a:pt x="202328" y="363375"/>
                </a:moveTo>
                <a:cubicBezTo>
                  <a:pt x="215122" y="363375"/>
                  <a:pt x="225494" y="373746"/>
                  <a:pt x="225494" y="386541"/>
                </a:cubicBezTo>
                <a:cubicBezTo>
                  <a:pt x="225494" y="399334"/>
                  <a:pt x="215122" y="409706"/>
                  <a:pt x="202328" y="409706"/>
                </a:cubicBezTo>
                <a:cubicBezTo>
                  <a:pt x="189534" y="409706"/>
                  <a:pt x="179162" y="399334"/>
                  <a:pt x="179162" y="386541"/>
                </a:cubicBezTo>
                <a:cubicBezTo>
                  <a:pt x="179162" y="373746"/>
                  <a:pt x="189534" y="363375"/>
                  <a:pt x="202328" y="363375"/>
                </a:cubicBezTo>
                <a:close/>
                <a:moveTo>
                  <a:pt x="25230" y="363375"/>
                </a:moveTo>
                <a:cubicBezTo>
                  <a:pt x="38024" y="363375"/>
                  <a:pt x="48396" y="373746"/>
                  <a:pt x="48396" y="386541"/>
                </a:cubicBezTo>
                <a:cubicBezTo>
                  <a:pt x="48396" y="399334"/>
                  <a:pt x="38024" y="409706"/>
                  <a:pt x="25230" y="409706"/>
                </a:cubicBezTo>
                <a:cubicBezTo>
                  <a:pt x="12436" y="409706"/>
                  <a:pt x="2064" y="399334"/>
                  <a:pt x="2064" y="386541"/>
                </a:cubicBezTo>
                <a:cubicBezTo>
                  <a:pt x="2064" y="373746"/>
                  <a:pt x="12436" y="363375"/>
                  <a:pt x="25230" y="363375"/>
                </a:cubicBezTo>
                <a:close/>
                <a:moveTo>
                  <a:pt x="1619106" y="171363"/>
                </a:moveTo>
                <a:cubicBezTo>
                  <a:pt x="1631906" y="171363"/>
                  <a:pt x="1642280" y="181735"/>
                  <a:pt x="1642280" y="194528"/>
                </a:cubicBezTo>
                <a:cubicBezTo>
                  <a:pt x="1642280" y="207322"/>
                  <a:pt x="1631906" y="217694"/>
                  <a:pt x="1619106" y="217694"/>
                </a:cubicBezTo>
                <a:cubicBezTo>
                  <a:pt x="1606309" y="217694"/>
                  <a:pt x="1595935" y="207322"/>
                  <a:pt x="1595935" y="194528"/>
                </a:cubicBezTo>
                <a:cubicBezTo>
                  <a:pt x="1595935" y="181735"/>
                  <a:pt x="1606309" y="171363"/>
                  <a:pt x="1619106" y="171363"/>
                </a:cubicBezTo>
                <a:close/>
                <a:moveTo>
                  <a:pt x="1442020" y="171363"/>
                </a:moveTo>
                <a:cubicBezTo>
                  <a:pt x="1454815" y="171363"/>
                  <a:pt x="1465185" y="181735"/>
                  <a:pt x="1465185" y="194529"/>
                </a:cubicBezTo>
                <a:cubicBezTo>
                  <a:pt x="1465185" y="207323"/>
                  <a:pt x="1454815" y="217694"/>
                  <a:pt x="1442020" y="217694"/>
                </a:cubicBezTo>
                <a:cubicBezTo>
                  <a:pt x="1429226" y="217694"/>
                  <a:pt x="1418855" y="207323"/>
                  <a:pt x="1418855" y="194529"/>
                </a:cubicBezTo>
                <a:cubicBezTo>
                  <a:pt x="1418855" y="181735"/>
                  <a:pt x="1429226" y="171363"/>
                  <a:pt x="1442020" y="171363"/>
                </a:cubicBezTo>
                <a:close/>
                <a:moveTo>
                  <a:pt x="1264921" y="171363"/>
                </a:moveTo>
                <a:cubicBezTo>
                  <a:pt x="1277715" y="171363"/>
                  <a:pt x="1288088" y="181735"/>
                  <a:pt x="1288088" y="194529"/>
                </a:cubicBezTo>
                <a:cubicBezTo>
                  <a:pt x="1288088" y="207323"/>
                  <a:pt x="1277715" y="217694"/>
                  <a:pt x="1264921" y="217694"/>
                </a:cubicBezTo>
                <a:cubicBezTo>
                  <a:pt x="1252126" y="217694"/>
                  <a:pt x="1241754" y="207323"/>
                  <a:pt x="1241754" y="194529"/>
                </a:cubicBezTo>
                <a:cubicBezTo>
                  <a:pt x="1241754" y="181735"/>
                  <a:pt x="1252126" y="171363"/>
                  <a:pt x="1264921" y="171363"/>
                </a:cubicBezTo>
                <a:close/>
                <a:moveTo>
                  <a:pt x="1087830" y="171363"/>
                </a:moveTo>
                <a:cubicBezTo>
                  <a:pt x="1100626" y="171363"/>
                  <a:pt x="1110998" y="181735"/>
                  <a:pt x="1110998" y="194529"/>
                </a:cubicBezTo>
                <a:cubicBezTo>
                  <a:pt x="1110998" y="207323"/>
                  <a:pt x="1100626" y="217695"/>
                  <a:pt x="1087830" y="217695"/>
                </a:cubicBezTo>
                <a:cubicBezTo>
                  <a:pt x="1075032" y="217695"/>
                  <a:pt x="1064659" y="207323"/>
                  <a:pt x="1064659" y="194529"/>
                </a:cubicBezTo>
                <a:cubicBezTo>
                  <a:pt x="1064659" y="181735"/>
                  <a:pt x="1075032" y="171363"/>
                  <a:pt x="1087830" y="171363"/>
                </a:cubicBezTo>
                <a:close/>
                <a:moveTo>
                  <a:pt x="910729" y="171363"/>
                </a:moveTo>
                <a:cubicBezTo>
                  <a:pt x="923523" y="171363"/>
                  <a:pt x="933892" y="181735"/>
                  <a:pt x="933892" y="194529"/>
                </a:cubicBezTo>
                <a:cubicBezTo>
                  <a:pt x="933892" y="207323"/>
                  <a:pt x="923523" y="217695"/>
                  <a:pt x="910729" y="217695"/>
                </a:cubicBezTo>
                <a:cubicBezTo>
                  <a:pt x="897930" y="217695"/>
                  <a:pt x="887563" y="207323"/>
                  <a:pt x="887563" y="194529"/>
                </a:cubicBezTo>
                <a:cubicBezTo>
                  <a:pt x="887563" y="181735"/>
                  <a:pt x="897930" y="171363"/>
                  <a:pt x="910729" y="171363"/>
                </a:cubicBezTo>
                <a:close/>
                <a:moveTo>
                  <a:pt x="733631" y="171363"/>
                </a:moveTo>
                <a:cubicBezTo>
                  <a:pt x="746426" y="171363"/>
                  <a:pt x="756798" y="181735"/>
                  <a:pt x="756798" y="194529"/>
                </a:cubicBezTo>
                <a:cubicBezTo>
                  <a:pt x="756798" y="207323"/>
                  <a:pt x="746426" y="217695"/>
                  <a:pt x="733631" y="217695"/>
                </a:cubicBezTo>
                <a:cubicBezTo>
                  <a:pt x="720837" y="217695"/>
                  <a:pt x="710465" y="207323"/>
                  <a:pt x="710465" y="194529"/>
                </a:cubicBezTo>
                <a:cubicBezTo>
                  <a:pt x="710465" y="181735"/>
                  <a:pt x="720837" y="171363"/>
                  <a:pt x="733631" y="171363"/>
                </a:cubicBezTo>
                <a:close/>
                <a:moveTo>
                  <a:pt x="556529" y="171363"/>
                </a:moveTo>
                <a:cubicBezTo>
                  <a:pt x="569323" y="171363"/>
                  <a:pt x="579695" y="181735"/>
                  <a:pt x="579695" y="194529"/>
                </a:cubicBezTo>
                <a:cubicBezTo>
                  <a:pt x="579695" y="207323"/>
                  <a:pt x="569323" y="217695"/>
                  <a:pt x="556529" y="217695"/>
                </a:cubicBezTo>
                <a:cubicBezTo>
                  <a:pt x="543734" y="217695"/>
                  <a:pt x="533362" y="207323"/>
                  <a:pt x="533362" y="194529"/>
                </a:cubicBezTo>
                <a:cubicBezTo>
                  <a:pt x="533362" y="181735"/>
                  <a:pt x="543734" y="171363"/>
                  <a:pt x="556529" y="171363"/>
                </a:cubicBezTo>
                <a:close/>
                <a:moveTo>
                  <a:pt x="379431" y="171363"/>
                </a:moveTo>
                <a:cubicBezTo>
                  <a:pt x="392227" y="171363"/>
                  <a:pt x="402597" y="181735"/>
                  <a:pt x="402597" y="194529"/>
                </a:cubicBezTo>
                <a:cubicBezTo>
                  <a:pt x="402597" y="207323"/>
                  <a:pt x="392227" y="217695"/>
                  <a:pt x="379431" y="217695"/>
                </a:cubicBezTo>
                <a:cubicBezTo>
                  <a:pt x="366637" y="217695"/>
                  <a:pt x="356265" y="207323"/>
                  <a:pt x="356265" y="194529"/>
                </a:cubicBezTo>
                <a:cubicBezTo>
                  <a:pt x="356265" y="181735"/>
                  <a:pt x="366637" y="171363"/>
                  <a:pt x="379431" y="171363"/>
                </a:cubicBezTo>
                <a:close/>
                <a:moveTo>
                  <a:pt x="202328" y="171363"/>
                </a:moveTo>
                <a:cubicBezTo>
                  <a:pt x="215122" y="171363"/>
                  <a:pt x="225494" y="181735"/>
                  <a:pt x="225494" y="194529"/>
                </a:cubicBezTo>
                <a:cubicBezTo>
                  <a:pt x="225494" y="207323"/>
                  <a:pt x="215122" y="217695"/>
                  <a:pt x="202328" y="217695"/>
                </a:cubicBezTo>
                <a:cubicBezTo>
                  <a:pt x="189534" y="217695"/>
                  <a:pt x="179162" y="207323"/>
                  <a:pt x="179162" y="194529"/>
                </a:cubicBezTo>
                <a:cubicBezTo>
                  <a:pt x="179162" y="181735"/>
                  <a:pt x="189534" y="171363"/>
                  <a:pt x="202328" y="171363"/>
                </a:cubicBezTo>
                <a:close/>
                <a:moveTo>
                  <a:pt x="25230" y="171363"/>
                </a:moveTo>
                <a:cubicBezTo>
                  <a:pt x="38024" y="171363"/>
                  <a:pt x="48396" y="181735"/>
                  <a:pt x="48396" y="194529"/>
                </a:cubicBezTo>
                <a:cubicBezTo>
                  <a:pt x="48396" y="207323"/>
                  <a:pt x="38024" y="217695"/>
                  <a:pt x="25230" y="217695"/>
                </a:cubicBezTo>
                <a:cubicBezTo>
                  <a:pt x="12436" y="217695"/>
                  <a:pt x="2064" y="207323"/>
                  <a:pt x="2064" y="194529"/>
                </a:cubicBezTo>
                <a:cubicBezTo>
                  <a:pt x="2064" y="181735"/>
                  <a:pt x="12436" y="171363"/>
                  <a:pt x="25230" y="171363"/>
                </a:cubicBezTo>
                <a:close/>
                <a:moveTo>
                  <a:pt x="1621172" y="0"/>
                </a:moveTo>
                <a:cubicBezTo>
                  <a:pt x="1633971" y="0"/>
                  <a:pt x="1644345" y="10372"/>
                  <a:pt x="1644345" y="23166"/>
                </a:cubicBezTo>
                <a:cubicBezTo>
                  <a:pt x="1644345" y="35960"/>
                  <a:pt x="1633971" y="46332"/>
                  <a:pt x="1621172" y="46332"/>
                </a:cubicBezTo>
                <a:cubicBezTo>
                  <a:pt x="1608375" y="46332"/>
                  <a:pt x="1598000" y="35960"/>
                  <a:pt x="1598000" y="23166"/>
                </a:cubicBezTo>
                <a:cubicBezTo>
                  <a:pt x="1598000" y="10372"/>
                  <a:pt x="1608375" y="0"/>
                  <a:pt x="1621172" y="0"/>
                </a:cubicBezTo>
                <a:close/>
                <a:moveTo>
                  <a:pt x="1444085" y="0"/>
                </a:moveTo>
                <a:cubicBezTo>
                  <a:pt x="1456880" y="0"/>
                  <a:pt x="1467249" y="10372"/>
                  <a:pt x="1467249" y="23166"/>
                </a:cubicBezTo>
                <a:cubicBezTo>
                  <a:pt x="1467249" y="35960"/>
                  <a:pt x="1456880" y="46332"/>
                  <a:pt x="1444085" y="46332"/>
                </a:cubicBezTo>
                <a:cubicBezTo>
                  <a:pt x="1431293" y="46332"/>
                  <a:pt x="1420920" y="35960"/>
                  <a:pt x="1420920" y="23166"/>
                </a:cubicBezTo>
                <a:cubicBezTo>
                  <a:pt x="1420920" y="10372"/>
                  <a:pt x="1431293" y="0"/>
                  <a:pt x="1444085" y="0"/>
                </a:cubicBezTo>
                <a:close/>
                <a:moveTo>
                  <a:pt x="1266987" y="0"/>
                </a:moveTo>
                <a:cubicBezTo>
                  <a:pt x="1279781" y="0"/>
                  <a:pt x="1290153" y="10372"/>
                  <a:pt x="1290153" y="23166"/>
                </a:cubicBezTo>
                <a:cubicBezTo>
                  <a:pt x="1290153" y="35960"/>
                  <a:pt x="1279781" y="46332"/>
                  <a:pt x="1266987" y="46332"/>
                </a:cubicBezTo>
                <a:cubicBezTo>
                  <a:pt x="1254191" y="46332"/>
                  <a:pt x="1243821" y="35960"/>
                  <a:pt x="1243821" y="23166"/>
                </a:cubicBezTo>
                <a:cubicBezTo>
                  <a:pt x="1243821" y="10372"/>
                  <a:pt x="1254191" y="0"/>
                  <a:pt x="1266987" y="0"/>
                </a:cubicBezTo>
                <a:close/>
                <a:moveTo>
                  <a:pt x="1089895" y="0"/>
                </a:moveTo>
                <a:cubicBezTo>
                  <a:pt x="1102692" y="0"/>
                  <a:pt x="1113063" y="10372"/>
                  <a:pt x="1113063" y="23166"/>
                </a:cubicBezTo>
                <a:cubicBezTo>
                  <a:pt x="1113063" y="35960"/>
                  <a:pt x="1102692" y="46332"/>
                  <a:pt x="1089895" y="46332"/>
                </a:cubicBezTo>
                <a:cubicBezTo>
                  <a:pt x="1077098" y="46332"/>
                  <a:pt x="1066725" y="35960"/>
                  <a:pt x="1066725" y="23166"/>
                </a:cubicBezTo>
                <a:cubicBezTo>
                  <a:pt x="1066725" y="10372"/>
                  <a:pt x="1077098" y="0"/>
                  <a:pt x="1089895" y="0"/>
                </a:cubicBezTo>
                <a:close/>
                <a:moveTo>
                  <a:pt x="912794" y="0"/>
                </a:moveTo>
                <a:cubicBezTo>
                  <a:pt x="925585" y="0"/>
                  <a:pt x="935957" y="10372"/>
                  <a:pt x="935957" y="23166"/>
                </a:cubicBezTo>
                <a:cubicBezTo>
                  <a:pt x="935957" y="35960"/>
                  <a:pt x="925585" y="46332"/>
                  <a:pt x="912794" y="46332"/>
                </a:cubicBezTo>
                <a:cubicBezTo>
                  <a:pt x="899993" y="46332"/>
                  <a:pt x="889627" y="35960"/>
                  <a:pt x="889627" y="23166"/>
                </a:cubicBezTo>
                <a:cubicBezTo>
                  <a:pt x="889627" y="10372"/>
                  <a:pt x="899993" y="0"/>
                  <a:pt x="912794" y="0"/>
                </a:cubicBezTo>
                <a:close/>
                <a:moveTo>
                  <a:pt x="735696" y="0"/>
                </a:moveTo>
                <a:cubicBezTo>
                  <a:pt x="748490" y="0"/>
                  <a:pt x="758862" y="10372"/>
                  <a:pt x="758862" y="23166"/>
                </a:cubicBezTo>
                <a:cubicBezTo>
                  <a:pt x="758862" y="35960"/>
                  <a:pt x="748490" y="46332"/>
                  <a:pt x="735696" y="46332"/>
                </a:cubicBezTo>
                <a:cubicBezTo>
                  <a:pt x="722902" y="46332"/>
                  <a:pt x="712529" y="35960"/>
                  <a:pt x="712529" y="23166"/>
                </a:cubicBezTo>
                <a:cubicBezTo>
                  <a:pt x="712529" y="10372"/>
                  <a:pt x="722902" y="0"/>
                  <a:pt x="735696" y="0"/>
                </a:cubicBezTo>
                <a:close/>
                <a:moveTo>
                  <a:pt x="558593" y="0"/>
                </a:moveTo>
                <a:cubicBezTo>
                  <a:pt x="571387" y="0"/>
                  <a:pt x="581760" y="10372"/>
                  <a:pt x="581760" y="23166"/>
                </a:cubicBezTo>
                <a:cubicBezTo>
                  <a:pt x="581760" y="35960"/>
                  <a:pt x="571387" y="46332"/>
                  <a:pt x="558593" y="46332"/>
                </a:cubicBezTo>
                <a:cubicBezTo>
                  <a:pt x="545799" y="46332"/>
                  <a:pt x="535428" y="35960"/>
                  <a:pt x="535428" y="23166"/>
                </a:cubicBezTo>
                <a:cubicBezTo>
                  <a:pt x="535428" y="10372"/>
                  <a:pt x="545799" y="0"/>
                  <a:pt x="558593" y="0"/>
                </a:cubicBezTo>
                <a:close/>
                <a:moveTo>
                  <a:pt x="381496" y="0"/>
                </a:moveTo>
                <a:cubicBezTo>
                  <a:pt x="394291" y="0"/>
                  <a:pt x="404661" y="10372"/>
                  <a:pt x="404661" y="23166"/>
                </a:cubicBezTo>
                <a:cubicBezTo>
                  <a:pt x="404661" y="35960"/>
                  <a:pt x="394291" y="46332"/>
                  <a:pt x="381496" y="46332"/>
                </a:cubicBezTo>
                <a:cubicBezTo>
                  <a:pt x="368702" y="46332"/>
                  <a:pt x="358329" y="35960"/>
                  <a:pt x="358329" y="23166"/>
                </a:cubicBezTo>
                <a:cubicBezTo>
                  <a:pt x="358329" y="10372"/>
                  <a:pt x="368702" y="0"/>
                  <a:pt x="381496" y="0"/>
                </a:cubicBezTo>
                <a:close/>
                <a:moveTo>
                  <a:pt x="204394" y="0"/>
                </a:moveTo>
                <a:cubicBezTo>
                  <a:pt x="217188" y="0"/>
                  <a:pt x="227560" y="10372"/>
                  <a:pt x="227560" y="23166"/>
                </a:cubicBezTo>
                <a:cubicBezTo>
                  <a:pt x="227560" y="35960"/>
                  <a:pt x="217188" y="46332"/>
                  <a:pt x="204394" y="46332"/>
                </a:cubicBezTo>
                <a:cubicBezTo>
                  <a:pt x="191600" y="46332"/>
                  <a:pt x="181228" y="35960"/>
                  <a:pt x="181228" y="23166"/>
                </a:cubicBezTo>
                <a:cubicBezTo>
                  <a:pt x="181228" y="10372"/>
                  <a:pt x="191600" y="0"/>
                  <a:pt x="204394" y="0"/>
                </a:cubicBezTo>
                <a:close/>
                <a:moveTo>
                  <a:pt x="27296" y="0"/>
                </a:moveTo>
                <a:cubicBezTo>
                  <a:pt x="40090" y="0"/>
                  <a:pt x="50462" y="10372"/>
                  <a:pt x="50462" y="23166"/>
                </a:cubicBezTo>
                <a:cubicBezTo>
                  <a:pt x="50462" y="35960"/>
                  <a:pt x="40090" y="46332"/>
                  <a:pt x="27296" y="46332"/>
                </a:cubicBezTo>
                <a:cubicBezTo>
                  <a:pt x="14502" y="46332"/>
                  <a:pt x="4130" y="35960"/>
                  <a:pt x="4130" y="23166"/>
                </a:cubicBezTo>
                <a:cubicBezTo>
                  <a:pt x="4130" y="10372"/>
                  <a:pt x="14502" y="0"/>
                  <a:pt x="27296" y="0"/>
                </a:cubicBezTo>
                <a:close/>
              </a:path>
            </a:pathLst>
          </a:custGeom>
          <a:solidFill>
            <a:srgbClr val="F3F3F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04" name="Google Shape;204;p14"/>
          <p:cNvSpPr/>
          <p:nvPr/>
        </p:nvSpPr>
        <p:spPr>
          <a:xfrm flipH="1">
            <a:off x="9548118" y="6518075"/>
            <a:ext cx="72000" cy="69900"/>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4"/>
          <p:cNvSpPr/>
          <p:nvPr/>
        </p:nvSpPr>
        <p:spPr>
          <a:xfrm flipH="1">
            <a:off x="9425753" y="6518075"/>
            <a:ext cx="72000" cy="69900"/>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4"/>
          <p:cNvSpPr/>
          <p:nvPr/>
        </p:nvSpPr>
        <p:spPr>
          <a:xfrm flipH="1">
            <a:off x="9303388" y="6518075"/>
            <a:ext cx="72000" cy="69900"/>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4"/>
          <p:cNvSpPr/>
          <p:nvPr/>
        </p:nvSpPr>
        <p:spPr>
          <a:xfrm flipH="1">
            <a:off x="9181024" y="6518075"/>
            <a:ext cx="72000" cy="69900"/>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8" name="Google Shape;208;p14"/>
          <p:cNvCxnSpPr/>
          <p:nvPr/>
        </p:nvCxnSpPr>
        <p:spPr>
          <a:xfrm rot="10800000">
            <a:off x="3606918" y="6537875"/>
            <a:ext cx="5251200" cy="19800"/>
          </a:xfrm>
          <a:prstGeom prst="straightConnector1">
            <a:avLst/>
          </a:prstGeom>
          <a:noFill/>
          <a:ln w="19050" cap="flat" cmpd="sng">
            <a:solidFill>
              <a:srgbClr val="FFFFFF"/>
            </a:solidFill>
            <a:prstDash val="solid"/>
            <a:round/>
            <a:headEnd type="none" w="sm" len="sm"/>
            <a:tailEnd type="none" w="sm" len="sm"/>
          </a:ln>
        </p:spPr>
      </p:cxnSp>
      <p:sp>
        <p:nvSpPr>
          <p:cNvPr id="209" name="Google Shape;209;p14"/>
          <p:cNvSpPr txBox="1"/>
          <p:nvPr/>
        </p:nvSpPr>
        <p:spPr>
          <a:xfrm rot="5400000">
            <a:off x="-630575" y="6206825"/>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1"/>
                </a:solidFill>
                <a:latin typeface="Barlow Condensed"/>
                <a:ea typeface="Barlow Condensed"/>
                <a:cs typeface="Barlow Condensed"/>
                <a:sym typeface="Barlow Condensed"/>
              </a:rPr>
              <a:t>SLIDESMANIA.COM</a:t>
            </a:r>
            <a:endParaRPr>
              <a:solidFill>
                <a:schemeClr val="accent1"/>
              </a:solidFill>
              <a:latin typeface="Barlow Condensed"/>
              <a:ea typeface="Barlow Condensed"/>
              <a:cs typeface="Barlow Condensed"/>
              <a:sym typeface="Barlow Condense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ubtitle">
  <p:cSld name="BLANK_2">
    <p:spTree>
      <p:nvGrpSpPr>
        <p:cNvPr id="1" name="Shape 210"/>
        <p:cNvGrpSpPr/>
        <p:nvPr/>
      </p:nvGrpSpPr>
      <p:grpSpPr>
        <a:xfrm>
          <a:off x="0" y="0"/>
          <a:ext cx="0" cy="0"/>
          <a:chOff x="0" y="0"/>
          <a:chExt cx="0" cy="0"/>
        </a:xfrm>
      </p:grpSpPr>
      <p:sp>
        <p:nvSpPr>
          <p:cNvPr id="211" name="Google Shape;211;p15"/>
          <p:cNvSpPr/>
          <p:nvPr/>
        </p:nvSpPr>
        <p:spPr>
          <a:xfrm>
            <a:off x="3624943" y="0"/>
            <a:ext cx="8567100" cy="2010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5"/>
          <p:cNvSpPr/>
          <p:nvPr/>
        </p:nvSpPr>
        <p:spPr>
          <a:xfrm>
            <a:off x="0" y="2205900"/>
            <a:ext cx="640800" cy="4652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5"/>
          <p:cNvSpPr/>
          <p:nvPr/>
        </p:nvSpPr>
        <p:spPr>
          <a:xfrm>
            <a:off x="2571925" y="6518075"/>
            <a:ext cx="72000" cy="699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5"/>
          <p:cNvSpPr/>
          <p:nvPr/>
        </p:nvSpPr>
        <p:spPr>
          <a:xfrm>
            <a:off x="2694290" y="6518075"/>
            <a:ext cx="72000" cy="699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5"/>
          <p:cNvSpPr/>
          <p:nvPr/>
        </p:nvSpPr>
        <p:spPr>
          <a:xfrm>
            <a:off x="2816655" y="6518075"/>
            <a:ext cx="72000" cy="699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5"/>
          <p:cNvSpPr/>
          <p:nvPr/>
        </p:nvSpPr>
        <p:spPr>
          <a:xfrm>
            <a:off x="2939019" y="6518075"/>
            <a:ext cx="72000" cy="699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17" name="Google Shape;217;p15"/>
          <p:cNvCxnSpPr/>
          <p:nvPr/>
        </p:nvCxnSpPr>
        <p:spPr>
          <a:xfrm>
            <a:off x="3333925" y="6557675"/>
            <a:ext cx="7788300" cy="0"/>
          </a:xfrm>
          <a:prstGeom prst="straightConnector1">
            <a:avLst/>
          </a:prstGeom>
          <a:noFill/>
          <a:ln w="19050" cap="flat" cmpd="sng">
            <a:solidFill>
              <a:srgbClr val="434343"/>
            </a:solidFill>
            <a:prstDash val="solid"/>
            <a:round/>
            <a:headEnd type="none" w="sm" len="sm"/>
            <a:tailEnd type="none" w="sm" len="sm"/>
          </a:ln>
        </p:spPr>
      </p:cxnSp>
      <p:sp>
        <p:nvSpPr>
          <p:cNvPr id="218" name="Google Shape;218;p15"/>
          <p:cNvSpPr/>
          <p:nvPr/>
        </p:nvSpPr>
        <p:spPr>
          <a:xfrm>
            <a:off x="149302" y="144640"/>
            <a:ext cx="1972393" cy="1794744"/>
          </a:xfrm>
          <a:custGeom>
            <a:avLst/>
            <a:gdLst/>
            <a:ahLst/>
            <a:cxnLst/>
            <a:rect l="l" t="t" r="r" b="b"/>
            <a:pathLst>
              <a:path w="1650538" h="1501878" extrusionOk="0">
                <a:moveTo>
                  <a:pt x="1627365" y="1455553"/>
                </a:moveTo>
                <a:cubicBezTo>
                  <a:pt x="1640162" y="1455553"/>
                  <a:pt x="1650538" y="1465923"/>
                  <a:pt x="1650538" y="1478716"/>
                </a:cubicBezTo>
                <a:cubicBezTo>
                  <a:pt x="1650538" y="1491508"/>
                  <a:pt x="1640162" y="1501878"/>
                  <a:pt x="1627365" y="1501878"/>
                </a:cubicBezTo>
                <a:cubicBezTo>
                  <a:pt x="1614570" y="1501878"/>
                  <a:pt x="1604196" y="1491508"/>
                  <a:pt x="1604196" y="1478716"/>
                </a:cubicBezTo>
                <a:cubicBezTo>
                  <a:pt x="1604196" y="1465923"/>
                  <a:pt x="1614570" y="1455553"/>
                  <a:pt x="1627365" y="1455553"/>
                </a:cubicBezTo>
                <a:close/>
                <a:moveTo>
                  <a:pt x="1450276" y="1455553"/>
                </a:moveTo>
                <a:cubicBezTo>
                  <a:pt x="1463070" y="1455553"/>
                  <a:pt x="1473440" y="1465923"/>
                  <a:pt x="1473440" y="1478716"/>
                </a:cubicBezTo>
                <a:cubicBezTo>
                  <a:pt x="1473440" y="1491508"/>
                  <a:pt x="1463070" y="1501878"/>
                  <a:pt x="1450276" y="1501878"/>
                </a:cubicBezTo>
                <a:cubicBezTo>
                  <a:pt x="1437482" y="1501878"/>
                  <a:pt x="1427110" y="1491508"/>
                  <a:pt x="1427110" y="1478716"/>
                </a:cubicBezTo>
                <a:cubicBezTo>
                  <a:pt x="1427110" y="1465923"/>
                  <a:pt x="1437482" y="1455553"/>
                  <a:pt x="1450276" y="1455553"/>
                </a:cubicBezTo>
                <a:close/>
                <a:moveTo>
                  <a:pt x="1273177" y="1455553"/>
                </a:moveTo>
                <a:cubicBezTo>
                  <a:pt x="1285971" y="1455553"/>
                  <a:pt x="1296344" y="1465923"/>
                  <a:pt x="1296344" y="1478716"/>
                </a:cubicBezTo>
                <a:cubicBezTo>
                  <a:pt x="1296344" y="1491508"/>
                  <a:pt x="1285971" y="1501878"/>
                  <a:pt x="1273177" y="1501878"/>
                </a:cubicBezTo>
                <a:cubicBezTo>
                  <a:pt x="1260383" y="1501878"/>
                  <a:pt x="1250011" y="1491508"/>
                  <a:pt x="1250011" y="1478716"/>
                </a:cubicBezTo>
                <a:cubicBezTo>
                  <a:pt x="1250011" y="1465923"/>
                  <a:pt x="1260383" y="1455553"/>
                  <a:pt x="1273177" y="1455553"/>
                </a:cubicBezTo>
                <a:close/>
                <a:moveTo>
                  <a:pt x="1096085" y="1455553"/>
                </a:moveTo>
                <a:cubicBezTo>
                  <a:pt x="1108880" y="1455553"/>
                  <a:pt x="1119251" y="1465923"/>
                  <a:pt x="1119251" y="1478716"/>
                </a:cubicBezTo>
                <a:cubicBezTo>
                  <a:pt x="1119251" y="1491508"/>
                  <a:pt x="1108880" y="1501878"/>
                  <a:pt x="1096085" y="1501878"/>
                </a:cubicBezTo>
                <a:cubicBezTo>
                  <a:pt x="1083289" y="1501878"/>
                  <a:pt x="1072914" y="1491508"/>
                  <a:pt x="1072914" y="1478716"/>
                </a:cubicBezTo>
                <a:cubicBezTo>
                  <a:pt x="1072914" y="1465923"/>
                  <a:pt x="1083289" y="1455553"/>
                  <a:pt x="1096085" y="1455553"/>
                </a:cubicBezTo>
                <a:close/>
                <a:moveTo>
                  <a:pt x="918982" y="1455553"/>
                </a:moveTo>
                <a:cubicBezTo>
                  <a:pt x="931774" y="1455553"/>
                  <a:pt x="942146" y="1465923"/>
                  <a:pt x="942146" y="1478716"/>
                </a:cubicBezTo>
                <a:cubicBezTo>
                  <a:pt x="942146" y="1491509"/>
                  <a:pt x="931774" y="1501878"/>
                  <a:pt x="918982" y="1501878"/>
                </a:cubicBezTo>
                <a:cubicBezTo>
                  <a:pt x="906186" y="1501878"/>
                  <a:pt x="895815" y="1491509"/>
                  <a:pt x="895815" y="1478716"/>
                </a:cubicBezTo>
                <a:cubicBezTo>
                  <a:pt x="895815" y="1465923"/>
                  <a:pt x="906186" y="1455553"/>
                  <a:pt x="918982" y="1455553"/>
                </a:cubicBezTo>
                <a:close/>
                <a:moveTo>
                  <a:pt x="741886" y="1455553"/>
                </a:moveTo>
                <a:cubicBezTo>
                  <a:pt x="754681" y="1455553"/>
                  <a:pt x="765052" y="1465923"/>
                  <a:pt x="765052" y="1478716"/>
                </a:cubicBezTo>
                <a:cubicBezTo>
                  <a:pt x="765052" y="1491509"/>
                  <a:pt x="754681" y="1501878"/>
                  <a:pt x="741886" y="1501878"/>
                </a:cubicBezTo>
                <a:cubicBezTo>
                  <a:pt x="729092" y="1501878"/>
                  <a:pt x="718720" y="1491509"/>
                  <a:pt x="718720" y="1478716"/>
                </a:cubicBezTo>
                <a:cubicBezTo>
                  <a:pt x="718720" y="1465923"/>
                  <a:pt x="729092" y="1455553"/>
                  <a:pt x="741886" y="1455553"/>
                </a:cubicBezTo>
                <a:close/>
                <a:moveTo>
                  <a:pt x="564784" y="1455553"/>
                </a:moveTo>
                <a:cubicBezTo>
                  <a:pt x="577578" y="1455553"/>
                  <a:pt x="587950" y="1465923"/>
                  <a:pt x="587950" y="1478716"/>
                </a:cubicBezTo>
                <a:cubicBezTo>
                  <a:pt x="587950" y="1491509"/>
                  <a:pt x="577578" y="1501878"/>
                  <a:pt x="564784" y="1501878"/>
                </a:cubicBezTo>
                <a:cubicBezTo>
                  <a:pt x="551990" y="1501878"/>
                  <a:pt x="541618" y="1491509"/>
                  <a:pt x="541618" y="1478716"/>
                </a:cubicBezTo>
                <a:cubicBezTo>
                  <a:pt x="541618" y="1465923"/>
                  <a:pt x="551990" y="1455553"/>
                  <a:pt x="564784" y="1455553"/>
                </a:cubicBezTo>
                <a:close/>
                <a:moveTo>
                  <a:pt x="387688" y="1455553"/>
                </a:moveTo>
                <a:cubicBezTo>
                  <a:pt x="400481" y="1455553"/>
                  <a:pt x="410850" y="1465923"/>
                  <a:pt x="410850" y="1478716"/>
                </a:cubicBezTo>
                <a:cubicBezTo>
                  <a:pt x="410850" y="1491509"/>
                  <a:pt x="400481" y="1501878"/>
                  <a:pt x="387688" y="1501878"/>
                </a:cubicBezTo>
                <a:cubicBezTo>
                  <a:pt x="374892" y="1501878"/>
                  <a:pt x="364520" y="1491509"/>
                  <a:pt x="364520" y="1478716"/>
                </a:cubicBezTo>
                <a:cubicBezTo>
                  <a:pt x="364520" y="1465923"/>
                  <a:pt x="374892" y="1455553"/>
                  <a:pt x="387688" y="1455553"/>
                </a:cubicBezTo>
                <a:close/>
                <a:moveTo>
                  <a:pt x="210584" y="1455553"/>
                </a:moveTo>
                <a:cubicBezTo>
                  <a:pt x="223378" y="1455553"/>
                  <a:pt x="233750" y="1465923"/>
                  <a:pt x="233750" y="1478716"/>
                </a:cubicBezTo>
                <a:cubicBezTo>
                  <a:pt x="233750" y="1491509"/>
                  <a:pt x="223378" y="1501878"/>
                  <a:pt x="210584" y="1501878"/>
                </a:cubicBezTo>
                <a:cubicBezTo>
                  <a:pt x="197790" y="1501878"/>
                  <a:pt x="187418" y="1491509"/>
                  <a:pt x="187418" y="1478716"/>
                </a:cubicBezTo>
                <a:cubicBezTo>
                  <a:pt x="187418" y="1465923"/>
                  <a:pt x="197790" y="1455553"/>
                  <a:pt x="210584" y="1455553"/>
                </a:cubicBezTo>
                <a:close/>
                <a:moveTo>
                  <a:pt x="33486" y="1455553"/>
                </a:moveTo>
                <a:cubicBezTo>
                  <a:pt x="46280" y="1455553"/>
                  <a:pt x="56652" y="1465923"/>
                  <a:pt x="56652" y="1478716"/>
                </a:cubicBezTo>
                <a:cubicBezTo>
                  <a:pt x="56652" y="1491509"/>
                  <a:pt x="46280" y="1501878"/>
                  <a:pt x="33486" y="1501878"/>
                </a:cubicBezTo>
                <a:cubicBezTo>
                  <a:pt x="20692" y="1501878"/>
                  <a:pt x="10320" y="1491509"/>
                  <a:pt x="10320" y="1478716"/>
                </a:cubicBezTo>
                <a:cubicBezTo>
                  <a:pt x="10320" y="1465923"/>
                  <a:pt x="20692" y="1455553"/>
                  <a:pt x="33486" y="1455553"/>
                </a:cubicBezTo>
                <a:close/>
                <a:moveTo>
                  <a:pt x="1621171" y="1263547"/>
                </a:moveTo>
                <a:cubicBezTo>
                  <a:pt x="1633968" y="1263547"/>
                  <a:pt x="1644342" y="1273917"/>
                  <a:pt x="1644342" y="1286711"/>
                </a:cubicBezTo>
                <a:cubicBezTo>
                  <a:pt x="1644342" y="1299505"/>
                  <a:pt x="1633968" y="1309877"/>
                  <a:pt x="1621171" y="1309877"/>
                </a:cubicBezTo>
                <a:cubicBezTo>
                  <a:pt x="1608373" y="1309877"/>
                  <a:pt x="1597999" y="1299505"/>
                  <a:pt x="1597999" y="1286711"/>
                </a:cubicBezTo>
                <a:cubicBezTo>
                  <a:pt x="1597999" y="1273917"/>
                  <a:pt x="1608373" y="1263547"/>
                  <a:pt x="1621171" y="1263547"/>
                </a:cubicBezTo>
                <a:close/>
                <a:moveTo>
                  <a:pt x="1444083" y="1263547"/>
                </a:moveTo>
                <a:cubicBezTo>
                  <a:pt x="1456876" y="1263547"/>
                  <a:pt x="1467247" y="1273917"/>
                  <a:pt x="1467247" y="1286711"/>
                </a:cubicBezTo>
                <a:cubicBezTo>
                  <a:pt x="1467247" y="1299505"/>
                  <a:pt x="1456876" y="1309877"/>
                  <a:pt x="1444083" y="1309877"/>
                </a:cubicBezTo>
                <a:cubicBezTo>
                  <a:pt x="1431289" y="1309877"/>
                  <a:pt x="1420919" y="1299505"/>
                  <a:pt x="1420919" y="1286711"/>
                </a:cubicBezTo>
                <a:cubicBezTo>
                  <a:pt x="1420919" y="1273917"/>
                  <a:pt x="1431289" y="1263547"/>
                  <a:pt x="1444083" y="1263547"/>
                </a:cubicBezTo>
                <a:close/>
                <a:moveTo>
                  <a:pt x="1266984" y="1263547"/>
                </a:moveTo>
                <a:cubicBezTo>
                  <a:pt x="1279777" y="1263547"/>
                  <a:pt x="1290150" y="1273917"/>
                  <a:pt x="1290150" y="1286711"/>
                </a:cubicBezTo>
                <a:cubicBezTo>
                  <a:pt x="1290150" y="1299506"/>
                  <a:pt x="1279777" y="1309877"/>
                  <a:pt x="1266984" y="1309877"/>
                </a:cubicBezTo>
                <a:cubicBezTo>
                  <a:pt x="1254188" y="1309877"/>
                  <a:pt x="1243818" y="1299506"/>
                  <a:pt x="1243818" y="1286711"/>
                </a:cubicBezTo>
                <a:cubicBezTo>
                  <a:pt x="1243818" y="1273917"/>
                  <a:pt x="1254188" y="1263547"/>
                  <a:pt x="1266984" y="1263547"/>
                </a:cubicBezTo>
                <a:close/>
                <a:moveTo>
                  <a:pt x="1089891" y="1263547"/>
                </a:moveTo>
                <a:cubicBezTo>
                  <a:pt x="1102686" y="1263547"/>
                  <a:pt x="1113060" y="1273917"/>
                  <a:pt x="1113060" y="1286711"/>
                </a:cubicBezTo>
                <a:cubicBezTo>
                  <a:pt x="1113060" y="1299506"/>
                  <a:pt x="1102686" y="1309877"/>
                  <a:pt x="1089891" y="1309877"/>
                </a:cubicBezTo>
                <a:cubicBezTo>
                  <a:pt x="1077094" y="1309877"/>
                  <a:pt x="1066719" y="1299506"/>
                  <a:pt x="1066719" y="1286711"/>
                </a:cubicBezTo>
                <a:cubicBezTo>
                  <a:pt x="1066719" y="1273917"/>
                  <a:pt x="1077094" y="1263547"/>
                  <a:pt x="1089891" y="1263547"/>
                </a:cubicBezTo>
                <a:close/>
                <a:moveTo>
                  <a:pt x="912789" y="1263547"/>
                </a:moveTo>
                <a:cubicBezTo>
                  <a:pt x="925583" y="1263547"/>
                  <a:pt x="935953" y="1273917"/>
                  <a:pt x="935953" y="1286711"/>
                </a:cubicBezTo>
                <a:cubicBezTo>
                  <a:pt x="935953" y="1299506"/>
                  <a:pt x="925583" y="1309877"/>
                  <a:pt x="912789" y="1309877"/>
                </a:cubicBezTo>
                <a:cubicBezTo>
                  <a:pt x="899990" y="1309877"/>
                  <a:pt x="889623" y="1299506"/>
                  <a:pt x="889623" y="1286711"/>
                </a:cubicBezTo>
                <a:cubicBezTo>
                  <a:pt x="889623" y="1273917"/>
                  <a:pt x="899990" y="1263547"/>
                  <a:pt x="912789" y="1263547"/>
                </a:cubicBezTo>
                <a:close/>
                <a:moveTo>
                  <a:pt x="735692" y="1263547"/>
                </a:moveTo>
                <a:cubicBezTo>
                  <a:pt x="748486" y="1263547"/>
                  <a:pt x="758858" y="1273917"/>
                  <a:pt x="758858" y="1286711"/>
                </a:cubicBezTo>
                <a:cubicBezTo>
                  <a:pt x="758858" y="1299507"/>
                  <a:pt x="748486" y="1309877"/>
                  <a:pt x="735692" y="1309877"/>
                </a:cubicBezTo>
                <a:cubicBezTo>
                  <a:pt x="722898" y="1309877"/>
                  <a:pt x="712525" y="1299507"/>
                  <a:pt x="712525" y="1286711"/>
                </a:cubicBezTo>
                <a:cubicBezTo>
                  <a:pt x="712525" y="1273917"/>
                  <a:pt x="722898" y="1263547"/>
                  <a:pt x="735692" y="1263547"/>
                </a:cubicBezTo>
                <a:close/>
                <a:moveTo>
                  <a:pt x="558589" y="1263547"/>
                </a:moveTo>
                <a:cubicBezTo>
                  <a:pt x="571384" y="1263547"/>
                  <a:pt x="581756" y="1273917"/>
                  <a:pt x="581756" y="1286711"/>
                </a:cubicBezTo>
                <a:cubicBezTo>
                  <a:pt x="581756" y="1299507"/>
                  <a:pt x="571384" y="1309877"/>
                  <a:pt x="558589" y="1309877"/>
                </a:cubicBezTo>
                <a:cubicBezTo>
                  <a:pt x="545796" y="1309877"/>
                  <a:pt x="535423" y="1299507"/>
                  <a:pt x="535423" y="1286711"/>
                </a:cubicBezTo>
                <a:cubicBezTo>
                  <a:pt x="535423" y="1273917"/>
                  <a:pt x="545796" y="1263547"/>
                  <a:pt x="558589" y="1263547"/>
                </a:cubicBezTo>
                <a:close/>
                <a:moveTo>
                  <a:pt x="381492" y="1263547"/>
                </a:moveTo>
                <a:cubicBezTo>
                  <a:pt x="394287" y="1263547"/>
                  <a:pt x="404657" y="1273917"/>
                  <a:pt x="404657" y="1286711"/>
                </a:cubicBezTo>
                <a:cubicBezTo>
                  <a:pt x="404657" y="1299507"/>
                  <a:pt x="394287" y="1309877"/>
                  <a:pt x="381492" y="1309877"/>
                </a:cubicBezTo>
                <a:cubicBezTo>
                  <a:pt x="368698" y="1309877"/>
                  <a:pt x="358325" y="1299507"/>
                  <a:pt x="358325" y="1286711"/>
                </a:cubicBezTo>
                <a:cubicBezTo>
                  <a:pt x="358325" y="1273917"/>
                  <a:pt x="368698" y="1263547"/>
                  <a:pt x="381492" y="1263547"/>
                </a:cubicBezTo>
                <a:close/>
                <a:moveTo>
                  <a:pt x="204391" y="1263547"/>
                </a:moveTo>
                <a:cubicBezTo>
                  <a:pt x="217185" y="1263547"/>
                  <a:pt x="227557" y="1273917"/>
                  <a:pt x="227557" y="1286711"/>
                </a:cubicBezTo>
                <a:cubicBezTo>
                  <a:pt x="227557" y="1299507"/>
                  <a:pt x="217185" y="1309877"/>
                  <a:pt x="204391" y="1309877"/>
                </a:cubicBezTo>
                <a:cubicBezTo>
                  <a:pt x="191597" y="1309877"/>
                  <a:pt x="181225" y="1299507"/>
                  <a:pt x="181225" y="1286711"/>
                </a:cubicBezTo>
                <a:cubicBezTo>
                  <a:pt x="181225" y="1273917"/>
                  <a:pt x="191597" y="1263547"/>
                  <a:pt x="204391" y="1263547"/>
                </a:cubicBezTo>
                <a:close/>
                <a:moveTo>
                  <a:pt x="27292" y="1263547"/>
                </a:moveTo>
                <a:cubicBezTo>
                  <a:pt x="40086" y="1263547"/>
                  <a:pt x="50458" y="1273917"/>
                  <a:pt x="50458" y="1286711"/>
                </a:cubicBezTo>
                <a:cubicBezTo>
                  <a:pt x="50458" y="1299507"/>
                  <a:pt x="40086" y="1309879"/>
                  <a:pt x="27292" y="1309879"/>
                </a:cubicBezTo>
                <a:cubicBezTo>
                  <a:pt x="14499" y="1309879"/>
                  <a:pt x="4127" y="1299507"/>
                  <a:pt x="4127" y="1286711"/>
                </a:cubicBezTo>
                <a:cubicBezTo>
                  <a:pt x="4127" y="1273917"/>
                  <a:pt x="14499" y="1263547"/>
                  <a:pt x="27292" y="1263547"/>
                </a:cubicBezTo>
                <a:close/>
                <a:moveTo>
                  <a:pt x="1623236" y="1092182"/>
                </a:moveTo>
                <a:cubicBezTo>
                  <a:pt x="1636033" y="1092182"/>
                  <a:pt x="1646408" y="1102552"/>
                  <a:pt x="1646408" y="1115347"/>
                </a:cubicBezTo>
                <a:cubicBezTo>
                  <a:pt x="1646408" y="1128142"/>
                  <a:pt x="1636033" y="1138515"/>
                  <a:pt x="1623236" y="1138515"/>
                </a:cubicBezTo>
                <a:cubicBezTo>
                  <a:pt x="1610438" y="1138515"/>
                  <a:pt x="1600064" y="1128142"/>
                  <a:pt x="1600064" y="1115347"/>
                </a:cubicBezTo>
                <a:cubicBezTo>
                  <a:pt x="1600064" y="1102552"/>
                  <a:pt x="1610438" y="1092182"/>
                  <a:pt x="1623236" y="1092182"/>
                </a:cubicBezTo>
                <a:close/>
                <a:moveTo>
                  <a:pt x="1446146" y="1092182"/>
                </a:moveTo>
                <a:cubicBezTo>
                  <a:pt x="1458940" y="1092182"/>
                  <a:pt x="1469312" y="1102552"/>
                  <a:pt x="1469312" y="1115347"/>
                </a:cubicBezTo>
                <a:cubicBezTo>
                  <a:pt x="1469312" y="1128142"/>
                  <a:pt x="1458940" y="1138515"/>
                  <a:pt x="1446146" y="1138515"/>
                </a:cubicBezTo>
                <a:cubicBezTo>
                  <a:pt x="1433354" y="1138515"/>
                  <a:pt x="1422981" y="1128142"/>
                  <a:pt x="1422981" y="1115347"/>
                </a:cubicBezTo>
                <a:cubicBezTo>
                  <a:pt x="1422981" y="1102552"/>
                  <a:pt x="1433354" y="1092182"/>
                  <a:pt x="1446146" y="1092182"/>
                </a:cubicBezTo>
                <a:close/>
                <a:moveTo>
                  <a:pt x="1269048" y="1092182"/>
                </a:moveTo>
                <a:cubicBezTo>
                  <a:pt x="1281842" y="1092182"/>
                  <a:pt x="1292214" y="1102553"/>
                  <a:pt x="1292214" y="1115347"/>
                </a:cubicBezTo>
                <a:cubicBezTo>
                  <a:pt x="1292214" y="1128143"/>
                  <a:pt x="1281842" y="1138515"/>
                  <a:pt x="1269048" y="1138515"/>
                </a:cubicBezTo>
                <a:cubicBezTo>
                  <a:pt x="1256253" y="1138515"/>
                  <a:pt x="1245882" y="1128143"/>
                  <a:pt x="1245882" y="1115347"/>
                </a:cubicBezTo>
                <a:cubicBezTo>
                  <a:pt x="1245882" y="1102553"/>
                  <a:pt x="1256253" y="1092182"/>
                  <a:pt x="1269048" y="1092182"/>
                </a:cubicBezTo>
                <a:close/>
                <a:moveTo>
                  <a:pt x="1091956" y="1092182"/>
                </a:moveTo>
                <a:cubicBezTo>
                  <a:pt x="1104753" y="1092182"/>
                  <a:pt x="1115123" y="1102553"/>
                  <a:pt x="1115123" y="1115347"/>
                </a:cubicBezTo>
                <a:cubicBezTo>
                  <a:pt x="1115123" y="1128143"/>
                  <a:pt x="1104753" y="1138515"/>
                  <a:pt x="1091956" y="1138515"/>
                </a:cubicBezTo>
                <a:cubicBezTo>
                  <a:pt x="1079159" y="1138515"/>
                  <a:pt x="1068786" y="1128143"/>
                  <a:pt x="1068786" y="1115347"/>
                </a:cubicBezTo>
                <a:cubicBezTo>
                  <a:pt x="1068786" y="1102553"/>
                  <a:pt x="1079159" y="1092182"/>
                  <a:pt x="1091956" y="1092182"/>
                </a:cubicBezTo>
                <a:close/>
                <a:moveTo>
                  <a:pt x="914854" y="1092182"/>
                </a:moveTo>
                <a:cubicBezTo>
                  <a:pt x="927647" y="1092182"/>
                  <a:pt x="938017" y="1102553"/>
                  <a:pt x="938017" y="1115347"/>
                </a:cubicBezTo>
                <a:cubicBezTo>
                  <a:pt x="938017" y="1128143"/>
                  <a:pt x="927647" y="1138515"/>
                  <a:pt x="914854" y="1138515"/>
                </a:cubicBezTo>
                <a:cubicBezTo>
                  <a:pt x="902054" y="1138515"/>
                  <a:pt x="891687" y="1128143"/>
                  <a:pt x="891687" y="1115347"/>
                </a:cubicBezTo>
                <a:cubicBezTo>
                  <a:pt x="891687" y="1102553"/>
                  <a:pt x="902054" y="1092182"/>
                  <a:pt x="914854" y="1092182"/>
                </a:cubicBezTo>
                <a:close/>
                <a:moveTo>
                  <a:pt x="737757" y="1092182"/>
                </a:moveTo>
                <a:cubicBezTo>
                  <a:pt x="750552" y="1092182"/>
                  <a:pt x="760924" y="1102553"/>
                  <a:pt x="760924" y="1115347"/>
                </a:cubicBezTo>
                <a:cubicBezTo>
                  <a:pt x="760924" y="1128143"/>
                  <a:pt x="750552" y="1138515"/>
                  <a:pt x="737757" y="1138515"/>
                </a:cubicBezTo>
                <a:cubicBezTo>
                  <a:pt x="724963" y="1138515"/>
                  <a:pt x="714591" y="1128143"/>
                  <a:pt x="714591" y="1115347"/>
                </a:cubicBezTo>
                <a:cubicBezTo>
                  <a:pt x="714591" y="1102553"/>
                  <a:pt x="724963" y="1092182"/>
                  <a:pt x="737757" y="1092182"/>
                </a:cubicBezTo>
                <a:close/>
                <a:moveTo>
                  <a:pt x="560655" y="1092182"/>
                </a:moveTo>
                <a:cubicBezTo>
                  <a:pt x="573449" y="1092182"/>
                  <a:pt x="583821" y="1102553"/>
                  <a:pt x="583821" y="1115348"/>
                </a:cubicBezTo>
                <a:cubicBezTo>
                  <a:pt x="583821" y="1128143"/>
                  <a:pt x="573449" y="1138515"/>
                  <a:pt x="560655" y="1138515"/>
                </a:cubicBezTo>
                <a:cubicBezTo>
                  <a:pt x="547861" y="1138515"/>
                  <a:pt x="537489" y="1128143"/>
                  <a:pt x="537489" y="1115348"/>
                </a:cubicBezTo>
                <a:cubicBezTo>
                  <a:pt x="537489" y="1102553"/>
                  <a:pt x="547861" y="1092182"/>
                  <a:pt x="560655" y="1092182"/>
                </a:cubicBezTo>
                <a:close/>
                <a:moveTo>
                  <a:pt x="383558" y="1092182"/>
                </a:moveTo>
                <a:cubicBezTo>
                  <a:pt x="396353" y="1092182"/>
                  <a:pt x="406723" y="1102553"/>
                  <a:pt x="406723" y="1115348"/>
                </a:cubicBezTo>
                <a:cubicBezTo>
                  <a:pt x="406723" y="1128143"/>
                  <a:pt x="396353" y="1138515"/>
                  <a:pt x="383558" y="1138515"/>
                </a:cubicBezTo>
                <a:cubicBezTo>
                  <a:pt x="370763" y="1138515"/>
                  <a:pt x="360391" y="1128143"/>
                  <a:pt x="360391" y="1115348"/>
                </a:cubicBezTo>
                <a:cubicBezTo>
                  <a:pt x="360391" y="1102553"/>
                  <a:pt x="370763" y="1092182"/>
                  <a:pt x="383558" y="1092182"/>
                </a:cubicBezTo>
                <a:close/>
                <a:moveTo>
                  <a:pt x="206455" y="1092182"/>
                </a:moveTo>
                <a:cubicBezTo>
                  <a:pt x="219249" y="1092182"/>
                  <a:pt x="229621" y="1102553"/>
                  <a:pt x="229621" y="1115348"/>
                </a:cubicBezTo>
                <a:cubicBezTo>
                  <a:pt x="229621" y="1128143"/>
                  <a:pt x="219249" y="1138515"/>
                  <a:pt x="206455" y="1138515"/>
                </a:cubicBezTo>
                <a:cubicBezTo>
                  <a:pt x="193661" y="1138515"/>
                  <a:pt x="183289" y="1128143"/>
                  <a:pt x="183289" y="1115348"/>
                </a:cubicBezTo>
                <a:cubicBezTo>
                  <a:pt x="183289" y="1102553"/>
                  <a:pt x="193661" y="1092182"/>
                  <a:pt x="206455" y="1092182"/>
                </a:cubicBezTo>
                <a:close/>
                <a:moveTo>
                  <a:pt x="29357" y="1092182"/>
                </a:moveTo>
                <a:cubicBezTo>
                  <a:pt x="42151" y="1092182"/>
                  <a:pt x="52523" y="1102553"/>
                  <a:pt x="52523" y="1115348"/>
                </a:cubicBezTo>
                <a:cubicBezTo>
                  <a:pt x="52523" y="1128143"/>
                  <a:pt x="42151" y="1138515"/>
                  <a:pt x="29357" y="1138515"/>
                </a:cubicBezTo>
                <a:cubicBezTo>
                  <a:pt x="16563" y="1138515"/>
                  <a:pt x="6191" y="1128143"/>
                  <a:pt x="6191" y="1115348"/>
                </a:cubicBezTo>
                <a:cubicBezTo>
                  <a:pt x="6191" y="1102553"/>
                  <a:pt x="16563" y="1092182"/>
                  <a:pt x="29357" y="1092182"/>
                </a:cubicBezTo>
                <a:close/>
                <a:moveTo>
                  <a:pt x="1623236" y="900174"/>
                </a:moveTo>
                <a:cubicBezTo>
                  <a:pt x="1636033" y="900174"/>
                  <a:pt x="1646408" y="910547"/>
                  <a:pt x="1646408" y="923339"/>
                </a:cubicBezTo>
                <a:cubicBezTo>
                  <a:pt x="1646408" y="936133"/>
                  <a:pt x="1636033" y="946506"/>
                  <a:pt x="1623236" y="946506"/>
                </a:cubicBezTo>
                <a:cubicBezTo>
                  <a:pt x="1610438" y="946506"/>
                  <a:pt x="1600064" y="936133"/>
                  <a:pt x="1600064" y="923339"/>
                </a:cubicBezTo>
                <a:cubicBezTo>
                  <a:pt x="1600064" y="910547"/>
                  <a:pt x="1610438" y="900174"/>
                  <a:pt x="1623236" y="900174"/>
                </a:cubicBezTo>
                <a:close/>
                <a:moveTo>
                  <a:pt x="1446147" y="900174"/>
                </a:moveTo>
                <a:cubicBezTo>
                  <a:pt x="1458941" y="900174"/>
                  <a:pt x="1469313" y="910547"/>
                  <a:pt x="1469313" y="923339"/>
                </a:cubicBezTo>
                <a:cubicBezTo>
                  <a:pt x="1469313" y="936133"/>
                  <a:pt x="1458941" y="946506"/>
                  <a:pt x="1446147" y="946506"/>
                </a:cubicBezTo>
                <a:cubicBezTo>
                  <a:pt x="1433354" y="946506"/>
                  <a:pt x="1422981" y="936133"/>
                  <a:pt x="1422981" y="923339"/>
                </a:cubicBezTo>
                <a:cubicBezTo>
                  <a:pt x="1422981" y="910547"/>
                  <a:pt x="1433354" y="900174"/>
                  <a:pt x="1446147" y="900174"/>
                </a:cubicBezTo>
                <a:close/>
                <a:moveTo>
                  <a:pt x="1269048" y="900174"/>
                </a:moveTo>
                <a:cubicBezTo>
                  <a:pt x="1281842" y="900174"/>
                  <a:pt x="1292215" y="910547"/>
                  <a:pt x="1292215" y="923339"/>
                </a:cubicBezTo>
                <a:cubicBezTo>
                  <a:pt x="1292215" y="936133"/>
                  <a:pt x="1281842" y="946506"/>
                  <a:pt x="1269048" y="946506"/>
                </a:cubicBezTo>
                <a:cubicBezTo>
                  <a:pt x="1256253" y="946506"/>
                  <a:pt x="1245882" y="936133"/>
                  <a:pt x="1245882" y="923339"/>
                </a:cubicBezTo>
                <a:cubicBezTo>
                  <a:pt x="1245882" y="910547"/>
                  <a:pt x="1256253" y="900174"/>
                  <a:pt x="1269048" y="900174"/>
                </a:cubicBezTo>
                <a:close/>
                <a:moveTo>
                  <a:pt x="1091956" y="900174"/>
                </a:moveTo>
                <a:cubicBezTo>
                  <a:pt x="1104753" y="900174"/>
                  <a:pt x="1115123" y="910547"/>
                  <a:pt x="1115123" y="923339"/>
                </a:cubicBezTo>
                <a:cubicBezTo>
                  <a:pt x="1115123" y="936133"/>
                  <a:pt x="1104753" y="946506"/>
                  <a:pt x="1091956" y="946506"/>
                </a:cubicBezTo>
                <a:cubicBezTo>
                  <a:pt x="1079160" y="946506"/>
                  <a:pt x="1068786" y="936133"/>
                  <a:pt x="1068786" y="923339"/>
                </a:cubicBezTo>
                <a:cubicBezTo>
                  <a:pt x="1068786" y="910547"/>
                  <a:pt x="1079160" y="900174"/>
                  <a:pt x="1091956" y="900174"/>
                </a:cubicBezTo>
                <a:close/>
                <a:moveTo>
                  <a:pt x="914854" y="900174"/>
                </a:moveTo>
                <a:cubicBezTo>
                  <a:pt x="927647" y="900174"/>
                  <a:pt x="938019" y="910547"/>
                  <a:pt x="938019" y="923339"/>
                </a:cubicBezTo>
                <a:cubicBezTo>
                  <a:pt x="938019" y="936133"/>
                  <a:pt x="927647" y="946506"/>
                  <a:pt x="914854" y="946506"/>
                </a:cubicBezTo>
                <a:cubicBezTo>
                  <a:pt x="902054" y="946506"/>
                  <a:pt x="891687" y="936133"/>
                  <a:pt x="891687" y="923339"/>
                </a:cubicBezTo>
                <a:cubicBezTo>
                  <a:pt x="891687" y="910547"/>
                  <a:pt x="902054" y="900174"/>
                  <a:pt x="914854" y="900174"/>
                </a:cubicBezTo>
                <a:close/>
                <a:moveTo>
                  <a:pt x="737758" y="900174"/>
                </a:moveTo>
                <a:cubicBezTo>
                  <a:pt x="750552" y="900174"/>
                  <a:pt x="760924" y="910547"/>
                  <a:pt x="760924" y="923339"/>
                </a:cubicBezTo>
                <a:cubicBezTo>
                  <a:pt x="760924" y="936134"/>
                  <a:pt x="750552" y="946506"/>
                  <a:pt x="737758" y="946506"/>
                </a:cubicBezTo>
                <a:cubicBezTo>
                  <a:pt x="724964" y="946506"/>
                  <a:pt x="714592" y="936134"/>
                  <a:pt x="714592" y="923339"/>
                </a:cubicBezTo>
                <a:cubicBezTo>
                  <a:pt x="714592" y="910547"/>
                  <a:pt x="724964" y="900174"/>
                  <a:pt x="737758" y="900174"/>
                </a:cubicBezTo>
                <a:close/>
                <a:moveTo>
                  <a:pt x="560655" y="900174"/>
                </a:moveTo>
                <a:cubicBezTo>
                  <a:pt x="573450" y="900174"/>
                  <a:pt x="583822" y="910547"/>
                  <a:pt x="583822" y="923339"/>
                </a:cubicBezTo>
                <a:cubicBezTo>
                  <a:pt x="583822" y="936134"/>
                  <a:pt x="573450" y="946506"/>
                  <a:pt x="560655" y="946506"/>
                </a:cubicBezTo>
                <a:cubicBezTo>
                  <a:pt x="547862" y="946506"/>
                  <a:pt x="537490" y="936134"/>
                  <a:pt x="537490" y="923339"/>
                </a:cubicBezTo>
                <a:cubicBezTo>
                  <a:pt x="537490" y="910547"/>
                  <a:pt x="547862" y="900174"/>
                  <a:pt x="560655" y="900174"/>
                </a:cubicBezTo>
                <a:close/>
                <a:moveTo>
                  <a:pt x="383559" y="900174"/>
                </a:moveTo>
                <a:cubicBezTo>
                  <a:pt x="396353" y="900174"/>
                  <a:pt x="406723" y="910547"/>
                  <a:pt x="406723" y="923339"/>
                </a:cubicBezTo>
                <a:cubicBezTo>
                  <a:pt x="406723" y="936134"/>
                  <a:pt x="396353" y="946506"/>
                  <a:pt x="383559" y="946506"/>
                </a:cubicBezTo>
                <a:cubicBezTo>
                  <a:pt x="370763" y="946506"/>
                  <a:pt x="360392" y="936134"/>
                  <a:pt x="360392" y="923339"/>
                </a:cubicBezTo>
                <a:cubicBezTo>
                  <a:pt x="360392" y="910547"/>
                  <a:pt x="370763" y="900174"/>
                  <a:pt x="383559" y="900174"/>
                </a:cubicBezTo>
                <a:close/>
                <a:moveTo>
                  <a:pt x="206456" y="900174"/>
                </a:moveTo>
                <a:cubicBezTo>
                  <a:pt x="219249" y="900174"/>
                  <a:pt x="229621" y="910547"/>
                  <a:pt x="229621" y="923339"/>
                </a:cubicBezTo>
                <a:cubicBezTo>
                  <a:pt x="229621" y="936134"/>
                  <a:pt x="219249" y="946506"/>
                  <a:pt x="206456" y="946506"/>
                </a:cubicBezTo>
                <a:cubicBezTo>
                  <a:pt x="193662" y="946506"/>
                  <a:pt x="183290" y="936134"/>
                  <a:pt x="183290" y="923339"/>
                </a:cubicBezTo>
                <a:cubicBezTo>
                  <a:pt x="183290" y="910547"/>
                  <a:pt x="193662" y="900174"/>
                  <a:pt x="206456" y="900174"/>
                </a:cubicBezTo>
                <a:close/>
                <a:moveTo>
                  <a:pt x="29357" y="900174"/>
                </a:moveTo>
                <a:cubicBezTo>
                  <a:pt x="42151" y="900174"/>
                  <a:pt x="52523" y="910547"/>
                  <a:pt x="52523" y="923339"/>
                </a:cubicBezTo>
                <a:cubicBezTo>
                  <a:pt x="52523" y="936134"/>
                  <a:pt x="42151" y="946506"/>
                  <a:pt x="29357" y="946506"/>
                </a:cubicBezTo>
                <a:cubicBezTo>
                  <a:pt x="16564" y="946506"/>
                  <a:pt x="6192" y="936134"/>
                  <a:pt x="6192" y="923339"/>
                </a:cubicBezTo>
                <a:cubicBezTo>
                  <a:pt x="6192" y="910547"/>
                  <a:pt x="16564" y="900174"/>
                  <a:pt x="29357" y="900174"/>
                </a:cubicBezTo>
                <a:close/>
                <a:moveTo>
                  <a:pt x="1448211" y="728810"/>
                </a:moveTo>
                <a:cubicBezTo>
                  <a:pt x="1461004" y="728810"/>
                  <a:pt x="1471376" y="739182"/>
                  <a:pt x="1471376" y="751977"/>
                </a:cubicBezTo>
                <a:cubicBezTo>
                  <a:pt x="1471376" y="764771"/>
                  <a:pt x="1461004" y="775143"/>
                  <a:pt x="1448211" y="775143"/>
                </a:cubicBezTo>
                <a:cubicBezTo>
                  <a:pt x="1435418" y="775143"/>
                  <a:pt x="1425046" y="764771"/>
                  <a:pt x="1425046" y="751977"/>
                </a:cubicBezTo>
                <a:cubicBezTo>
                  <a:pt x="1425046" y="739182"/>
                  <a:pt x="1435418" y="728810"/>
                  <a:pt x="1448211" y="728810"/>
                </a:cubicBezTo>
                <a:close/>
                <a:moveTo>
                  <a:pt x="1271113" y="728810"/>
                </a:moveTo>
                <a:cubicBezTo>
                  <a:pt x="1283908" y="728810"/>
                  <a:pt x="1294279" y="739182"/>
                  <a:pt x="1294279" y="751977"/>
                </a:cubicBezTo>
                <a:cubicBezTo>
                  <a:pt x="1294279" y="764771"/>
                  <a:pt x="1283908" y="775143"/>
                  <a:pt x="1271113" y="775143"/>
                </a:cubicBezTo>
                <a:cubicBezTo>
                  <a:pt x="1258318" y="775143"/>
                  <a:pt x="1247946" y="764771"/>
                  <a:pt x="1247946" y="751977"/>
                </a:cubicBezTo>
                <a:cubicBezTo>
                  <a:pt x="1247946" y="739182"/>
                  <a:pt x="1258318" y="728810"/>
                  <a:pt x="1271113" y="728810"/>
                </a:cubicBezTo>
                <a:close/>
                <a:moveTo>
                  <a:pt x="1094023" y="728810"/>
                </a:moveTo>
                <a:cubicBezTo>
                  <a:pt x="1106818" y="728810"/>
                  <a:pt x="1117189" y="739182"/>
                  <a:pt x="1117189" y="751977"/>
                </a:cubicBezTo>
                <a:cubicBezTo>
                  <a:pt x="1117189" y="764771"/>
                  <a:pt x="1106818" y="775143"/>
                  <a:pt x="1094023" y="775143"/>
                </a:cubicBezTo>
                <a:cubicBezTo>
                  <a:pt x="1081225" y="775143"/>
                  <a:pt x="1070851" y="764771"/>
                  <a:pt x="1070851" y="751977"/>
                </a:cubicBezTo>
                <a:cubicBezTo>
                  <a:pt x="1070851" y="739182"/>
                  <a:pt x="1081225" y="728810"/>
                  <a:pt x="1094023" y="728810"/>
                </a:cubicBezTo>
                <a:close/>
                <a:moveTo>
                  <a:pt x="916920" y="728810"/>
                </a:moveTo>
                <a:cubicBezTo>
                  <a:pt x="929710" y="728810"/>
                  <a:pt x="940083" y="739182"/>
                  <a:pt x="940083" y="751977"/>
                </a:cubicBezTo>
                <a:cubicBezTo>
                  <a:pt x="940083" y="764771"/>
                  <a:pt x="929710" y="775143"/>
                  <a:pt x="916920" y="775143"/>
                </a:cubicBezTo>
                <a:cubicBezTo>
                  <a:pt x="904121" y="775143"/>
                  <a:pt x="893752" y="764771"/>
                  <a:pt x="893752" y="751977"/>
                </a:cubicBezTo>
                <a:cubicBezTo>
                  <a:pt x="893752" y="739182"/>
                  <a:pt x="904121" y="728810"/>
                  <a:pt x="916920" y="728810"/>
                </a:cubicBezTo>
                <a:close/>
                <a:moveTo>
                  <a:pt x="739823" y="728810"/>
                </a:moveTo>
                <a:cubicBezTo>
                  <a:pt x="752617" y="728810"/>
                  <a:pt x="762989" y="739182"/>
                  <a:pt x="762989" y="751977"/>
                </a:cubicBezTo>
                <a:cubicBezTo>
                  <a:pt x="762989" y="764771"/>
                  <a:pt x="752617" y="775143"/>
                  <a:pt x="739823" y="775143"/>
                </a:cubicBezTo>
                <a:cubicBezTo>
                  <a:pt x="727029" y="775143"/>
                  <a:pt x="716656" y="764771"/>
                  <a:pt x="716656" y="751977"/>
                </a:cubicBezTo>
                <a:cubicBezTo>
                  <a:pt x="716656" y="739182"/>
                  <a:pt x="727029" y="728810"/>
                  <a:pt x="739823" y="728810"/>
                </a:cubicBezTo>
                <a:close/>
                <a:moveTo>
                  <a:pt x="562720" y="728810"/>
                </a:moveTo>
                <a:cubicBezTo>
                  <a:pt x="575514" y="728810"/>
                  <a:pt x="585887" y="739182"/>
                  <a:pt x="585887" y="751977"/>
                </a:cubicBezTo>
                <a:cubicBezTo>
                  <a:pt x="585887" y="764771"/>
                  <a:pt x="575514" y="775143"/>
                  <a:pt x="562720" y="775143"/>
                </a:cubicBezTo>
                <a:cubicBezTo>
                  <a:pt x="549926" y="775143"/>
                  <a:pt x="539554" y="764771"/>
                  <a:pt x="539554" y="751977"/>
                </a:cubicBezTo>
                <a:cubicBezTo>
                  <a:pt x="539554" y="739182"/>
                  <a:pt x="549926" y="728810"/>
                  <a:pt x="562720" y="728810"/>
                </a:cubicBezTo>
                <a:close/>
                <a:moveTo>
                  <a:pt x="385624" y="728810"/>
                </a:moveTo>
                <a:cubicBezTo>
                  <a:pt x="398417" y="728810"/>
                  <a:pt x="408787" y="739182"/>
                  <a:pt x="408787" y="751977"/>
                </a:cubicBezTo>
                <a:cubicBezTo>
                  <a:pt x="408787" y="764771"/>
                  <a:pt x="398417" y="775143"/>
                  <a:pt x="385624" y="775143"/>
                </a:cubicBezTo>
                <a:cubicBezTo>
                  <a:pt x="372828" y="775143"/>
                  <a:pt x="362457" y="764771"/>
                  <a:pt x="362457" y="751977"/>
                </a:cubicBezTo>
                <a:cubicBezTo>
                  <a:pt x="362457" y="739182"/>
                  <a:pt x="372828" y="728810"/>
                  <a:pt x="385624" y="728810"/>
                </a:cubicBezTo>
                <a:close/>
                <a:moveTo>
                  <a:pt x="208520" y="728810"/>
                </a:moveTo>
                <a:cubicBezTo>
                  <a:pt x="221314" y="728810"/>
                  <a:pt x="231686" y="739182"/>
                  <a:pt x="231686" y="751977"/>
                </a:cubicBezTo>
                <a:cubicBezTo>
                  <a:pt x="231686" y="764771"/>
                  <a:pt x="221314" y="775143"/>
                  <a:pt x="208520" y="775143"/>
                </a:cubicBezTo>
                <a:cubicBezTo>
                  <a:pt x="195726" y="775143"/>
                  <a:pt x="185354" y="764771"/>
                  <a:pt x="185354" y="751977"/>
                </a:cubicBezTo>
                <a:cubicBezTo>
                  <a:pt x="185354" y="739182"/>
                  <a:pt x="195726" y="728810"/>
                  <a:pt x="208520" y="728810"/>
                </a:cubicBezTo>
                <a:close/>
                <a:moveTo>
                  <a:pt x="31422" y="728810"/>
                </a:moveTo>
                <a:cubicBezTo>
                  <a:pt x="44216" y="728810"/>
                  <a:pt x="54588" y="739182"/>
                  <a:pt x="54588" y="751977"/>
                </a:cubicBezTo>
                <a:cubicBezTo>
                  <a:pt x="54588" y="764771"/>
                  <a:pt x="44216" y="775143"/>
                  <a:pt x="31422" y="775143"/>
                </a:cubicBezTo>
                <a:cubicBezTo>
                  <a:pt x="18628" y="775143"/>
                  <a:pt x="8256" y="764771"/>
                  <a:pt x="8256" y="751977"/>
                </a:cubicBezTo>
                <a:cubicBezTo>
                  <a:pt x="8256" y="739182"/>
                  <a:pt x="18628" y="728810"/>
                  <a:pt x="31422" y="728810"/>
                </a:cubicBezTo>
                <a:close/>
                <a:moveTo>
                  <a:pt x="1625301" y="728809"/>
                </a:moveTo>
                <a:cubicBezTo>
                  <a:pt x="1638099" y="728809"/>
                  <a:pt x="1648473" y="739182"/>
                  <a:pt x="1648473" y="751977"/>
                </a:cubicBezTo>
                <a:cubicBezTo>
                  <a:pt x="1648473" y="764771"/>
                  <a:pt x="1638099" y="775143"/>
                  <a:pt x="1625301" y="775143"/>
                </a:cubicBezTo>
                <a:cubicBezTo>
                  <a:pt x="1612505" y="775143"/>
                  <a:pt x="1602129" y="764771"/>
                  <a:pt x="1602129" y="751977"/>
                </a:cubicBezTo>
                <a:cubicBezTo>
                  <a:pt x="1602129" y="739182"/>
                  <a:pt x="1612505" y="728809"/>
                  <a:pt x="1625301" y="728809"/>
                </a:cubicBezTo>
                <a:close/>
                <a:moveTo>
                  <a:pt x="1617040" y="534738"/>
                </a:moveTo>
                <a:cubicBezTo>
                  <a:pt x="1629841" y="534738"/>
                  <a:pt x="1640215" y="545109"/>
                  <a:pt x="1640215" y="557903"/>
                </a:cubicBezTo>
                <a:cubicBezTo>
                  <a:pt x="1640215" y="570697"/>
                  <a:pt x="1629841" y="581069"/>
                  <a:pt x="1617040" y="581069"/>
                </a:cubicBezTo>
                <a:cubicBezTo>
                  <a:pt x="1604244" y="581069"/>
                  <a:pt x="1593870" y="570697"/>
                  <a:pt x="1593870" y="557903"/>
                </a:cubicBezTo>
                <a:cubicBezTo>
                  <a:pt x="1593870" y="545109"/>
                  <a:pt x="1604244" y="534738"/>
                  <a:pt x="1617040" y="534738"/>
                </a:cubicBezTo>
                <a:close/>
                <a:moveTo>
                  <a:pt x="1439956" y="534738"/>
                </a:moveTo>
                <a:cubicBezTo>
                  <a:pt x="1452749" y="534738"/>
                  <a:pt x="1463120" y="545110"/>
                  <a:pt x="1463120" y="557903"/>
                </a:cubicBezTo>
                <a:cubicBezTo>
                  <a:pt x="1463120" y="570697"/>
                  <a:pt x="1452749" y="581069"/>
                  <a:pt x="1439956" y="581069"/>
                </a:cubicBezTo>
                <a:cubicBezTo>
                  <a:pt x="1427161" y="581069"/>
                  <a:pt x="1416790" y="570697"/>
                  <a:pt x="1416790" y="557903"/>
                </a:cubicBezTo>
                <a:cubicBezTo>
                  <a:pt x="1416790" y="545110"/>
                  <a:pt x="1427161" y="534738"/>
                  <a:pt x="1439956" y="534738"/>
                </a:cubicBezTo>
                <a:close/>
                <a:moveTo>
                  <a:pt x="1262857" y="534738"/>
                </a:moveTo>
                <a:cubicBezTo>
                  <a:pt x="1275650" y="534738"/>
                  <a:pt x="1286023" y="545110"/>
                  <a:pt x="1286023" y="557903"/>
                </a:cubicBezTo>
                <a:cubicBezTo>
                  <a:pt x="1286023" y="570697"/>
                  <a:pt x="1275650" y="581069"/>
                  <a:pt x="1262857" y="581069"/>
                </a:cubicBezTo>
                <a:cubicBezTo>
                  <a:pt x="1250062" y="581069"/>
                  <a:pt x="1239692" y="570697"/>
                  <a:pt x="1239692" y="557903"/>
                </a:cubicBezTo>
                <a:cubicBezTo>
                  <a:pt x="1239692" y="545110"/>
                  <a:pt x="1250062" y="534738"/>
                  <a:pt x="1262857" y="534738"/>
                </a:cubicBezTo>
                <a:close/>
                <a:moveTo>
                  <a:pt x="1085764" y="534738"/>
                </a:moveTo>
                <a:cubicBezTo>
                  <a:pt x="1098561" y="534738"/>
                  <a:pt x="1108933" y="545110"/>
                  <a:pt x="1108933" y="557903"/>
                </a:cubicBezTo>
                <a:cubicBezTo>
                  <a:pt x="1108933" y="570697"/>
                  <a:pt x="1098561" y="581069"/>
                  <a:pt x="1085764" y="581069"/>
                </a:cubicBezTo>
                <a:cubicBezTo>
                  <a:pt x="1072968" y="581069"/>
                  <a:pt x="1062591" y="570697"/>
                  <a:pt x="1062591" y="557903"/>
                </a:cubicBezTo>
                <a:cubicBezTo>
                  <a:pt x="1062591" y="545110"/>
                  <a:pt x="1072968" y="534738"/>
                  <a:pt x="1085764" y="534738"/>
                </a:cubicBezTo>
                <a:close/>
                <a:moveTo>
                  <a:pt x="908662" y="534738"/>
                </a:moveTo>
                <a:cubicBezTo>
                  <a:pt x="921456" y="534738"/>
                  <a:pt x="931826" y="545110"/>
                  <a:pt x="931826" y="557903"/>
                </a:cubicBezTo>
                <a:cubicBezTo>
                  <a:pt x="931826" y="570697"/>
                  <a:pt x="921456" y="581069"/>
                  <a:pt x="908662" y="581069"/>
                </a:cubicBezTo>
                <a:cubicBezTo>
                  <a:pt x="895866" y="581069"/>
                  <a:pt x="885496" y="570697"/>
                  <a:pt x="885496" y="557903"/>
                </a:cubicBezTo>
                <a:cubicBezTo>
                  <a:pt x="885496" y="545110"/>
                  <a:pt x="895866" y="534738"/>
                  <a:pt x="908662" y="534738"/>
                </a:cubicBezTo>
                <a:close/>
                <a:moveTo>
                  <a:pt x="731565" y="534738"/>
                </a:moveTo>
                <a:cubicBezTo>
                  <a:pt x="744360" y="534738"/>
                  <a:pt x="754732" y="545110"/>
                  <a:pt x="754732" y="557904"/>
                </a:cubicBezTo>
                <a:cubicBezTo>
                  <a:pt x="754732" y="570697"/>
                  <a:pt x="744360" y="581069"/>
                  <a:pt x="731565" y="581069"/>
                </a:cubicBezTo>
                <a:cubicBezTo>
                  <a:pt x="718771" y="581069"/>
                  <a:pt x="708399" y="570697"/>
                  <a:pt x="708399" y="557904"/>
                </a:cubicBezTo>
                <a:cubicBezTo>
                  <a:pt x="708399" y="545110"/>
                  <a:pt x="718771" y="534738"/>
                  <a:pt x="731565" y="534738"/>
                </a:cubicBezTo>
                <a:close/>
                <a:moveTo>
                  <a:pt x="554463" y="534738"/>
                </a:moveTo>
                <a:cubicBezTo>
                  <a:pt x="567258" y="534738"/>
                  <a:pt x="577630" y="545110"/>
                  <a:pt x="577630" y="557904"/>
                </a:cubicBezTo>
                <a:cubicBezTo>
                  <a:pt x="577630" y="570697"/>
                  <a:pt x="567258" y="581069"/>
                  <a:pt x="554463" y="581069"/>
                </a:cubicBezTo>
                <a:cubicBezTo>
                  <a:pt x="541669" y="581069"/>
                  <a:pt x="531297" y="570697"/>
                  <a:pt x="531297" y="557904"/>
                </a:cubicBezTo>
                <a:cubicBezTo>
                  <a:pt x="531297" y="545110"/>
                  <a:pt x="541669" y="534738"/>
                  <a:pt x="554463" y="534738"/>
                </a:cubicBezTo>
                <a:close/>
                <a:moveTo>
                  <a:pt x="377366" y="534738"/>
                </a:moveTo>
                <a:cubicBezTo>
                  <a:pt x="390162" y="534738"/>
                  <a:pt x="400532" y="545110"/>
                  <a:pt x="400532" y="557904"/>
                </a:cubicBezTo>
                <a:cubicBezTo>
                  <a:pt x="400532" y="570697"/>
                  <a:pt x="390162" y="581069"/>
                  <a:pt x="377366" y="581069"/>
                </a:cubicBezTo>
                <a:cubicBezTo>
                  <a:pt x="364572" y="581069"/>
                  <a:pt x="354199" y="570697"/>
                  <a:pt x="354199" y="557904"/>
                </a:cubicBezTo>
                <a:cubicBezTo>
                  <a:pt x="354199" y="545110"/>
                  <a:pt x="364572" y="534738"/>
                  <a:pt x="377366" y="534738"/>
                </a:cubicBezTo>
                <a:close/>
                <a:moveTo>
                  <a:pt x="200263" y="534738"/>
                </a:moveTo>
                <a:cubicBezTo>
                  <a:pt x="213057" y="534738"/>
                  <a:pt x="223429" y="545110"/>
                  <a:pt x="223429" y="557904"/>
                </a:cubicBezTo>
                <a:cubicBezTo>
                  <a:pt x="223429" y="570697"/>
                  <a:pt x="213057" y="581069"/>
                  <a:pt x="200263" y="581069"/>
                </a:cubicBezTo>
                <a:cubicBezTo>
                  <a:pt x="187470" y="581069"/>
                  <a:pt x="177098" y="570697"/>
                  <a:pt x="177098" y="557904"/>
                </a:cubicBezTo>
                <a:cubicBezTo>
                  <a:pt x="177098" y="545110"/>
                  <a:pt x="187470" y="534738"/>
                  <a:pt x="200263" y="534738"/>
                </a:cubicBezTo>
                <a:close/>
                <a:moveTo>
                  <a:pt x="23165" y="534738"/>
                </a:moveTo>
                <a:cubicBezTo>
                  <a:pt x="35959" y="534738"/>
                  <a:pt x="46331" y="545110"/>
                  <a:pt x="46331" y="557904"/>
                </a:cubicBezTo>
                <a:cubicBezTo>
                  <a:pt x="46331" y="570697"/>
                  <a:pt x="35959" y="581069"/>
                  <a:pt x="23165" y="581069"/>
                </a:cubicBezTo>
                <a:cubicBezTo>
                  <a:pt x="10371" y="581069"/>
                  <a:pt x="0" y="570697"/>
                  <a:pt x="0" y="557904"/>
                </a:cubicBezTo>
                <a:cubicBezTo>
                  <a:pt x="0" y="545110"/>
                  <a:pt x="10371" y="534738"/>
                  <a:pt x="23165" y="534738"/>
                </a:cubicBezTo>
                <a:close/>
                <a:moveTo>
                  <a:pt x="1619106" y="363375"/>
                </a:moveTo>
                <a:cubicBezTo>
                  <a:pt x="1631904" y="363375"/>
                  <a:pt x="1642279" y="373746"/>
                  <a:pt x="1642279" y="386540"/>
                </a:cubicBezTo>
                <a:cubicBezTo>
                  <a:pt x="1642279" y="399334"/>
                  <a:pt x="1631904" y="409706"/>
                  <a:pt x="1619106" y="409706"/>
                </a:cubicBezTo>
                <a:cubicBezTo>
                  <a:pt x="1606309" y="409706"/>
                  <a:pt x="1595935" y="399334"/>
                  <a:pt x="1595935" y="386540"/>
                </a:cubicBezTo>
                <a:cubicBezTo>
                  <a:pt x="1595935" y="373746"/>
                  <a:pt x="1606309" y="363375"/>
                  <a:pt x="1619106" y="363375"/>
                </a:cubicBezTo>
                <a:close/>
                <a:moveTo>
                  <a:pt x="1442019" y="363375"/>
                </a:moveTo>
                <a:cubicBezTo>
                  <a:pt x="1454813" y="363375"/>
                  <a:pt x="1465185" y="373746"/>
                  <a:pt x="1465185" y="386540"/>
                </a:cubicBezTo>
                <a:cubicBezTo>
                  <a:pt x="1465185" y="399334"/>
                  <a:pt x="1454813" y="409706"/>
                  <a:pt x="1442019" y="409706"/>
                </a:cubicBezTo>
                <a:cubicBezTo>
                  <a:pt x="1429226" y="409706"/>
                  <a:pt x="1418854" y="399334"/>
                  <a:pt x="1418854" y="386540"/>
                </a:cubicBezTo>
                <a:cubicBezTo>
                  <a:pt x="1418854" y="373746"/>
                  <a:pt x="1429226" y="363375"/>
                  <a:pt x="1442019" y="363375"/>
                </a:cubicBezTo>
                <a:close/>
                <a:moveTo>
                  <a:pt x="1264920" y="363375"/>
                </a:moveTo>
                <a:cubicBezTo>
                  <a:pt x="1277715" y="363375"/>
                  <a:pt x="1288086" y="373746"/>
                  <a:pt x="1288086" y="386540"/>
                </a:cubicBezTo>
                <a:cubicBezTo>
                  <a:pt x="1288086" y="399334"/>
                  <a:pt x="1277715" y="409706"/>
                  <a:pt x="1264920" y="409706"/>
                </a:cubicBezTo>
                <a:cubicBezTo>
                  <a:pt x="1252126" y="409706"/>
                  <a:pt x="1241754" y="399334"/>
                  <a:pt x="1241754" y="386540"/>
                </a:cubicBezTo>
                <a:cubicBezTo>
                  <a:pt x="1241754" y="373746"/>
                  <a:pt x="1252126" y="363375"/>
                  <a:pt x="1264920" y="363375"/>
                </a:cubicBezTo>
                <a:close/>
                <a:moveTo>
                  <a:pt x="1087829" y="363375"/>
                </a:moveTo>
                <a:cubicBezTo>
                  <a:pt x="1100626" y="363375"/>
                  <a:pt x="1110998" y="373746"/>
                  <a:pt x="1110998" y="386540"/>
                </a:cubicBezTo>
                <a:cubicBezTo>
                  <a:pt x="1110998" y="399334"/>
                  <a:pt x="1100626" y="409706"/>
                  <a:pt x="1087829" y="409706"/>
                </a:cubicBezTo>
                <a:cubicBezTo>
                  <a:pt x="1075032" y="409706"/>
                  <a:pt x="1064659" y="399334"/>
                  <a:pt x="1064659" y="386540"/>
                </a:cubicBezTo>
                <a:cubicBezTo>
                  <a:pt x="1064659" y="373746"/>
                  <a:pt x="1075032" y="363375"/>
                  <a:pt x="1087829" y="363375"/>
                </a:cubicBezTo>
                <a:close/>
                <a:moveTo>
                  <a:pt x="910729" y="363375"/>
                </a:moveTo>
                <a:cubicBezTo>
                  <a:pt x="923520" y="363375"/>
                  <a:pt x="933892" y="373746"/>
                  <a:pt x="933892" y="386540"/>
                </a:cubicBezTo>
                <a:cubicBezTo>
                  <a:pt x="933892" y="399334"/>
                  <a:pt x="923520" y="409706"/>
                  <a:pt x="910729" y="409706"/>
                </a:cubicBezTo>
                <a:cubicBezTo>
                  <a:pt x="897930" y="409706"/>
                  <a:pt x="887563" y="399334"/>
                  <a:pt x="887563" y="386540"/>
                </a:cubicBezTo>
                <a:cubicBezTo>
                  <a:pt x="887563" y="373746"/>
                  <a:pt x="897930" y="363375"/>
                  <a:pt x="910729" y="363375"/>
                </a:cubicBezTo>
                <a:close/>
                <a:moveTo>
                  <a:pt x="733631" y="363375"/>
                </a:moveTo>
                <a:cubicBezTo>
                  <a:pt x="746425" y="363375"/>
                  <a:pt x="756797" y="373746"/>
                  <a:pt x="756797" y="386540"/>
                </a:cubicBezTo>
                <a:cubicBezTo>
                  <a:pt x="756797" y="399334"/>
                  <a:pt x="746425" y="409706"/>
                  <a:pt x="733631" y="409706"/>
                </a:cubicBezTo>
                <a:cubicBezTo>
                  <a:pt x="720836" y="409706"/>
                  <a:pt x="710464" y="399334"/>
                  <a:pt x="710464" y="386540"/>
                </a:cubicBezTo>
                <a:cubicBezTo>
                  <a:pt x="710464" y="373746"/>
                  <a:pt x="720836" y="363375"/>
                  <a:pt x="733631" y="363375"/>
                </a:cubicBezTo>
                <a:close/>
                <a:moveTo>
                  <a:pt x="556528" y="363375"/>
                </a:moveTo>
                <a:cubicBezTo>
                  <a:pt x="569322" y="363375"/>
                  <a:pt x="579694" y="373746"/>
                  <a:pt x="579694" y="386541"/>
                </a:cubicBezTo>
                <a:cubicBezTo>
                  <a:pt x="579694" y="399334"/>
                  <a:pt x="569322" y="409706"/>
                  <a:pt x="556528" y="409706"/>
                </a:cubicBezTo>
                <a:cubicBezTo>
                  <a:pt x="543734" y="409706"/>
                  <a:pt x="533362" y="399334"/>
                  <a:pt x="533362" y="386541"/>
                </a:cubicBezTo>
                <a:cubicBezTo>
                  <a:pt x="533362" y="373746"/>
                  <a:pt x="543734" y="363375"/>
                  <a:pt x="556528" y="363375"/>
                </a:cubicBezTo>
                <a:close/>
                <a:moveTo>
                  <a:pt x="379431" y="363375"/>
                </a:moveTo>
                <a:cubicBezTo>
                  <a:pt x="392226" y="363375"/>
                  <a:pt x="402597" y="373746"/>
                  <a:pt x="402597" y="386541"/>
                </a:cubicBezTo>
                <a:cubicBezTo>
                  <a:pt x="402597" y="399334"/>
                  <a:pt x="392226" y="409706"/>
                  <a:pt x="379431" y="409706"/>
                </a:cubicBezTo>
                <a:cubicBezTo>
                  <a:pt x="366637" y="409706"/>
                  <a:pt x="356264" y="399334"/>
                  <a:pt x="356264" y="386541"/>
                </a:cubicBezTo>
                <a:cubicBezTo>
                  <a:pt x="356264" y="373746"/>
                  <a:pt x="366637" y="363375"/>
                  <a:pt x="379431" y="363375"/>
                </a:cubicBezTo>
                <a:close/>
                <a:moveTo>
                  <a:pt x="202328" y="363375"/>
                </a:moveTo>
                <a:cubicBezTo>
                  <a:pt x="215122" y="363375"/>
                  <a:pt x="225494" y="373746"/>
                  <a:pt x="225494" y="386541"/>
                </a:cubicBezTo>
                <a:cubicBezTo>
                  <a:pt x="225494" y="399334"/>
                  <a:pt x="215122" y="409706"/>
                  <a:pt x="202328" y="409706"/>
                </a:cubicBezTo>
                <a:cubicBezTo>
                  <a:pt x="189534" y="409706"/>
                  <a:pt x="179162" y="399334"/>
                  <a:pt x="179162" y="386541"/>
                </a:cubicBezTo>
                <a:cubicBezTo>
                  <a:pt x="179162" y="373746"/>
                  <a:pt x="189534" y="363375"/>
                  <a:pt x="202328" y="363375"/>
                </a:cubicBezTo>
                <a:close/>
                <a:moveTo>
                  <a:pt x="25230" y="363375"/>
                </a:moveTo>
                <a:cubicBezTo>
                  <a:pt x="38024" y="363375"/>
                  <a:pt x="48396" y="373746"/>
                  <a:pt x="48396" y="386541"/>
                </a:cubicBezTo>
                <a:cubicBezTo>
                  <a:pt x="48396" y="399334"/>
                  <a:pt x="38024" y="409706"/>
                  <a:pt x="25230" y="409706"/>
                </a:cubicBezTo>
                <a:cubicBezTo>
                  <a:pt x="12436" y="409706"/>
                  <a:pt x="2064" y="399334"/>
                  <a:pt x="2064" y="386541"/>
                </a:cubicBezTo>
                <a:cubicBezTo>
                  <a:pt x="2064" y="373746"/>
                  <a:pt x="12436" y="363375"/>
                  <a:pt x="25230" y="363375"/>
                </a:cubicBezTo>
                <a:close/>
                <a:moveTo>
                  <a:pt x="1619106" y="171363"/>
                </a:moveTo>
                <a:cubicBezTo>
                  <a:pt x="1631906" y="171363"/>
                  <a:pt x="1642280" y="181735"/>
                  <a:pt x="1642280" y="194528"/>
                </a:cubicBezTo>
                <a:cubicBezTo>
                  <a:pt x="1642280" y="207322"/>
                  <a:pt x="1631906" y="217694"/>
                  <a:pt x="1619106" y="217694"/>
                </a:cubicBezTo>
                <a:cubicBezTo>
                  <a:pt x="1606309" y="217694"/>
                  <a:pt x="1595935" y="207322"/>
                  <a:pt x="1595935" y="194528"/>
                </a:cubicBezTo>
                <a:cubicBezTo>
                  <a:pt x="1595935" y="181735"/>
                  <a:pt x="1606309" y="171363"/>
                  <a:pt x="1619106" y="171363"/>
                </a:cubicBezTo>
                <a:close/>
                <a:moveTo>
                  <a:pt x="1442020" y="171363"/>
                </a:moveTo>
                <a:cubicBezTo>
                  <a:pt x="1454815" y="171363"/>
                  <a:pt x="1465185" y="181735"/>
                  <a:pt x="1465185" y="194529"/>
                </a:cubicBezTo>
                <a:cubicBezTo>
                  <a:pt x="1465185" y="207323"/>
                  <a:pt x="1454815" y="217694"/>
                  <a:pt x="1442020" y="217694"/>
                </a:cubicBezTo>
                <a:cubicBezTo>
                  <a:pt x="1429226" y="217694"/>
                  <a:pt x="1418855" y="207323"/>
                  <a:pt x="1418855" y="194529"/>
                </a:cubicBezTo>
                <a:cubicBezTo>
                  <a:pt x="1418855" y="181735"/>
                  <a:pt x="1429226" y="171363"/>
                  <a:pt x="1442020" y="171363"/>
                </a:cubicBezTo>
                <a:close/>
                <a:moveTo>
                  <a:pt x="1264921" y="171363"/>
                </a:moveTo>
                <a:cubicBezTo>
                  <a:pt x="1277715" y="171363"/>
                  <a:pt x="1288088" y="181735"/>
                  <a:pt x="1288088" y="194529"/>
                </a:cubicBezTo>
                <a:cubicBezTo>
                  <a:pt x="1288088" y="207323"/>
                  <a:pt x="1277715" y="217694"/>
                  <a:pt x="1264921" y="217694"/>
                </a:cubicBezTo>
                <a:cubicBezTo>
                  <a:pt x="1252126" y="217694"/>
                  <a:pt x="1241754" y="207323"/>
                  <a:pt x="1241754" y="194529"/>
                </a:cubicBezTo>
                <a:cubicBezTo>
                  <a:pt x="1241754" y="181735"/>
                  <a:pt x="1252126" y="171363"/>
                  <a:pt x="1264921" y="171363"/>
                </a:cubicBezTo>
                <a:close/>
                <a:moveTo>
                  <a:pt x="1087830" y="171363"/>
                </a:moveTo>
                <a:cubicBezTo>
                  <a:pt x="1100626" y="171363"/>
                  <a:pt x="1110998" y="181735"/>
                  <a:pt x="1110998" y="194529"/>
                </a:cubicBezTo>
                <a:cubicBezTo>
                  <a:pt x="1110998" y="207323"/>
                  <a:pt x="1100626" y="217695"/>
                  <a:pt x="1087830" y="217695"/>
                </a:cubicBezTo>
                <a:cubicBezTo>
                  <a:pt x="1075032" y="217695"/>
                  <a:pt x="1064659" y="207323"/>
                  <a:pt x="1064659" y="194529"/>
                </a:cubicBezTo>
                <a:cubicBezTo>
                  <a:pt x="1064659" y="181735"/>
                  <a:pt x="1075032" y="171363"/>
                  <a:pt x="1087830" y="171363"/>
                </a:cubicBezTo>
                <a:close/>
                <a:moveTo>
                  <a:pt x="910729" y="171363"/>
                </a:moveTo>
                <a:cubicBezTo>
                  <a:pt x="923523" y="171363"/>
                  <a:pt x="933892" y="181735"/>
                  <a:pt x="933892" y="194529"/>
                </a:cubicBezTo>
                <a:cubicBezTo>
                  <a:pt x="933892" y="207323"/>
                  <a:pt x="923523" y="217695"/>
                  <a:pt x="910729" y="217695"/>
                </a:cubicBezTo>
                <a:cubicBezTo>
                  <a:pt x="897930" y="217695"/>
                  <a:pt x="887563" y="207323"/>
                  <a:pt x="887563" y="194529"/>
                </a:cubicBezTo>
                <a:cubicBezTo>
                  <a:pt x="887563" y="181735"/>
                  <a:pt x="897930" y="171363"/>
                  <a:pt x="910729" y="171363"/>
                </a:cubicBezTo>
                <a:close/>
                <a:moveTo>
                  <a:pt x="733631" y="171363"/>
                </a:moveTo>
                <a:cubicBezTo>
                  <a:pt x="746426" y="171363"/>
                  <a:pt x="756798" y="181735"/>
                  <a:pt x="756798" y="194529"/>
                </a:cubicBezTo>
                <a:cubicBezTo>
                  <a:pt x="756798" y="207323"/>
                  <a:pt x="746426" y="217695"/>
                  <a:pt x="733631" y="217695"/>
                </a:cubicBezTo>
                <a:cubicBezTo>
                  <a:pt x="720837" y="217695"/>
                  <a:pt x="710465" y="207323"/>
                  <a:pt x="710465" y="194529"/>
                </a:cubicBezTo>
                <a:cubicBezTo>
                  <a:pt x="710465" y="181735"/>
                  <a:pt x="720837" y="171363"/>
                  <a:pt x="733631" y="171363"/>
                </a:cubicBezTo>
                <a:close/>
                <a:moveTo>
                  <a:pt x="556529" y="171363"/>
                </a:moveTo>
                <a:cubicBezTo>
                  <a:pt x="569323" y="171363"/>
                  <a:pt x="579695" y="181735"/>
                  <a:pt x="579695" y="194529"/>
                </a:cubicBezTo>
                <a:cubicBezTo>
                  <a:pt x="579695" y="207323"/>
                  <a:pt x="569323" y="217695"/>
                  <a:pt x="556529" y="217695"/>
                </a:cubicBezTo>
                <a:cubicBezTo>
                  <a:pt x="543734" y="217695"/>
                  <a:pt x="533362" y="207323"/>
                  <a:pt x="533362" y="194529"/>
                </a:cubicBezTo>
                <a:cubicBezTo>
                  <a:pt x="533362" y="181735"/>
                  <a:pt x="543734" y="171363"/>
                  <a:pt x="556529" y="171363"/>
                </a:cubicBezTo>
                <a:close/>
                <a:moveTo>
                  <a:pt x="379431" y="171363"/>
                </a:moveTo>
                <a:cubicBezTo>
                  <a:pt x="392227" y="171363"/>
                  <a:pt x="402597" y="181735"/>
                  <a:pt x="402597" y="194529"/>
                </a:cubicBezTo>
                <a:cubicBezTo>
                  <a:pt x="402597" y="207323"/>
                  <a:pt x="392227" y="217695"/>
                  <a:pt x="379431" y="217695"/>
                </a:cubicBezTo>
                <a:cubicBezTo>
                  <a:pt x="366637" y="217695"/>
                  <a:pt x="356265" y="207323"/>
                  <a:pt x="356265" y="194529"/>
                </a:cubicBezTo>
                <a:cubicBezTo>
                  <a:pt x="356265" y="181735"/>
                  <a:pt x="366637" y="171363"/>
                  <a:pt x="379431" y="171363"/>
                </a:cubicBezTo>
                <a:close/>
                <a:moveTo>
                  <a:pt x="202328" y="171363"/>
                </a:moveTo>
                <a:cubicBezTo>
                  <a:pt x="215122" y="171363"/>
                  <a:pt x="225494" y="181735"/>
                  <a:pt x="225494" y="194529"/>
                </a:cubicBezTo>
                <a:cubicBezTo>
                  <a:pt x="225494" y="207323"/>
                  <a:pt x="215122" y="217695"/>
                  <a:pt x="202328" y="217695"/>
                </a:cubicBezTo>
                <a:cubicBezTo>
                  <a:pt x="189534" y="217695"/>
                  <a:pt x="179162" y="207323"/>
                  <a:pt x="179162" y="194529"/>
                </a:cubicBezTo>
                <a:cubicBezTo>
                  <a:pt x="179162" y="181735"/>
                  <a:pt x="189534" y="171363"/>
                  <a:pt x="202328" y="171363"/>
                </a:cubicBezTo>
                <a:close/>
                <a:moveTo>
                  <a:pt x="25230" y="171363"/>
                </a:moveTo>
                <a:cubicBezTo>
                  <a:pt x="38024" y="171363"/>
                  <a:pt x="48396" y="181735"/>
                  <a:pt x="48396" y="194529"/>
                </a:cubicBezTo>
                <a:cubicBezTo>
                  <a:pt x="48396" y="207323"/>
                  <a:pt x="38024" y="217695"/>
                  <a:pt x="25230" y="217695"/>
                </a:cubicBezTo>
                <a:cubicBezTo>
                  <a:pt x="12436" y="217695"/>
                  <a:pt x="2064" y="207323"/>
                  <a:pt x="2064" y="194529"/>
                </a:cubicBezTo>
                <a:cubicBezTo>
                  <a:pt x="2064" y="181735"/>
                  <a:pt x="12436" y="171363"/>
                  <a:pt x="25230" y="171363"/>
                </a:cubicBezTo>
                <a:close/>
                <a:moveTo>
                  <a:pt x="1621172" y="0"/>
                </a:moveTo>
                <a:cubicBezTo>
                  <a:pt x="1633971" y="0"/>
                  <a:pt x="1644345" y="10372"/>
                  <a:pt x="1644345" y="23166"/>
                </a:cubicBezTo>
                <a:cubicBezTo>
                  <a:pt x="1644345" y="35960"/>
                  <a:pt x="1633971" y="46332"/>
                  <a:pt x="1621172" y="46332"/>
                </a:cubicBezTo>
                <a:cubicBezTo>
                  <a:pt x="1608375" y="46332"/>
                  <a:pt x="1598000" y="35960"/>
                  <a:pt x="1598000" y="23166"/>
                </a:cubicBezTo>
                <a:cubicBezTo>
                  <a:pt x="1598000" y="10372"/>
                  <a:pt x="1608375" y="0"/>
                  <a:pt x="1621172" y="0"/>
                </a:cubicBezTo>
                <a:close/>
                <a:moveTo>
                  <a:pt x="1444085" y="0"/>
                </a:moveTo>
                <a:cubicBezTo>
                  <a:pt x="1456880" y="0"/>
                  <a:pt x="1467249" y="10372"/>
                  <a:pt x="1467249" y="23166"/>
                </a:cubicBezTo>
                <a:cubicBezTo>
                  <a:pt x="1467249" y="35960"/>
                  <a:pt x="1456880" y="46332"/>
                  <a:pt x="1444085" y="46332"/>
                </a:cubicBezTo>
                <a:cubicBezTo>
                  <a:pt x="1431293" y="46332"/>
                  <a:pt x="1420920" y="35960"/>
                  <a:pt x="1420920" y="23166"/>
                </a:cubicBezTo>
                <a:cubicBezTo>
                  <a:pt x="1420920" y="10372"/>
                  <a:pt x="1431293" y="0"/>
                  <a:pt x="1444085" y="0"/>
                </a:cubicBezTo>
                <a:close/>
                <a:moveTo>
                  <a:pt x="1266987" y="0"/>
                </a:moveTo>
                <a:cubicBezTo>
                  <a:pt x="1279781" y="0"/>
                  <a:pt x="1290153" y="10372"/>
                  <a:pt x="1290153" y="23166"/>
                </a:cubicBezTo>
                <a:cubicBezTo>
                  <a:pt x="1290153" y="35960"/>
                  <a:pt x="1279781" y="46332"/>
                  <a:pt x="1266987" y="46332"/>
                </a:cubicBezTo>
                <a:cubicBezTo>
                  <a:pt x="1254191" y="46332"/>
                  <a:pt x="1243821" y="35960"/>
                  <a:pt x="1243821" y="23166"/>
                </a:cubicBezTo>
                <a:cubicBezTo>
                  <a:pt x="1243821" y="10372"/>
                  <a:pt x="1254191" y="0"/>
                  <a:pt x="1266987" y="0"/>
                </a:cubicBezTo>
                <a:close/>
                <a:moveTo>
                  <a:pt x="1089895" y="0"/>
                </a:moveTo>
                <a:cubicBezTo>
                  <a:pt x="1102692" y="0"/>
                  <a:pt x="1113063" y="10372"/>
                  <a:pt x="1113063" y="23166"/>
                </a:cubicBezTo>
                <a:cubicBezTo>
                  <a:pt x="1113063" y="35960"/>
                  <a:pt x="1102692" y="46332"/>
                  <a:pt x="1089895" y="46332"/>
                </a:cubicBezTo>
                <a:cubicBezTo>
                  <a:pt x="1077098" y="46332"/>
                  <a:pt x="1066725" y="35960"/>
                  <a:pt x="1066725" y="23166"/>
                </a:cubicBezTo>
                <a:cubicBezTo>
                  <a:pt x="1066725" y="10372"/>
                  <a:pt x="1077098" y="0"/>
                  <a:pt x="1089895" y="0"/>
                </a:cubicBezTo>
                <a:close/>
                <a:moveTo>
                  <a:pt x="912794" y="0"/>
                </a:moveTo>
                <a:cubicBezTo>
                  <a:pt x="925585" y="0"/>
                  <a:pt x="935957" y="10372"/>
                  <a:pt x="935957" y="23166"/>
                </a:cubicBezTo>
                <a:cubicBezTo>
                  <a:pt x="935957" y="35960"/>
                  <a:pt x="925585" y="46332"/>
                  <a:pt x="912794" y="46332"/>
                </a:cubicBezTo>
                <a:cubicBezTo>
                  <a:pt x="899993" y="46332"/>
                  <a:pt x="889627" y="35960"/>
                  <a:pt x="889627" y="23166"/>
                </a:cubicBezTo>
                <a:cubicBezTo>
                  <a:pt x="889627" y="10372"/>
                  <a:pt x="899993" y="0"/>
                  <a:pt x="912794" y="0"/>
                </a:cubicBezTo>
                <a:close/>
                <a:moveTo>
                  <a:pt x="735696" y="0"/>
                </a:moveTo>
                <a:cubicBezTo>
                  <a:pt x="748490" y="0"/>
                  <a:pt x="758862" y="10372"/>
                  <a:pt x="758862" y="23166"/>
                </a:cubicBezTo>
                <a:cubicBezTo>
                  <a:pt x="758862" y="35960"/>
                  <a:pt x="748490" y="46332"/>
                  <a:pt x="735696" y="46332"/>
                </a:cubicBezTo>
                <a:cubicBezTo>
                  <a:pt x="722902" y="46332"/>
                  <a:pt x="712529" y="35960"/>
                  <a:pt x="712529" y="23166"/>
                </a:cubicBezTo>
                <a:cubicBezTo>
                  <a:pt x="712529" y="10372"/>
                  <a:pt x="722902" y="0"/>
                  <a:pt x="735696" y="0"/>
                </a:cubicBezTo>
                <a:close/>
                <a:moveTo>
                  <a:pt x="558593" y="0"/>
                </a:moveTo>
                <a:cubicBezTo>
                  <a:pt x="571387" y="0"/>
                  <a:pt x="581760" y="10372"/>
                  <a:pt x="581760" y="23166"/>
                </a:cubicBezTo>
                <a:cubicBezTo>
                  <a:pt x="581760" y="35960"/>
                  <a:pt x="571387" y="46332"/>
                  <a:pt x="558593" y="46332"/>
                </a:cubicBezTo>
                <a:cubicBezTo>
                  <a:pt x="545799" y="46332"/>
                  <a:pt x="535428" y="35960"/>
                  <a:pt x="535428" y="23166"/>
                </a:cubicBezTo>
                <a:cubicBezTo>
                  <a:pt x="535428" y="10372"/>
                  <a:pt x="545799" y="0"/>
                  <a:pt x="558593" y="0"/>
                </a:cubicBezTo>
                <a:close/>
                <a:moveTo>
                  <a:pt x="381496" y="0"/>
                </a:moveTo>
                <a:cubicBezTo>
                  <a:pt x="394291" y="0"/>
                  <a:pt x="404661" y="10372"/>
                  <a:pt x="404661" y="23166"/>
                </a:cubicBezTo>
                <a:cubicBezTo>
                  <a:pt x="404661" y="35960"/>
                  <a:pt x="394291" y="46332"/>
                  <a:pt x="381496" y="46332"/>
                </a:cubicBezTo>
                <a:cubicBezTo>
                  <a:pt x="368702" y="46332"/>
                  <a:pt x="358329" y="35960"/>
                  <a:pt x="358329" y="23166"/>
                </a:cubicBezTo>
                <a:cubicBezTo>
                  <a:pt x="358329" y="10372"/>
                  <a:pt x="368702" y="0"/>
                  <a:pt x="381496" y="0"/>
                </a:cubicBezTo>
                <a:close/>
                <a:moveTo>
                  <a:pt x="204394" y="0"/>
                </a:moveTo>
                <a:cubicBezTo>
                  <a:pt x="217188" y="0"/>
                  <a:pt x="227560" y="10372"/>
                  <a:pt x="227560" y="23166"/>
                </a:cubicBezTo>
                <a:cubicBezTo>
                  <a:pt x="227560" y="35960"/>
                  <a:pt x="217188" y="46332"/>
                  <a:pt x="204394" y="46332"/>
                </a:cubicBezTo>
                <a:cubicBezTo>
                  <a:pt x="191600" y="46332"/>
                  <a:pt x="181228" y="35960"/>
                  <a:pt x="181228" y="23166"/>
                </a:cubicBezTo>
                <a:cubicBezTo>
                  <a:pt x="181228" y="10372"/>
                  <a:pt x="191600" y="0"/>
                  <a:pt x="204394" y="0"/>
                </a:cubicBezTo>
                <a:close/>
                <a:moveTo>
                  <a:pt x="27296" y="0"/>
                </a:moveTo>
                <a:cubicBezTo>
                  <a:pt x="40090" y="0"/>
                  <a:pt x="50462" y="10372"/>
                  <a:pt x="50462" y="23166"/>
                </a:cubicBezTo>
                <a:cubicBezTo>
                  <a:pt x="50462" y="35960"/>
                  <a:pt x="40090" y="46332"/>
                  <a:pt x="27296" y="46332"/>
                </a:cubicBezTo>
                <a:cubicBezTo>
                  <a:pt x="14502" y="46332"/>
                  <a:pt x="4130" y="35960"/>
                  <a:pt x="4130" y="23166"/>
                </a:cubicBezTo>
                <a:cubicBezTo>
                  <a:pt x="4130" y="10372"/>
                  <a:pt x="14502" y="0"/>
                  <a:pt x="27296" y="0"/>
                </a:cubicBezTo>
                <a:close/>
              </a:path>
            </a:pathLst>
          </a:custGeom>
          <a:gradFill>
            <a:gsLst>
              <a:gs pos="0">
                <a:schemeClr val="accent2"/>
              </a:gs>
              <a:gs pos="100000">
                <a:srgbClr val="F3F3F3"/>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19" name="Google Shape;219;p15"/>
          <p:cNvSpPr/>
          <p:nvPr/>
        </p:nvSpPr>
        <p:spPr>
          <a:xfrm rot="5400000">
            <a:off x="10165611" y="3940576"/>
            <a:ext cx="1972393" cy="1794744"/>
          </a:xfrm>
          <a:custGeom>
            <a:avLst/>
            <a:gdLst/>
            <a:ahLst/>
            <a:cxnLst/>
            <a:rect l="l" t="t" r="r" b="b"/>
            <a:pathLst>
              <a:path w="1650538" h="1501878" extrusionOk="0">
                <a:moveTo>
                  <a:pt x="1627365" y="1455553"/>
                </a:moveTo>
                <a:cubicBezTo>
                  <a:pt x="1640162" y="1455553"/>
                  <a:pt x="1650538" y="1465923"/>
                  <a:pt x="1650538" y="1478716"/>
                </a:cubicBezTo>
                <a:cubicBezTo>
                  <a:pt x="1650538" y="1491508"/>
                  <a:pt x="1640162" y="1501878"/>
                  <a:pt x="1627365" y="1501878"/>
                </a:cubicBezTo>
                <a:cubicBezTo>
                  <a:pt x="1614570" y="1501878"/>
                  <a:pt x="1604196" y="1491508"/>
                  <a:pt x="1604196" y="1478716"/>
                </a:cubicBezTo>
                <a:cubicBezTo>
                  <a:pt x="1604196" y="1465923"/>
                  <a:pt x="1614570" y="1455553"/>
                  <a:pt x="1627365" y="1455553"/>
                </a:cubicBezTo>
                <a:close/>
                <a:moveTo>
                  <a:pt x="1450276" y="1455553"/>
                </a:moveTo>
                <a:cubicBezTo>
                  <a:pt x="1463070" y="1455553"/>
                  <a:pt x="1473440" y="1465923"/>
                  <a:pt x="1473440" y="1478716"/>
                </a:cubicBezTo>
                <a:cubicBezTo>
                  <a:pt x="1473440" y="1491508"/>
                  <a:pt x="1463070" y="1501878"/>
                  <a:pt x="1450276" y="1501878"/>
                </a:cubicBezTo>
                <a:cubicBezTo>
                  <a:pt x="1437482" y="1501878"/>
                  <a:pt x="1427110" y="1491508"/>
                  <a:pt x="1427110" y="1478716"/>
                </a:cubicBezTo>
                <a:cubicBezTo>
                  <a:pt x="1427110" y="1465923"/>
                  <a:pt x="1437482" y="1455553"/>
                  <a:pt x="1450276" y="1455553"/>
                </a:cubicBezTo>
                <a:close/>
                <a:moveTo>
                  <a:pt x="1273177" y="1455553"/>
                </a:moveTo>
                <a:cubicBezTo>
                  <a:pt x="1285971" y="1455553"/>
                  <a:pt x="1296344" y="1465923"/>
                  <a:pt x="1296344" y="1478716"/>
                </a:cubicBezTo>
                <a:cubicBezTo>
                  <a:pt x="1296344" y="1491508"/>
                  <a:pt x="1285971" y="1501878"/>
                  <a:pt x="1273177" y="1501878"/>
                </a:cubicBezTo>
                <a:cubicBezTo>
                  <a:pt x="1260383" y="1501878"/>
                  <a:pt x="1250011" y="1491508"/>
                  <a:pt x="1250011" y="1478716"/>
                </a:cubicBezTo>
                <a:cubicBezTo>
                  <a:pt x="1250011" y="1465923"/>
                  <a:pt x="1260383" y="1455553"/>
                  <a:pt x="1273177" y="1455553"/>
                </a:cubicBezTo>
                <a:close/>
                <a:moveTo>
                  <a:pt x="1096085" y="1455553"/>
                </a:moveTo>
                <a:cubicBezTo>
                  <a:pt x="1108880" y="1455553"/>
                  <a:pt x="1119251" y="1465923"/>
                  <a:pt x="1119251" y="1478716"/>
                </a:cubicBezTo>
                <a:cubicBezTo>
                  <a:pt x="1119251" y="1491508"/>
                  <a:pt x="1108880" y="1501878"/>
                  <a:pt x="1096085" y="1501878"/>
                </a:cubicBezTo>
                <a:cubicBezTo>
                  <a:pt x="1083289" y="1501878"/>
                  <a:pt x="1072914" y="1491508"/>
                  <a:pt x="1072914" y="1478716"/>
                </a:cubicBezTo>
                <a:cubicBezTo>
                  <a:pt x="1072914" y="1465923"/>
                  <a:pt x="1083289" y="1455553"/>
                  <a:pt x="1096085" y="1455553"/>
                </a:cubicBezTo>
                <a:close/>
                <a:moveTo>
                  <a:pt x="918982" y="1455553"/>
                </a:moveTo>
                <a:cubicBezTo>
                  <a:pt x="931774" y="1455553"/>
                  <a:pt x="942146" y="1465923"/>
                  <a:pt x="942146" y="1478716"/>
                </a:cubicBezTo>
                <a:cubicBezTo>
                  <a:pt x="942146" y="1491509"/>
                  <a:pt x="931774" y="1501878"/>
                  <a:pt x="918982" y="1501878"/>
                </a:cubicBezTo>
                <a:cubicBezTo>
                  <a:pt x="906186" y="1501878"/>
                  <a:pt x="895815" y="1491509"/>
                  <a:pt x="895815" y="1478716"/>
                </a:cubicBezTo>
                <a:cubicBezTo>
                  <a:pt x="895815" y="1465923"/>
                  <a:pt x="906186" y="1455553"/>
                  <a:pt x="918982" y="1455553"/>
                </a:cubicBezTo>
                <a:close/>
                <a:moveTo>
                  <a:pt x="741886" y="1455553"/>
                </a:moveTo>
                <a:cubicBezTo>
                  <a:pt x="754681" y="1455553"/>
                  <a:pt x="765052" y="1465923"/>
                  <a:pt x="765052" y="1478716"/>
                </a:cubicBezTo>
                <a:cubicBezTo>
                  <a:pt x="765052" y="1491509"/>
                  <a:pt x="754681" y="1501878"/>
                  <a:pt x="741886" y="1501878"/>
                </a:cubicBezTo>
                <a:cubicBezTo>
                  <a:pt x="729092" y="1501878"/>
                  <a:pt x="718720" y="1491509"/>
                  <a:pt x="718720" y="1478716"/>
                </a:cubicBezTo>
                <a:cubicBezTo>
                  <a:pt x="718720" y="1465923"/>
                  <a:pt x="729092" y="1455553"/>
                  <a:pt x="741886" y="1455553"/>
                </a:cubicBezTo>
                <a:close/>
                <a:moveTo>
                  <a:pt x="564784" y="1455553"/>
                </a:moveTo>
                <a:cubicBezTo>
                  <a:pt x="577578" y="1455553"/>
                  <a:pt x="587950" y="1465923"/>
                  <a:pt x="587950" y="1478716"/>
                </a:cubicBezTo>
                <a:cubicBezTo>
                  <a:pt x="587950" y="1491509"/>
                  <a:pt x="577578" y="1501878"/>
                  <a:pt x="564784" y="1501878"/>
                </a:cubicBezTo>
                <a:cubicBezTo>
                  <a:pt x="551990" y="1501878"/>
                  <a:pt x="541618" y="1491509"/>
                  <a:pt x="541618" y="1478716"/>
                </a:cubicBezTo>
                <a:cubicBezTo>
                  <a:pt x="541618" y="1465923"/>
                  <a:pt x="551990" y="1455553"/>
                  <a:pt x="564784" y="1455553"/>
                </a:cubicBezTo>
                <a:close/>
                <a:moveTo>
                  <a:pt x="387688" y="1455553"/>
                </a:moveTo>
                <a:cubicBezTo>
                  <a:pt x="400481" y="1455553"/>
                  <a:pt x="410850" y="1465923"/>
                  <a:pt x="410850" y="1478716"/>
                </a:cubicBezTo>
                <a:cubicBezTo>
                  <a:pt x="410850" y="1491509"/>
                  <a:pt x="400481" y="1501878"/>
                  <a:pt x="387688" y="1501878"/>
                </a:cubicBezTo>
                <a:cubicBezTo>
                  <a:pt x="374892" y="1501878"/>
                  <a:pt x="364520" y="1491509"/>
                  <a:pt x="364520" y="1478716"/>
                </a:cubicBezTo>
                <a:cubicBezTo>
                  <a:pt x="364520" y="1465923"/>
                  <a:pt x="374892" y="1455553"/>
                  <a:pt x="387688" y="1455553"/>
                </a:cubicBezTo>
                <a:close/>
                <a:moveTo>
                  <a:pt x="210584" y="1455553"/>
                </a:moveTo>
                <a:cubicBezTo>
                  <a:pt x="223378" y="1455553"/>
                  <a:pt x="233750" y="1465923"/>
                  <a:pt x="233750" y="1478716"/>
                </a:cubicBezTo>
                <a:cubicBezTo>
                  <a:pt x="233750" y="1491509"/>
                  <a:pt x="223378" y="1501878"/>
                  <a:pt x="210584" y="1501878"/>
                </a:cubicBezTo>
                <a:cubicBezTo>
                  <a:pt x="197790" y="1501878"/>
                  <a:pt x="187418" y="1491509"/>
                  <a:pt x="187418" y="1478716"/>
                </a:cubicBezTo>
                <a:cubicBezTo>
                  <a:pt x="187418" y="1465923"/>
                  <a:pt x="197790" y="1455553"/>
                  <a:pt x="210584" y="1455553"/>
                </a:cubicBezTo>
                <a:close/>
                <a:moveTo>
                  <a:pt x="33486" y="1455553"/>
                </a:moveTo>
                <a:cubicBezTo>
                  <a:pt x="46280" y="1455553"/>
                  <a:pt x="56652" y="1465923"/>
                  <a:pt x="56652" y="1478716"/>
                </a:cubicBezTo>
                <a:cubicBezTo>
                  <a:pt x="56652" y="1491509"/>
                  <a:pt x="46280" y="1501878"/>
                  <a:pt x="33486" y="1501878"/>
                </a:cubicBezTo>
                <a:cubicBezTo>
                  <a:pt x="20692" y="1501878"/>
                  <a:pt x="10320" y="1491509"/>
                  <a:pt x="10320" y="1478716"/>
                </a:cubicBezTo>
                <a:cubicBezTo>
                  <a:pt x="10320" y="1465923"/>
                  <a:pt x="20692" y="1455553"/>
                  <a:pt x="33486" y="1455553"/>
                </a:cubicBezTo>
                <a:close/>
                <a:moveTo>
                  <a:pt x="1621171" y="1263547"/>
                </a:moveTo>
                <a:cubicBezTo>
                  <a:pt x="1633968" y="1263547"/>
                  <a:pt x="1644342" y="1273917"/>
                  <a:pt x="1644342" y="1286711"/>
                </a:cubicBezTo>
                <a:cubicBezTo>
                  <a:pt x="1644342" y="1299505"/>
                  <a:pt x="1633968" y="1309877"/>
                  <a:pt x="1621171" y="1309877"/>
                </a:cubicBezTo>
                <a:cubicBezTo>
                  <a:pt x="1608373" y="1309877"/>
                  <a:pt x="1597999" y="1299505"/>
                  <a:pt x="1597999" y="1286711"/>
                </a:cubicBezTo>
                <a:cubicBezTo>
                  <a:pt x="1597999" y="1273917"/>
                  <a:pt x="1608373" y="1263547"/>
                  <a:pt x="1621171" y="1263547"/>
                </a:cubicBezTo>
                <a:close/>
                <a:moveTo>
                  <a:pt x="1444083" y="1263547"/>
                </a:moveTo>
                <a:cubicBezTo>
                  <a:pt x="1456876" y="1263547"/>
                  <a:pt x="1467247" y="1273917"/>
                  <a:pt x="1467247" y="1286711"/>
                </a:cubicBezTo>
                <a:cubicBezTo>
                  <a:pt x="1467247" y="1299505"/>
                  <a:pt x="1456876" y="1309877"/>
                  <a:pt x="1444083" y="1309877"/>
                </a:cubicBezTo>
                <a:cubicBezTo>
                  <a:pt x="1431289" y="1309877"/>
                  <a:pt x="1420919" y="1299505"/>
                  <a:pt x="1420919" y="1286711"/>
                </a:cubicBezTo>
                <a:cubicBezTo>
                  <a:pt x="1420919" y="1273917"/>
                  <a:pt x="1431289" y="1263547"/>
                  <a:pt x="1444083" y="1263547"/>
                </a:cubicBezTo>
                <a:close/>
                <a:moveTo>
                  <a:pt x="1266984" y="1263547"/>
                </a:moveTo>
                <a:cubicBezTo>
                  <a:pt x="1279777" y="1263547"/>
                  <a:pt x="1290150" y="1273917"/>
                  <a:pt x="1290150" y="1286711"/>
                </a:cubicBezTo>
                <a:cubicBezTo>
                  <a:pt x="1290150" y="1299506"/>
                  <a:pt x="1279777" y="1309877"/>
                  <a:pt x="1266984" y="1309877"/>
                </a:cubicBezTo>
                <a:cubicBezTo>
                  <a:pt x="1254188" y="1309877"/>
                  <a:pt x="1243818" y="1299506"/>
                  <a:pt x="1243818" y="1286711"/>
                </a:cubicBezTo>
                <a:cubicBezTo>
                  <a:pt x="1243818" y="1273917"/>
                  <a:pt x="1254188" y="1263547"/>
                  <a:pt x="1266984" y="1263547"/>
                </a:cubicBezTo>
                <a:close/>
                <a:moveTo>
                  <a:pt x="1089891" y="1263547"/>
                </a:moveTo>
                <a:cubicBezTo>
                  <a:pt x="1102686" y="1263547"/>
                  <a:pt x="1113060" y="1273917"/>
                  <a:pt x="1113060" y="1286711"/>
                </a:cubicBezTo>
                <a:cubicBezTo>
                  <a:pt x="1113060" y="1299506"/>
                  <a:pt x="1102686" y="1309877"/>
                  <a:pt x="1089891" y="1309877"/>
                </a:cubicBezTo>
                <a:cubicBezTo>
                  <a:pt x="1077094" y="1309877"/>
                  <a:pt x="1066719" y="1299506"/>
                  <a:pt x="1066719" y="1286711"/>
                </a:cubicBezTo>
                <a:cubicBezTo>
                  <a:pt x="1066719" y="1273917"/>
                  <a:pt x="1077094" y="1263547"/>
                  <a:pt x="1089891" y="1263547"/>
                </a:cubicBezTo>
                <a:close/>
                <a:moveTo>
                  <a:pt x="912789" y="1263547"/>
                </a:moveTo>
                <a:cubicBezTo>
                  <a:pt x="925583" y="1263547"/>
                  <a:pt x="935953" y="1273917"/>
                  <a:pt x="935953" y="1286711"/>
                </a:cubicBezTo>
                <a:cubicBezTo>
                  <a:pt x="935953" y="1299506"/>
                  <a:pt x="925583" y="1309877"/>
                  <a:pt x="912789" y="1309877"/>
                </a:cubicBezTo>
                <a:cubicBezTo>
                  <a:pt x="899990" y="1309877"/>
                  <a:pt x="889623" y="1299506"/>
                  <a:pt x="889623" y="1286711"/>
                </a:cubicBezTo>
                <a:cubicBezTo>
                  <a:pt x="889623" y="1273917"/>
                  <a:pt x="899990" y="1263547"/>
                  <a:pt x="912789" y="1263547"/>
                </a:cubicBezTo>
                <a:close/>
                <a:moveTo>
                  <a:pt x="735692" y="1263547"/>
                </a:moveTo>
                <a:cubicBezTo>
                  <a:pt x="748486" y="1263547"/>
                  <a:pt x="758858" y="1273917"/>
                  <a:pt x="758858" y="1286711"/>
                </a:cubicBezTo>
                <a:cubicBezTo>
                  <a:pt x="758858" y="1299507"/>
                  <a:pt x="748486" y="1309877"/>
                  <a:pt x="735692" y="1309877"/>
                </a:cubicBezTo>
                <a:cubicBezTo>
                  <a:pt x="722898" y="1309877"/>
                  <a:pt x="712525" y="1299507"/>
                  <a:pt x="712525" y="1286711"/>
                </a:cubicBezTo>
                <a:cubicBezTo>
                  <a:pt x="712525" y="1273917"/>
                  <a:pt x="722898" y="1263547"/>
                  <a:pt x="735692" y="1263547"/>
                </a:cubicBezTo>
                <a:close/>
                <a:moveTo>
                  <a:pt x="558589" y="1263547"/>
                </a:moveTo>
                <a:cubicBezTo>
                  <a:pt x="571384" y="1263547"/>
                  <a:pt x="581756" y="1273917"/>
                  <a:pt x="581756" y="1286711"/>
                </a:cubicBezTo>
                <a:cubicBezTo>
                  <a:pt x="581756" y="1299507"/>
                  <a:pt x="571384" y="1309877"/>
                  <a:pt x="558589" y="1309877"/>
                </a:cubicBezTo>
                <a:cubicBezTo>
                  <a:pt x="545796" y="1309877"/>
                  <a:pt x="535423" y="1299507"/>
                  <a:pt x="535423" y="1286711"/>
                </a:cubicBezTo>
                <a:cubicBezTo>
                  <a:pt x="535423" y="1273917"/>
                  <a:pt x="545796" y="1263547"/>
                  <a:pt x="558589" y="1263547"/>
                </a:cubicBezTo>
                <a:close/>
                <a:moveTo>
                  <a:pt x="381492" y="1263547"/>
                </a:moveTo>
                <a:cubicBezTo>
                  <a:pt x="394287" y="1263547"/>
                  <a:pt x="404657" y="1273917"/>
                  <a:pt x="404657" y="1286711"/>
                </a:cubicBezTo>
                <a:cubicBezTo>
                  <a:pt x="404657" y="1299507"/>
                  <a:pt x="394287" y="1309877"/>
                  <a:pt x="381492" y="1309877"/>
                </a:cubicBezTo>
                <a:cubicBezTo>
                  <a:pt x="368698" y="1309877"/>
                  <a:pt x="358325" y="1299507"/>
                  <a:pt x="358325" y="1286711"/>
                </a:cubicBezTo>
                <a:cubicBezTo>
                  <a:pt x="358325" y="1273917"/>
                  <a:pt x="368698" y="1263547"/>
                  <a:pt x="381492" y="1263547"/>
                </a:cubicBezTo>
                <a:close/>
                <a:moveTo>
                  <a:pt x="204391" y="1263547"/>
                </a:moveTo>
                <a:cubicBezTo>
                  <a:pt x="217185" y="1263547"/>
                  <a:pt x="227557" y="1273917"/>
                  <a:pt x="227557" y="1286711"/>
                </a:cubicBezTo>
                <a:cubicBezTo>
                  <a:pt x="227557" y="1299507"/>
                  <a:pt x="217185" y="1309877"/>
                  <a:pt x="204391" y="1309877"/>
                </a:cubicBezTo>
                <a:cubicBezTo>
                  <a:pt x="191597" y="1309877"/>
                  <a:pt x="181225" y="1299507"/>
                  <a:pt x="181225" y="1286711"/>
                </a:cubicBezTo>
                <a:cubicBezTo>
                  <a:pt x="181225" y="1273917"/>
                  <a:pt x="191597" y="1263547"/>
                  <a:pt x="204391" y="1263547"/>
                </a:cubicBezTo>
                <a:close/>
                <a:moveTo>
                  <a:pt x="27292" y="1263547"/>
                </a:moveTo>
                <a:cubicBezTo>
                  <a:pt x="40086" y="1263547"/>
                  <a:pt x="50458" y="1273917"/>
                  <a:pt x="50458" y="1286711"/>
                </a:cubicBezTo>
                <a:cubicBezTo>
                  <a:pt x="50458" y="1299507"/>
                  <a:pt x="40086" y="1309879"/>
                  <a:pt x="27292" y="1309879"/>
                </a:cubicBezTo>
                <a:cubicBezTo>
                  <a:pt x="14499" y="1309879"/>
                  <a:pt x="4127" y="1299507"/>
                  <a:pt x="4127" y="1286711"/>
                </a:cubicBezTo>
                <a:cubicBezTo>
                  <a:pt x="4127" y="1273917"/>
                  <a:pt x="14499" y="1263547"/>
                  <a:pt x="27292" y="1263547"/>
                </a:cubicBezTo>
                <a:close/>
                <a:moveTo>
                  <a:pt x="1623236" y="1092182"/>
                </a:moveTo>
                <a:cubicBezTo>
                  <a:pt x="1636033" y="1092182"/>
                  <a:pt x="1646408" y="1102552"/>
                  <a:pt x="1646408" y="1115347"/>
                </a:cubicBezTo>
                <a:cubicBezTo>
                  <a:pt x="1646408" y="1128142"/>
                  <a:pt x="1636033" y="1138515"/>
                  <a:pt x="1623236" y="1138515"/>
                </a:cubicBezTo>
                <a:cubicBezTo>
                  <a:pt x="1610438" y="1138515"/>
                  <a:pt x="1600064" y="1128142"/>
                  <a:pt x="1600064" y="1115347"/>
                </a:cubicBezTo>
                <a:cubicBezTo>
                  <a:pt x="1600064" y="1102552"/>
                  <a:pt x="1610438" y="1092182"/>
                  <a:pt x="1623236" y="1092182"/>
                </a:cubicBezTo>
                <a:close/>
                <a:moveTo>
                  <a:pt x="1446146" y="1092182"/>
                </a:moveTo>
                <a:cubicBezTo>
                  <a:pt x="1458940" y="1092182"/>
                  <a:pt x="1469312" y="1102552"/>
                  <a:pt x="1469312" y="1115347"/>
                </a:cubicBezTo>
                <a:cubicBezTo>
                  <a:pt x="1469312" y="1128142"/>
                  <a:pt x="1458940" y="1138515"/>
                  <a:pt x="1446146" y="1138515"/>
                </a:cubicBezTo>
                <a:cubicBezTo>
                  <a:pt x="1433354" y="1138515"/>
                  <a:pt x="1422981" y="1128142"/>
                  <a:pt x="1422981" y="1115347"/>
                </a:cubicBezTo>
                <a:cubicBezTo>
                  <a:pt x="1422981" y="1102552"/>
                  <a:pt x="1433354" y="1092182"/>
                  <a:pt x="1446146" y="1092182"/>
                </a:cubicBezTo>
                <a:close/>
                <a:moveTo>
                  <a:pt x="1269048" y="1092182"/>
                </a:moveTo>
                <a:cubicBezTo>
                  <a:pt x="1281842" y="1092182"/>
                  <a:pt x="1292214" y="1102553"/>
                  <a:pt x="1292214" y="1115347"/>
                </a:cubicBezTo>
                <a:cubicBezTo>
                  <a:pt x="1292214" y="1128143"/>
                  <a:pt x="1281842" y="1138515"/>
                  <a:pt x="1269048" y="1138515"/>
                </a:cubicBezTo>
                <a:cubicBezTo>
                  <a:pt x="1256253" y="1138515"/>
                  <a:pt x="1245882" y="1128143"/>
                  <a:pt x="1245882" y="1115347"/>
                </a:cubicBezTo>
                <a:cubicBezTo>
                  <a:pt x="1245882" y="1102553"/>
                  <a:pt x="1256253" y="1092182"/>
                  <a:pt x="1269048" y="1092182"/>
                </a:cubicBezTo>
                <a:close/>
                <a:moveTo>
                  <a:pt x="1091956" y="1092182"/>
                </a:moveTo>
                <a:cubicBezTo>
                  <a:pt x="1104753" y="1092182"/>
                  <a:pt x="1115123" y="1102553"/>
                  <a:pt x="1115123" y="1115347"/>
                </a:cubicBezTo>
                <a:cubicBezTo>
                  <a:pt x="1115123" y="1128143"/>
                  <a:pt x="1104753" y="1138515"/>
                  <a:pt x="1091956" y="1138515"/>
                </a:cubicBezTo>
                <a:cubicBezTo>
                  <a:pt x="1079159" y="1138515"/>
                  <a:pt x="1068786" y="1128143"/>
                  <a:pt x="1068786" y="1115347"/>
                </a:cubicBezTo>
                <a:cubicBezTo>
                  <a:pt x="1068786" y="1102553"/>
                  <a:pt x="1079159" y="1092182"/>
                  <a:pt x="1091956" y="1092182"/>
                </a:cubicBezTo>
                <a:close/>
                <a:moveTo>
                  <a:pt x="914854" y="1092182"/>
                </a:moveTo>
                <a:cubicBezTo>
                  <a:pt x="927647" y="1092182"/>
                  <a:pt x="938017" y="1102553"/>
                  <a:pt x="938017" y="1115347"/>
                </a:cubicBezTo>
                <a:cubicBezTo>
                  <a:pt x="938017" y="1128143"/>
                  <a:pt x="927647" y="1138515"/>
                  <a:pt x="914854" y="1138515"/>
                </a:cubicBezTo>
                <a:cubicBezTo>
                  <a:pt x="902054" y="1138515"/>
                  <a:pt x="891687" y="1128143"/>
                  <a:pt x="891687" y="1115347"/>
                </a:cubicBezTo>
                <a:cubicBezTo>
                  <a:pt x="891687" y="1102553"/>
                  <a:pt x="902054" y="1092182"/>
                  <a:pt x="914854" y="1092182"/>
                </a:cubicBezTo>
                <a:close/>
                <a:moveTo>
                  <a:pt x="737757" y="1092182"/>
                </a:moveTo>
                <a:cubicBezTo>
                  <a:pt x="750552" y="1092182"/>
                  <a:pt x="760924" y="1102553"/>
                  <a:pt x="760924" y="1115347"/>
                </a:cubicBezTo>
                <a:cubicBezTo>
                  <a:pt x="760924" y="1128143"/>
                  <a:pt x="750552" y="1138515"/>
                  <a:pt x="737757" y="1138515"/>
                </a:cubicBezTo>
                <a:cubicBezTo>
                  <a:pt x="724963" y="1138515"/>
                  <a:pt x="714591" y="1128143"/>
                  <a:pt x="714591" y="1115347"/>
                </a:cubicBezTo>
                <a:cubicBezTo>
                  <a:pt x="714591" y="1102553"/>
                  <a:pt x="724963" y="1092182"/>
                  <a:pt x="737757" y="1092182"/>
                </a:cubicBezTo>
                <a:close/>
                <a:moveTo>
                  <a:pt x="560655" y="1092182"/>
                </a:moveTo>
                <a:cubicBezTo>
                  <a:pt x="573449" y="1092182"/>
                  <a:pt x="583821" y="1102553"/>
                  <a:pt x="583821" y="1115348"/>
                </a:cubicBezTo>
                <a:cubicBezTo>
                  <a:pt x="583821" y="1128143"/>
                  <a:pt x="573449" y="1138515"/>
                  <a:pt x="560655" y="1138515"/>
                </a:cubicBezTo>
                <a:cubicBezTo>
                  <a:pt x="547861" y="1138515"/>
                  <a:pt x="537489" y="1128143"/>
                  <a:pt x="537489" y="1115348"/>
                </a:cubicBezTo>
                <a:cubicBezTo>
                  <a:pt x="537489" y="1102553"/>
                  <a:pt x="547861" y="1092182"/>
                  <a:pt x="560655" y="1092182"/>
                </a:cubicBezTo>
                <a:close/>
                <a:moveTo>
                  <a:pt x="383558" y="1092182"/>
                </a:moveTo>
                <a:cubicBezTo>
                  <a:pt x="396353" y="1092182"/>
                  <a:pt x="406723" y="1102553"/>
                  <a:pt x="406723" y="1115348"/>
                </a:cubicBezTo>
                <a:cubicBezTo>
                  <a:pt x="406723" y="1128143"/>
                  <a:pt x="396353" y="1138515"/>
                  <a:pt x="383558" y="1138515"/>
                </a:cubicBezTo>
                <a:cubicBezTo>
                  <a:pt x="370763" y="1138515"/>
                  <a:pt x="360391" y="1128143"/>
                  <a:pt x="360391" y="1115348"/>
                </a:cubicBezTo>
                <a:cubicBezTo>
                  <a:pt x="360391" y="1102553"/>
                  <a:pt x="370763" y="1092182"/>
                  <a:pt x="383558" y="1092182"/>
                </a:cubicBezTo>
                <a:close/>
                <a:moveTo>
                  <a:pt x="206455" y="1092182"/>
                </a:moveTo>
                <a:cubicBezTo>
                  <a:pt x="219249" y="1092182"/>
                  <a:pt x="229621" y="1102553"/>
                  <a:pt x="229621" y="1115348"/>
                </a:cubicBezTo>
                <a:cubicBezTo>
                  <a:pt x="229621" y="1128143"/>
                  <a:pt x="219249" y="1138515"/>
                  <a:pt x="206455" y="1138515"/>
                </a:cubicBezTo>
                <a:cubicBezTo>
                  <a:pt x="193661" y="1138515"/>
                  <a:pt x="183289" y="1128143"/>
                  <a:pt x="183289" y="1115348"/>
                </a:cubicBezTo>
                <a:cubicBezTo>
                  <a:pt x="183289" y="1102553"/>
                  <a:pt x="193661" y="1092182"/>
                  <a:pt x="206455" y="1092182"/>
                </a:cubicBezTo>
                <a:close/>
                <a:moveTo>
                  <a:pt x="29357" y="1092182"/>
                </a:moveTo>
                <a:cubicBezTo>
                  <a:pt x="42151" y="1092182"/>
                  <a:pt x="52523" y="1102553"/>
                  <a:pt x="52523" y="1115348"/>
                </a:cubicBezTo>
                <a:cubicBezTo>
                  <a:pt x="52523" y="1128143"/>
                  <a:pt x="42151" y="1138515"/>
                  <a:pt x="29357" y="1138515"/>
                </a:cubicBezTo>
                <a:cubicBezTo>
                  <a:pt x="16563" y="1138515"/>
                  <a:pt x="6191" y="1128143"/>
                  <a:pt x="6191" y="1115348"/>
                </a:cubicBezTo>
                <a:cubicBezTo>
                  <a:pt x="6191" y="1102553"/>
                  <a:pt x="16563" y="1092182"/>
                  <a:pt x="29357" y="1092182"/>
                </a:cubicBezTo>
                <a:close/>
                <a:moveTo>
                  <a:pt x="1623236" y="900174"/>
                </a:moveTo>
                <a:cubicBezTo>
                  <a:pt x="1636033" y="900174"/>
                  <a:pt x="1646408" y="910547"/>
                  <a:pt x="1646408" y="923339"/>
                </a:cubicBezTo>
                <a:cubicBezTo>
                  <a:pt x="1646408" y="936133"/>
                  <a:pt x="1636033" y="946506"/>
                  <a:pt x="1623236" y="946506"/>
                </a:cubicBezTo>
                <a:cubicBezTo>
                  <a:pt x="1610438" y="946506"/>
                  <a:pt x="1600064" y="936133"/>
                  <a:pt x="1600064" y="923339"/>
                </a:cubicBezTo>
                <a:cubicBezTo>
                  <a:pt x="1600064" y="910547"/>
                  <a:pt x="1610438" y="900174"/>
                  <a:pt x="1623236" y="900174"/>
                </a:cubicBezTo>
                <a:close/>
                <a:moveTo>
                  <a:pt x="1446147" y="900174"/>
                </a:moveTo>
                <a:cubicBezTo>
                  <a:pt x="1458941" y="900174"/>
                  <a:pt x="1469313" y="910547"/>
                  <a:pt x="1469313" y="923339"/>
                </a:cubicBezTo>
                <a:cubicBezTo>
                  <a:pt x="1469313" y="936133"/>
                  <a:pt x="1458941" y="946506"/>
                  <a:pt x="1446147" y="946506"/>
                </a:cubicBezTo>
                <a:cubicBezTo>
                  <a:pt x="1433354" y="946506"/>
                  <a:pt x="1422981" y="936133"/>
                  <a:pt x="1422981" y="923339"/>
                </a:cubicBezTo>
                <a:cubicBezTo>
                  <a:pt x="1422981" y="910547"/>
                  <a:pt x="1433354" y="900174"/>
                  <a:pt x="1446147" y="900174"/>
                </a:cubicBezTo>
                <a:close/>
                <a:moveTo>
                  <a:pt x="1269048" y="900174"/>
                </a:moveTo>
                <a:cubicBezTo>
                  <a:pt x="1281842" y="900174"/>
                  <a:pt x="1292215" y="910547"/>
                  <a:pt x="1292215" y="923339"/>
                </a:cubicBezTo>
                <a:cubicBezTo>
                  <a:pt x="1292215" y="936133"/>
                  <a:pt x="1281842" y="946506"/>
                  <a:pt x="1269048" y="946506"/>
                </a:cubicBezTo>
                <a:cubicBezTo>
                  <a:pt x="1256253" y="946506"/>
                  <a:pt x="1245882" y="936133"/>
                  <a:pt x="1245882" y="923339"/>
                </a:cubicBezTo>
                <a:cubicBezTo>
                  <a:pt x="1245882" y="910547"/>
                  <a:pt x="1256253" y="900174"/>
                  <a:pt x="1269048" y="900174"/>
                </a:cubicBezTo>
                <a:close/>
                <a:moveTo>
                  <a:pt x="1091956" y="900174"/>
                </a:moveTo>
                <a:cubicBezTo>
                  <a:pt x="1104753" y="900174"/>
                  <a:pt x="1115123" y="910547"/>
                  <a:pt x="1115123" y="923339"/>
                </a:cubicBezTo>
                <a:cubicBezTo>
                  <a:pt x="1115123" y="936133"/>
                  <a:pt x="1104753" y="946506"/>
                  <a:pt x="1091956" y="946506"/>
                </a:cubicBezTo>
                <a:cubicBezTo>
                  <a:pt x="1079160" y="946506"/>
                  <a:pt x="1068786" y="936133"/>
                  <a:pt x="1068786" y="923339"/>
                </a:cubicBezTo>
                <a:cubicBezTo>
                  <a:pt x="1068786" y="910547"/>
                  <a:pt x="1079160" y="900174"/>
                  <a:pt x="1091956" y="900174"/>
                </a:cubicBezTo>
                <a:close/>
                <a:moveTo>
                  <a:pt x="914854" y="900174"/>
                </a:moveTo>
                <a:cubicBezTo>
                  <a:pt x="927647" y="900174"/>
                  <a:pt x="938019" y="910547"/>
                  <a:pt x="938019" y="923339"/>
                </a:cubicBezTo>
                <a:cubicBezTo>
                  <a:pt x="938019" y="936133"/>
                  <a:pt x="927647" y="946506"/>
                  <a:pt x="914854" y="946506"/>
                </a:cubicBezTo>
                <a:cubicBezTo>
                  <a:pt x="902054" y="946506"/>
                  <a:pt x="891687" y="936133"/>
                  <a:pt x="891687" y="923339"/>
                </a:cubicBezTo>
                <a:cubicBezTo>
                  <a:pt x="891687" y="910547"/>
                  <a:pt x="902054" y="900174"/>
                  <a:pt x="914854" y="900174"/>
                </a:cubicBezTo>
                <a:close/>
                <a:moveTo>
                  <a:pt x="737758" y="900174"/>
                </a:moveTo>
                <a:cubicBezTo>
                  <a:pt x="750552" y="900174"/>
                  <a:pt x="760924" y="910547"/>
                  <a:pt x="760924" y="923339"/>
                </a:cubicBezTo>
                <a:cubicBezTo>
                  <a:pt x="760924" y="936134"/>
                  <a:pt x="750552" y="946506"/>
                  <a:pt x="737758" y="946506"/>
                </a:cubicBezTo>
                <a:cubicBezTo>
                  <a:pt x="724964" y="946506"/>
                  <a:pt x="714592" y="936134"/>
                  <a:pt x="714592" y="923339"/>
                </a:cubicBezTo>
                <a:cubicBezTo>
                  <a:pt x="714592" y="910547"/>
                  <a:pt x="724964" y="900174"/>
                  <a:pt x="737758" y="900174"/>
                </a:cubicBezTo>
                <a:close/>
                <a:moveTo>
                  <a:pt x="560655" y="900174"/>
                </a:moveTo>
                <a:cubicBezTo>
                  <a:pt x="573450" y="900174"/>
                  <a:pt x="583822" y="910547"/>
                  <a:pt x="583822" y="923339"/>
                </a:cubicBezTo>
                <a:cubicBezTo>
                  <a:pt x="583822" y="936134"/>
                  <a:pt x="573450" y="946506"/>
                  <a:pt x="560655" y="946506"/>
                </a:cubicBezTo>
                <a:cubicBezTo>
                  <a:pt x="547862" y="946506"/>
                  <a:pt x="537490" y="936134"/>
                  <a:pt x="537490" y="923339"/>
                </a:cubicBezTo>
                <a:cubicBezTo>
                  <a:pt x="537490" y="910547"/>
                  <a:pt x="547862" y="900174"/>
                  <a:pt x="560655" y="900174"/>
                </a:cubicBezTo>
                <a:close/>
                <a:moveTo>
                  <a:pt x="383559" y="900174"/>
                </a:moveTo>
                <a:cubicBezTo>
                  <a:pt x="396353" y="900174"/>
                  <a:pt x="406723" y="910547"/>
                  <a:pt x="406723" y="923339"/>
                </a:cubicBezTo>
                <a:cubicBezTo>
                  <a:pt x="406723" y="936134"/>
                  <a:pt x="396353" y="946506"/>
                  <a:pt x="383559" y="946506"/>
                </a:cubicBezTo>
                <a:cubicBezTo>
                  <a:pt x="370763" y="946506"/>
                  <a:pt x="360392" y="936134"/>
                  <a:pt x="360392" y="923339"/>
                </a:cubicBezTo>
                <a:cubicBezTo>
                  <a:pt x="360392" y="910547"/>
                  <a:pt x="370763" y="900174"/>
                  <a:pt x="383559" y="900174"/>
                </a:cubicBezTo>
                <a:close/>
                <a:moveTo>
                  <a:pt x="206456" y="900174"/>
                </a:moveTo>
                <a:cubicBezTo>
                  <a:pt x="219249" y="900174"/>
                  <a:pt x="229621" y="910547"/>
                  <a:pt x="229621" y="923339"/>
                </a:cubicBezTo>
                <a:cubicBezTo>
                  <a:pt x="229621" y="936134"/>
                  <a:pt x="219249" y="946506"/>
                  <a:pt x="206456" y="946506"/>
                </a:cubicBezTo>
                <a:cubicBezTo>
                  <a:pt x="193662" y="946506"/>
                  <a:pt x="183290" y="936134"/>
                  <a:pt x="183290" y="923339"/>
                </a:cubicBezTo>
                <a:cubicBezTo>
                  <a:pt x="183290" y="910547"/>
                  <a:pt x="193662" y="900174"/>
                  <a:pt x="206456" y="900174"/>
                </a:cubicBezTo>
                <a:close/>
                <a:moveTo>
                  <a:pt x="29357" y="900174"/>
                </a:moveTo>
                <a:cubicBezTo>
                  <a:pt x="42151" y="900174"/>
                  <a:pt x="52523" y="910547"/>
                  <a:pt x="52523" y="923339"/>
                </a:cubicBezTo>
                <a:cubicBezTo>
                  <a:pt x="52523" y="936134"/>
                  <a:pt x="42151" y="946506"/>
                  <a:pt x="29357" y="946506"/>
                </a:cubicBezTo>
                <a:cubicBezTo>
                  <a:pt x="16564" y="946506"/>
                  <a:pt x="6192" y="936134"/>
                  <a:pt x="6192" y="923339"/>
                </a:cubicBezTo>
                <a:cubicBezTo>
                  <a:pt x="6192" y="910547"/>
                  <a:pt x="16564" y="900174"/>
                  <a:pt x="29357" y="900174"/>
                </a:cubicBezTo>
                <a:close/>
                <a:moveTo>
                  <a:pt x="1448211" y="728810"/>
                </a:moveTo>
                <a:cubicBezTo>
                  <a:pt x="1461004" y="728810"/>
                  <a:pt x="1471376" y="739182"/>
                  <a:pt x="1471376" y="751977"/>
                </a:cubicBezTo>
                <a:cubicBezTo>
                  <a:pt x="1471376" y="764771"/>
                  <a:pt x="1461004" y="775143"/>
                  <a:pt x="1448211" y="775143"/>
                </a:cubicBezTo>
                <a:cubicBezTo>
                  <a:pt x="1435418" y="775143"/>
                  <a:pt x="1425046" y="764771"/>
                  <a:pt x="1425046" y="751977"/>
                </a:cubicBezTo>
                <a:cubicBezTo>
                  <a:pt x="1425046" y="739182"/>
                  <a:pt x="1435418" y="728810"/>
                  <a:pt x="1448211" y="728810"/>
                </a:cubicBezTo>
                <a:close/>
                <a:moveTo>
                  <a:pt x="1271113" y="728810"/>
                </a:moveTo>
                <a:cubicBezTo>
                  <a:pt x="1283908" y="728810"/>
                  <a:pt x="1294279" y="739182"/>
                  <a:pt x="1294279" y="751977"/>
                </a:cubicBezTo>
                <a:cubicBezTo>
                  <a:pt x="1294279" y="764771"/>
                  <a:pt x="1283908" y="775143"/>
                  <a:pt x="1271113" y="775143"/>
                </a:cubicBezTo>
                <a:cubicBezTo>
                  <a:pt x="1258318" y="775143"/>
                  <a:pt x="1247946" y="764771"/>
                  <a:pt x="1247946" y="751977"/>
                </a:cubicBezTo>
                <a:cubicBezTo>
                  <a:pt x="1247946" y="739182"/>
                  <a:pt x="1258318" y="728810"/>
                  <a:pt x="1271113" y="728810"/>
                </a:cubicBezTo>
                <a:close/>
                <a:moveTo>
                  <a:pt x="1094023" y="728810"/>
                </a:moveTo>
                <a:cubicBezTo>
                  <a:pt x="1106818" y="728810"/>
                  <a:pt x="1117189" y="739182"/>
                  <a:pt x="1117189" y="751977"/>
                </a:cubicBezTo>
                <a:cubicBezTo>
                  <a:pt x="1117189" y="764771"/>
                  <a:pt x="1106818" y="775143"/>
                  <a:pt x="1094023" y="775143"/>
                </a:cubicBezTo>
                <a:cubicBezTo>
                  <a:pt x="1081225" y="775143"/>
                  <a:pt x="1070851" y="764771"/>
                  <a:pt x="1070851" y="751977"/>
                </a:cubicBezTo>
                <a:cubicBezTo>
                  <a:pt x="1070851" y="739182"/>
                  <a:pt x="1081225" y="728810"/>
                  <a:pt x="1094023" y="728810"/>
                </a:cubicBezTo>
                <a:close/>
                <a:moveTo>
                  <a:pt x="916920" y="728810"/>
                </a:moveTo>
                <a:cubicBezTo>
                  <a:pt x="929710" y="728810"/>
                  <a:pt x="940083" y="739182"/>
                  <a:pt x="940083" y="751977"/>
                </a:cubicBezTo>
                <a:cubicBezTo>
                  <a:pt x="940083" y="764771"/>
                  <a:pt x="929710" y="775143"/>
                  <a:pt x="916920" y="775143"/>
                </a:cubicBezTo>
                <a:cubicBezTo>
                  <a:pt x="904121" y="775143"/>
                  <a:pt x="893752" y="764771"/>
                  <a:pt x="893752" y="751977"/>
                </a:cubicBezTo>
                <a:cubicBezTo>
                  <a:pt x="893752" y="739182"/>
                  <a:pt x="904121" y="728810"/>
                  <a:pt x="916920" y="728810"/>
                </a:cubicBezTo>
                <a:close/>
                <a:moveTo>
                  <a:pt x="739823" y="728810"/>
                </a:moveTo>
                <a:cubicBezTo>
                  <a:pt x="752617" y="728810"/>
                  <a:pt x="762989" y="739182"/>
                  <a:pt x="762989" y="751977"/>
                </a:cubicBezTo>
                <a:cubicBezTo>
                  <a:pt x="762989" y="764771"/>
                  <a:pt x="752617" y="775143"/>
                  <a:pt x="739823" y="775143"/>
                </a:cubicBezTo>
                <a:cubicBezTo>
                  <a:pt x="727029" y="775143"/>
                  <a:pt x="716656" y="764771"/>
                  <a:pt x="716656" y="751977"/>
                </a:cubicBezTo>
                <a:cubicBezTo>
                  <a:pt x="716656" y="739182"/>
                  <a:pt x="727029" y="728810"/>
                  <a:pt x="739823" y="728810"/>
                </a:cubicBezTo>
                <a:close/>
                <a:moveTo>
                  <a:pt x="562720" y="728810"/>
                </a:moveTo>
                <a:cubicBezTo>
                  <a:pt x="575514" y="728810"/>
                  <a:pt x="585887" y="739182"/>
                  <a:pt x="585887" y="751977"/>
                </a:cubicBezTo>
                <a:cubicBezTo>
                  <a:pt x="585887" y="764771"/>
                  <a:pt x="575514" y="775143"/>
                  <a:pt x="562720" y="775143"/>
                </a:cubicBezTo>
                <a:cubicBezTo>
                  <a:pt x="549926" y="775143"/>
                  <a:pt x="539554" y="764771"/>
                  <a:pt x="539554" y="751977"/>
                </a:cubicBezTo>
                <a:cubicBezTo>
                  <a:pt x="539554" y="739182"/>
                  <a:pt x="549926" y="728810"/>
                  <a:pt x="562720" y="728810"/>
                </a:cubicBezTo>
                <a:close/>
                <a:moveTo>
                  <a:pt x="385624" y="728810"/>
                </a:moveTo>
                <a:cubicBezTo>
                  <a:pt x="398417" y="728810"/>
                  <a:pt x="408787" y="739182"/>
                  <a:pt x="408787" y="751977"/>
                </a:cubicBezTo>
                <a:cubicBezTo>
                  <a:pt x="408787" y="764771"/>
                  <a:pt x="398417" y="775143"/>
                  <a:pt x="385624" y="775143"/>
                </a:cubicBezTo>
                <a:cubicBezTo>
                  <a:pt x="372828" y="775143"/>
                  <a:pt x="362457" y="764771"/>
                  <a:pt x="362457" y="751977"/>
                </a:cubicBezTo>
                <a:cubicBezTo>
                  <a:pt x="362457" y="739182"/>
                  <a:pt x="372828" y="728810"/>
                  <a:pt x="385624" y="728810"/>
                </a:cubicBezTo>
                <a:close/>
                <a:moveTo>
                  <a:pt x="208520" y="728810"/>
                </a:moveTo>
                <a:cubicBezTo>
                  <a:pt x="221314" y="728810"/>
                  <a:pt x="231686" y="739182"/>
                  <a:pt x="231686" y="751977"/>
                </a:cubicBezTo>
                <a:cubicBezTo>
                  <a:pt x="231686" y="764771"/>
                  <a:pt x="221314" y="775143"/>
                  <a:pt x="208520" y="775143"/>
                </a:cubicBezTo>
                <a:cubicBezTo>
                  <a:pt x="195726" y="775143"/>
                  <a:pt x="185354" y="764771"/>
                  <a:pt x="185354" y="751977"/>
                </a:cubicBezTo>
                <a:cubicBezTo>
                  <a:pt x="185354" y="739182"/>
                  <a:pt x="195726" y="728810"/>
                  <a:pt x="208520" y="728810"/>
                </a:cubicBezTo>
                <a:close/>
                <a:moveTo>
                  <a:pt x="31422" y="728810"/>
                </a:moveTo>
                <a:cubicBezTo>
                  <a:pt x="44216" y="728810"/>
                  <a:pt x="54588" y="739182"/>
                  <a:pt x="54588" y="751977"/>
                </a:cubicBezTo>
                <a:cubicBezTo>
                  <a:pt x="54588" y="764771"/>
                  <a:pt x="44216" y="775143"/>
                  <a:pt x="31422" y="775143"/>
                </a:cubicBezTo>
                <a:cubicBezTo>
                  <a:pt x="18628" y="775143"/>
                  <a:pt x="8256" y="764771"/>
                  <a:pt x="8256" y="751977"/>
                </a:cubicBezTo>
                <a:cubicBezTo>
                  <a:pt x="8256" y="739182"/>
                  <a:pt x="18628" y="728810"/>
                  <a:pt x="31422" y="728810"/>
                </a:cubicBezTo>
                <a:close/>
                <a:moveTo>
                  <a:pt x="1625301" y="728809"/>
                </a:moveTo>
                <a:cubicBezTo>
                  <a:pt x="1638099" y="728809"/>
                  <a:pt x="1648473" y="739182"/>
                  <a:pt x="1648473" y="751977"/>
                </a:cubicBezTo>
                <a:cubicBezTo>
                  <a:pt x="1648473" y="764771"/>
                  <a:pt x="1638099" y="775143"/>
                  <a:pt x="1625301" y="775143"/>
                </a:cubicBezTo>
                <a:cubicBezTo>
                  <a:pt x="1612505" y="775143"/>
                  <a:pt x="1602129" y="764771"/>
                  <a:pt x="1602129" y="751977"/>
                </a:cubicBezTo>
                <a:cubicBezTo>
                  <a:pt x="1602129" y="739182"/>
                  <a:pt x="1612505" y="728809"/>
                  <a:pt x="1625301" y="728809"/>
                </a:cubicBezTo>
                <a:close/>
                <a:moveTo>
                  <a:pt x="1617040" y="534738"/>
                </a:moveTo>
                <a:cubicBezTo>
                  <a:pt x="1629841" y="534738"/>
                  <a:pt x="1640215" y="545109"/>
                  <a:pt x="1640215" y="557903"/>
                </a:cubicBezTo>
                <a:cubicBezTo>
                  <a:pt x="1640215" y="570697"/>
                  <a:pt x="1629841" y="581069"/>
                  <a:pt x="1617040" y="581069"/>
                </a:cubicBezTo>
                <a:cubicBezTo>
                  <a:pt x="1604244" y="581069"/>
                  <a:pt x="1593870" y="570697"/>
                  <a:pt x="1593870" y="557903"/>
                </a:cubicBezTo>
                <a:cubicBezTo>
                  <a:pt x="1593870" y="545109"/>
                  <a:pt x="1604244" y="534738"/>
                  <a:pt x="1617040" y="534738"/>
                </a:cubicBezTo>
                <a:close/>
                <a:moveTo>
                  <a:pt x="1439956" y="534738"/>
                </a:moveTo>
                <a:cubicBezTo>
                  <a:pt x="1452749" y="534738"/>
                  <a:pt x="1463120" y="545110"/>
                  <a:pt x="1463120" y="557903"/>
                </a:cubicBezTo>
                <a:cubicBezTo>
                  <a:pt x="1463120" y="570697"/>
                  <a:pt x="1452749" y="581069"/>
                  <a:pt x="1439956" y="581069"/>
                </a:cubicBezTo>
                <a:cubicBezTo>
                  <a:pt x="1427161" y="581069"/>
                  <a:pt x="1416790" y="570697"/>
                  <a:pt x="1416790" y="557903"/>
                </a:cubicBezTo>
                <a:cubicBezTo>
                  <a:pt x="1416790" y="545110"/>
                  <a:pt x="1427161" y="534738"/>
                  <a:pt x="1439956" y="534738"/>
                </a:cubicBezTo>
                <a:close/>
                <a:moveTo>
                  <a:pt x="1262857" y="534738"/>
                </a:moveTo>
                <a:cubicBezTo>
                  <a:pt x="1275650" y="534738"/>
                  <a:pt x="1286023" y="545110"/>
                  <a:pt x="1286023" y="557903"/>
                </a:cubicBezTo>
                <a:cubicBezTo>
                  <a:pt x="1286023" y="570697"/>
                  <a:pt x="1275650" y="581069"/>
                  <a:pt x="1262857" y="581069"/>
                </a:cubicBezTo>
                <a:cubicBezTo>
                  <a:pt x="1250062" y="581069"/>
                  <a:pt x="1239692" y="570697"/>
                  <a:pt x="1239692" y="557903"/>
                </a:cubicBezTo>
                <a:cubicBezTo>
                  <a:pt x="1239692" y="545110"/>
                  <a:pt x="1250062" y="534738"/>
                  <a:pt x="1262857" y="534738"/>
                </a:cubicBezTo>
                <a:close/>
                <a:moveTo>
                  <a:pt x="1085764" y="534738"/>
                </a:moveTo>
                <a:cubicBezTo>
                  <a:pt x="1098561" y="534738"/>
                  <a:pt x="1108933" y="545110"/>
                  <a:pt x="1108933" y="557903"/>
                </a:cubicBezTo>
                <a:cubicBezTo>
                  <a:pt x="1108933" y="570697"/>
                  <a:pt x="1098561" y="581069"/>
                  <a:pt x="1085764" y="581069"/>
                </a:cubicBezTo>
                <a:cubicBezTo>
                  <a:pt x="1072968" y="581069"/>
                  <a:pt x="1062591" y="570697"/>
                  <a:pt x="1062591" y="557903"/>
                </a:cubicBezTo>
                <a:cubicBezTo>
                  <a:pt x="1062591" y="545110"/>
                  <a:pt x="1072968" y="534738"/>
                  <a:pt x="1085764" y="534738"/>
                </a:cubicBezTo>
                <a:close/>
                <a:moveTo>
                  <a:pt x="908662" y="534738"/>
                </a:moveTo>
                <a:cubicBezTo>
                  <a:pt x="921456" y="534738"/>
                  <a:pt x="931826" y="545110"/>
                  <a:pt x="931826" y="557903"/>
                </a:cubicBezTo>
                <a:cubicBezTo>
                  <a:pt x="931826" y="570697"/>
                  <a:pt x="921456" y="581069"/>
                  <a:pt x="908662" y="581069"/>
                </a:cubicBezTo>
                <a:cubicBezTo>
                  <a:pt x="895866" y="581069"/>
                  <a:pt x="885496" y="570697"/>
                  <a:pt x="885496" y="557903"/>
                </a:cubicBezTo>
                <a:cubicBezTo>
                  <a:pt x="885496" y="545110"/>
                  <a:pt x="895866" y="534738"/>
                  <a:pt x="908662" y="534738"/>
                </a:cubicBezTo>
                <a:close/>
                <a:moveTo>
                  <a:pt x="731565" y="534738"/>
                </a:moveTo>
                <a:cubicBezTo>
                  <a:pt x="744360" y="534738"/>
                  <a:pt x="754732" y="545110"/>
                  <a:pt x="754732" y="557904"/>
                </a:cubicBezTo>
                <a:cubicBezTo>
                  <a:pt x="754732" y="570697"/>
                  <a:pt x="744360" y="581069"/>
                  <a:pt x="731565" y="581069"/>
                </a:cubicBezTo>
                <a:cubicBezTo>
                  <a:pt x="718771" y="581069"/>
                  <a:pt x="708399" y="570697"/>
                  <a:pt x="708399" y="557904"/>
                </a:cubicBezTo>
                <a:cubicBezTo>
                  <a:pt x="708399" y="545110"/>
                  <a:pt x="718771" y="534738"/>
                  <a:pt x="731565" y="534738"/>
                </a:cubicBezTo>
                <a:close/>
                <a:moveTo>
                  <a:pt x="554463" y="534738"/>
                </a:moveTo>
                <a:cubicBezTo>
                  <a:pt x="567258" y="534738"/>
                  <a:pt x="577630" y="545110"/>
                  <a:pt x="577630" y="557904"/>
                </a:cubicBezTo>
                <a:cubicBezTo>
                  <a:pt x="577630" y="570697"/>
                  <a:pt x="567258" y="581069"/>
                  <a:pt x="554463" y="581069"/>
                </a:cubicBezTo>
                <a:cubicBezTo>
                  <a:pt x="541669" y="581069"/>
                  <a:pt x="531297" y="570697"/>
                  <a:pt x="531297" y="557904"/>
                </a:cubicBezTo>
                <a:cubicBezTo>
                  <a:pt x="531297" y="545110"/>
                  <a:pt x="541669" y="534738"/>
                  <a:pt x="554463" y="534738"/>
                </a:cubicBezTo>
                <a:close/>
                <a:moveTo>
                  <a:pt x="377366" y="534738"/>
                </a:moveTo>
                <a:cubicBezTo>
                  <a:pt x="390162" y="534738"/>
                  <a:pt x="400532" y="545110"/>
                  <a:pt x="400532" y="557904"/>
                </a:cubicBezTo>
                <a:cubicBezTo>
                  <a:pt x="400532" y="570697"/>
                  <a:pt x="390162" y="581069"/>
                  <a:pt x="377366" y="581069"/>
                </a:cubicBezTo>
                <a:cubicBezTo>
                  <a:pt x="364572" y="581069"/>
                  <a:pt x="354199" y="570697"/>
                  <a:pt x="354199" y="557904"/>
                </a:cubicBezTo>
                <a:cubicBezTo>
                  <a:pt x="354199" y="545110"/>
                  <a:pt x="364572" y="534738"/>
                  <a:pt x="377366" y="534738"/>
                </a:cubicBezTo>
                <a:close/>
                <a:moveTo>
                  <a:pt x="200263" y="534738"/>
                </a:moveTo>
                <a:cubicBezTo>
                  <a:pt x="213057" y="534738"/>
                  <a:pt x="223429" y="545110"/>
                  <a:pt x="223429" y="557904"/>
                </a:cubicBezTo>
                <a:cubicBezTo>
                  <a:pt x="223429" y="570697"/>
                  <a:pt x="213057" y="581069"/>
                  <a:pt x="200263" y="581069"/>
                </a:cubicBezTo>
                <a:cubicBezTo>
                  <a:pt x="187470" y="581069"/>
                  <a:pt x="177098" y="570697"/>
                  <a:pt x="177098" y="557904"/>
                </a:cubicBezTo>
                <a:cubicBezTo>
                  <a:pt x="177098" y="545110"/>
                  <a:pt x="187470" y="534738"/>
                  <a:pt x="200263" y="534738"/>
                </a:cubicBezTo>
                <a:close/>
                <a:moveTo>
                  <a:pt x="23165" y="534738"/>
                </a:moveTo>
                <a:cubicBezTo>
                  <a:pt x="35959" y="534738"/>
                  <a:pt x="46331" y="545110"/>
                  <a:pt x="46331" y="557904"/>
                </a:cubicBezTo>
                <a:cubicBezTo>
                  <a:pt x="46331" y="570697"/>
                  <a:pt x="35959" y="581069"/>
                  <a:pt x="23165" y="581069"/>
                </a:cubicBezTo>
                <a:cubicBezTo>
                  <a:pt x="10371" y="581069"/>
                  <a:pt x="0" y="570697"/>
                  <a:pt x="0" y="557904"/>
                </a:cubicBezTo>
                <a:cubicBezTo>
                  <a:pt x="0" y="545110"/>
                  <a:pt x="10371" y="534738"/>
                  <a:pt x="23165" y="534738"/>
                </a:cubicBezTo>
                <a:close/>
                <a:moveTo>
                  <a:pt x="1619106" y="363375"/>
                </a:moveTo>
                <a:cubicBezTo>
                  <a:pt x="1631904" y="363375"/>
                  <a:pt x="1642279" y="373746"/>
                  <a:pt x="1642279" y="386540"/>
                </a:cubicBezTo>
                <a:cubicBezTo>
                  <a:pt x="1642279" y="399334"/>
                  <a:pt x="1631904" y="409706"/>
                  <a:pt x="1619106" y="409706"/>
                </a:cubicBezTo>
                <a:cubicBezTo>
                  <a:pt x="1606309" y="409706"/>
                  <a:pt x="1595935" y="399334"/>
                  <a:pt x="1595935" y="386540"/>
                </a:cubicBezTo>
                <a:cubicBezTo>
                  <a:pt x="1595935" y="373746"/>
                  <a:pt x="1606309" y="363375"/>
                  <a:pt x="1619106" y="363375"/>
                </a:cubicBezTo>
                <a:close/>
                <a:moveTo>
                  <a:pt x="1442019" y="363375"/>
                </a:moveTo>
                <a:cubicBezTo>
                  <a:pt x="1454813" y="363375"/>
                  <a:pt x="1465185" y="373746"/>
                  <a:pt x="1465185" y="386540"/>
                </a:cubicBezTo>
                <a:cubicBezTo>
                  <a:pt x="1465185" y="399334"/>
                  <a:pt x="1454813" y="409706"/>
                  <a:pt x="1442019" y="409706"/>
                </a:cubicBezTo>
                <a:cubicBezTo>
                  <a:pt x="1429226" y="409706"/>
                  <a:pt x="1418854" y="399334"/>
                  <a:pt x="1418854" y="386540"/>
                </a:cubicBezTo>
                <a:cubicBezTo>
                  <a:pt x="1418854" y="373746"/>
                  <a:pt x="1429226" y="363375"/>
                  <a:pt x="1442019" y="363375"/>
                </a:cubicBezTo>
                <a:close/>
                <a:moveTo>
                  <a:pt x="1264920" y="363375"/>
                </a:moveTo>
                <a:cubicBezTo>
                  <a:pt x="1277715" y="363375"/>
                  <a:pt x="1288086" y="373746"/>
                  <a:pt x="1288086" y="386540"/>
                </a:cubicBezTo>
                <a:cubicBezTo>
                  <a:pt x="1288086" y="399334"/>
                  <a:pt x="1277715" y="409706"/>
                  <a:pt x="1264920" y="409706"/>
                </a:cubicBezTo>
                <a:cubicBezTo>
                  <a:pt x="1252126" y="409706"/>
                  <a:pt x="1241754" y="399334"/>
                  <a:pt x="1241754" y="386540"/>
                </a:cubicBezTo>
                <a:cubicBezTo>
                  <a:pt x="1241754" y="373746"/>
                  <a:pt x="1252126" y="363375"/>
                  <a:pt x="1264920" y="363375"/>
                </a:cubicBezTo>
                <a:close/>
                <a:moveTo>
                  <a:pt x="1087829" y="363375"/>
                </a:moveTo>
                <a:cubicBezTo>
                  <a:pt x="1100626" y="363375"/>
                  <a:pt x="1110998" y="373746"/>
                  <a:pt x="1110998" y="386540"/>
                </a:cubicBezTo>
                <a:cubicBezTo>
                  <a:pt x="1110998" y="399334"/>
                  <a:pt x="1100626" y="409706"/>
                  <a:pt x="1087829" y="409706"/>
                </a:cubicBezTo>
                <a:cubicBezTo>
                  <a:pt x="1075032" y="409706"/>
                  <a:pt x="1064659" y="399334"/>
                  <a:pt x="1064659" y="386540"/>
                </a:cubicBezTo>
                <a:cubicBezTo>
                  <a:pt x="1064659" y="373746"/>
                  <a:pt x="1075032" y="363375"/>
                  <a:pt x="1087829" y="363375"/>
                </a:cubicBezTo>
                <a:close/>
                <a:moveTo>
                  <a:pt x="910729" y="363375"/>
                </a:moveTo>
                <a:cubicBezTo>
                  <a:pt x="923520" y="363375"/>
                  <a:pt x="933892" y="373746"/>
                  <a:pt x="933892" y="386540"/>
                </a:cubicBezTo>
                <a:cubicBezTo>
                  <a:pt x="933892" y="399334"/>
                  <a:pt x="923520" y="409706"/>
                  <a:pt x="910729" y="409706"/>
                </a:cubicBezTo>
                <a:cubicBezTo>
                  <a:pt x="897930" y="409706"/>
                  <a:pt x="887563" y="399334"/>
                  <a:pt x="887563" y="386540"/>
                </a:cubicBezTo>
                <a:cubicBezTo>
                  <a:pt x="887563" y="373746"/>
                  <a:pt x="897930" y="363375"/>
                  <a:pt x="910729" y="363375"/>
                </a:cubicBezTo>
                <a:close/>
                <a:moveTo>
                  <a:pt x="733631" y="363375"/>
                </a:moveTo>
                <a:cubicBezTo>
                  <a:pt x="746425" y="363375"/>
                  <a:pt x="756797" y="373746"/>
                  <a:pt x="756797" y="386540"/>
                </a:cubicBezTo>
                <a:cubicBezTo>
                  <a:pt x="756797" y="399334"/>
                  <a:pt x="746425" y="409706"/>
                  <a:pt x="733631" y="409706"/>
                </a:cubicBezTo>
                <a:cubicBezTo>
                  <a:pt x="720836" y="409706"/>
                  <a:pt x="710464" y="399334"/>
                  <a:pt x="710464" y="386540"/>
                </a:cubicBezTo>
                <a:cubicBezTo>
                  <a:pt x="710464" y="373746"/>
                  <a:pt x="720836" y="363375"/>
                  <a:pt x="733631" y="363375"/>
                </a:cubicBezTo>
                <a:close/>
                <a:moveTo>
                  <a:pt x="556528" y="363375"/>
                </a:moveTo>
                <a:cubicBezTo>
                  <a:pt x="569322" y="363375"/>
                  <a:pt x="579694" y="373746"/>
                  <a:pt x="579694" y="386541"/>
                </a:cubicBezTo>
                <a:cubicBezTo>
                  <a:pt x="579694" y="399334"/>
                  <a:pt x="569322" y="409706"/>
                  <a:pt x="556528" y="409706"/>
                </a:cubicBezTo>
                <a:cubicBezTo>
                  <a:pt x="543734" y="409706"/>
                  <a:pt x="533362" y="399334"/>
                  <a:pt x="533362" y="386541"/>
                </a:cubicBezTo>
                <a:cubicBezTo>
                  <a:pt x="533362" y="373746"/>
                  <a:pt x="543734" y="363375"/>
                  <a:pt x="556528" y="363375"/>
                </a:cubicBezTo>
                <a:close/>
                <a:moveTo>
                  <a:pt x="379431" y="363375"/>
                </a:moveTo>
                <a:cubicBezTo>
                  <a:pt x="392226" y="363375"/>
                  <a:pt x="402597" y="373746"/>
                  <a:pt x="402597" y="386541"/>
                </a:cubicBezTo>
                <a:cubicBezTo>
                  <a:pt x="402597" y="399334"/>
                  <a:pt x="392226" y="409706"/>
                  <a:pt x="379431" y="409706"/>
                </a:cubicBezTo>
                <a:cubicBezTo>
                  <a:pt x="366637" y="409706"/>
                  <a:pt x="356264" y="399334"/>
                  <a:pt x="356264" y="386541"/>
                </a:cubicBezTo>
                <a:cubicBezTo>
                  <a:pt x="356264" y="373746"/>
                  <a:pt x="366637" y="363375"/>
                  <a:pt x="379431" y="363375"/>
                </a:cubicBezTo>
                <a:close/>
                <a:moveTo>
                  <a:pt x="202328" y="363375"/>
                </a:moveTo>
                <a:cubicBezTo>
                  <a:pt x="215122" y="363375"/>
                  <a:pt x="225494" y="373746"/>
                  <a:pt x="225494" y="386541"/>
                </a:cubicBezTo>
                <a:cubicBezTo>
                  <a:pt x="225494" y="399334"/>
                  <a:pt x="215122" y="409706"/>
                  <a:pt x="202328" y="409706"/>
                </a:cubicBezTo>
                <a:cubicBezTo>
                  <a:pt x="189534" y="409706"/>
                  <a:pt x="179162" y="399334"/>
                  <a:pt x="179162" y="386541"/>
                </a:cubicBezTo>
                <a:cubicBezTo>
                  <a:pt x="179162" y="373746"/>
                  <a:pt x="189534" y="363375"/>
                  <a:pt x="202328" y="363375"/>
                </a:cubicBezTo>
                <a:close/>
                <a:moveTo>
                  <a:pt x="25230" y="363375"/>
                </a:moveTo>
                <a:cubicBezTo>
                  <a:pt x="38024" y="363375"/>
                  <a:pt x="48396" y="373746"/>
                  <a:pt x="48396" y="386541"/>
                </a:cubicBezTo>
                <a:cubicBezTo>
                  <a:pt x="48396" y="399334"/>
                  <a:pt x="38024" y="409706"/>
                  <a:pt x="25230" y="409706"/>
                </a:cubicBezTo>
                <a:cubicBezTo>
                  <a:pt x="12436" y="409706"/>
                  <a:pt x="2064" y="399334"/>
                  <a:pt x="2064" y="386541"/>
                </a:cubicBezTo>
                <a:cubicBezTo>
                  <a:pt x="2064" y="373746"/>
                  <a:pt x="12436" y="363375"/>
                  <a:pt x="25230" y="363375"/>
                </a:cubicBezTo>
                <a:close/>
                <a:moveTo>
                  <a:pt x="1619106" y="171363"/>
                </a:moveTo>
                <a:cubicBezTo>
                  <a:pt x="1631906" y="171363"/>
                  <a:pt x="1642280" y="181735"/>
                  <a:pt x="1642280" y="194528"/>
                </a:cubicBezTo>
                <a:cubicBezTo>
                  <a:pt x="1642280" y="207322"/>
                  <a:pt x="1631906" y="217694"/>
                  <a:pt x="1619106" y="217694"/>
                </a:cubicBezTo>
                <a:cubicBezTo>
                  <a:pt x="1606309" y="217694"/>
                  <a:pt x="1595935" y="207322"/>
                  <a:pt x="1595935" y="194528"/>
                </a:cubicBezTo>
                <a:cubicBezTo>
                  <a:pt x="1595935" y="181735"/>
                  <a:pt x="1606309" y="171363"/>
                  <a:pt x="1619106" y="171363"/>
                </a:cubicBezTo>
                <a:close/>
                <a:moveTo>
                  <a:pt x="1442020" y="171363"/>
                </a:moveTo>
                <a:cubicBezTo>
                  <a:pt x="1454815" y="171363"/>
                  <a:pt x="1465185" y="181735"/>
                  <a:pt x="1465185" y="194529"/>
                </a:cubicBezTo>
                <a:cubicBezTo>
                  <a:pt x="1465185" y="207323"/>
                  <a:pt x="1454815" y="217694"/>
                  <a:pt x="1442020" y="217694"/>
                </a:cubicBezTo>
                <a:cubicBezTo>
                  <a:pt x="1429226" y="217694"/>
                  <a:pt x="1418855" y="207323"/>
                  <a:pt x="1418855" y="194529"/>
                </a:cubicBezTo>
                <a:cubicBezTo>
                  <a:pt x="1418855" y="181735"/>
                  <a:pt x="1429226" y="171363"/>
                  <a:pt x="1442020" y="171363"/>
                </a:cubicBezTo>
                <a:close/>
                <a:moveTo>
                  <a:pt x="1264921" y="171363"/>
                </a:moveTo>
                <a:cubicBezTo>
                  <a:pt x="1277715" y="171363"/>
                  <a:pt x="1288088" y="181735"/>
                  <a:pt x="1288088" y="194529"/>
                </a:cubicBezTo>
                <a:cubicBezTo>
                  <a:pt x="1288088" y="207323"/>
                  <a:pt x="1277715" y="217694"/>
                  <a:pt x="1264921" y="217694"/>
                </a:cubicBezTo>
                <a:cubicBezTo>
                  <a:pt x="1252126" y="217694"/>
                  <a:pt x="1241754" y="207323"/>
                  <a:pt x="1241754" y="194529"/>
                </a:cubicBezTo>
                <a:cubicBezTo>
                  <a:pt x="1241754" y="181735"/>
                  <a:pt x="1252126" y="171363"/>
                  <a:pt x="1264921" y="171363"/>
                </a:cubicBezTo>
                <a:close/>
                <a:moveTo>
                  <a:pt x="1087830" y="171363"/>
                </a:moveTo>
                <a:cubicBezTo>
                  <a:pt x="1100626" y="171363"/>
                  <a:pt x="1110998" y="181735"/>
                  <a:pt x="1110998" y="194529"/>
                </a:cubicBezTo>
                <a:cubicBezTo>
                  <a:pt x="1110998" y="207323"/>
                  <a:pt x="1100626" y="217695"/>
                  <a:pt x="1087830" y="217695"/>
                </a:cubicBezTo>
                <a:cubicBezTo>
                  <a:pt x="1075032" y="217695"/>
                  <a:pt x="1064659" y="207323"/>
                  <a:pt x="1064659" y="194529"/>
                </a:cubicBezTo>
                <a:cubicBezTo>
                  <a:pt x="1064659" y="181735"/>
                  <a:pt x="1075032" y="171363"/>
                  <a:pt x="1087830" y="171363"/>
                </a:cubicBezTo>
                <a:close/>
                <a:moveTo>
                  <a:pt x="910729" y="171363"/>
                </a:moveTo>
                <a:cubicBezTo>
                  <a:pt x="923523" y="171363"/>
                  <a:pt x="933892" y="181735"/>
                  <a:pt x="933892" y="194529"/>
                </a:cubicBezTo>
                <a:cubicBezTo>
                  <a:pt x="933892" y="207323"/>
                  <a:pt x="923523" y="217695"/>
                  <a:pt x="910729" y="217695"/>
                </a:cubicBezTo>
                <a:cubicBezTo>
                  <a:pt x="897930" y="217695"/>
                  <a:pt x="887563" y="207323"/>
                  <a:pt x="887563" y="194529"/>
                </a:cubicBezTo>
                <a:cubicBezTo>
                  <a:pt x="887563" y="181735"/>
                  <a:pt x="897930" y="171363"/>
                  <a:pt x="910729" y="171363"/>
                </a:cubicBezTo>
                <a:close/>
                <a:moveTo>
                  <a:pt x="733631" y="171363"/>
                </a:moveTo>
                <a:cubicBezTo>
                  <a:pt x="746426" y="171363"/>
                  <a:pt x="756798" y="181735"/>
                  <a:pt x="756798" y="194529"/>
                </a:cubicBezTo>
                <a:cubicBezTo>
                  <a:pt x="756798" y="207323"/>
                  <a:pt x="746426" y="217695"/>
                  <a:pt x="733631" y="217695"/>
                </a:cubicBezTo>
                <a:cubicBezTo>
                  <a:pt x="720837" y="217695"/>
                  <a:pt x="710465" y="207323"/>
                  <a:pt x="710465" y="194529"/>
                </a:cubicBezTo>
                <a:cubicBezTo>
                  <a:pt x="710465" y="181735"/>
                  <a:pt x="720837" y="171363"/>
                  <a:pt x="733631" y="171363"/>
                </a:cubicBezTo>
                <a:close/>
                <a:moveTo>
                  <a:pt x="556529" y="171363"/>
                </a:moveTo>
                <a:cubicBezTo>
                  <a:pt x="569323" y="171363"/>
                  <a:pt x="579695" y="181735"/>
                  <a:pt x="579695" y="194529"/>
                </a:cubicBezTo>
                <a:cubicBezTo>
                  <a:pt x="579695" y="207323"/>
                  <a:pt x="569323" y="217695"/>
                  <a:pt x="556529" y="217695"/>
                </a:cubicBezTo>
                <a:cubicBezTo>
                  <a:pt x="543734" y="217695"/>
                  <a:pt x="533362" y="207323"/>
                  <a:pt x="533362" y="194529"/>
                </a:cubicBezTo>
                <a:cubicBezTo>
                  <a:pt x="533362" y="181735"/>
                  <a:pt x="543734" y="171363"/>
                  <a:pt x="556529" y="171363"/>
                </a:cubicBezTo>
                <a:close/>
                <a:moveTo>
                  <a:pt x="379431" y="171363"/>
                </a:moveTo>
                <a:cubicBezTo>
                  <a:pt x="392227" y="171363"/>
                  <a:pt x="402597" y="181735"/>
                  <a:pt x="402597" y="194529"/>
                </a:cubicBezTo>
                <a:cubicBezTo>
                  <a:pt x="402597" y="207323"/>
                  <a:pt x="392227" y="217695"/>
                  <a:pt x="379431" y="217695"/>
                </a:cubicBezTo>
                <a:cubicBezTo>
                  <a:pt x="366637" y="217695"/>
                  <a:pt x="356265" y="207323"/>
                  <a:pt x="356265" y="194529"/>
                </a:cubicBezTo>
                <a:cubicBezTo>
                  <a:pt x="356265" y="181735"/>
                  <a:pt x="366637" y="171363"/>
                  <a:pt x="379431" y="171363"/>
                </a:cubicBezTo>
                <a:close/>
                <a:moveTo>
                  <a:pt x="202328" y="171363"/>
                </a:moveTo>
                <a:cubicBezTo>
                  <a:pt x="215122" y="171363"/>
                  <a:pt x="225494" y="181735"/>
                  <a:pt x="225494" y="194529"/>
                </a:cubicBezTo>
                <a:cubicBezTo>
                  <a:pt x="225494" y="207323"/>
                  <a:pt x="215122" y="217695"/>
                  <a:pt x="202328" y="217695"/>
                </a:cubicBezTo>
                <a:cubicBezTo>
                  <a:pt x="189534" y="217695"/>
                  <a:pt x="179162" y="207323"/>
                  <a:pt x="179162" y="194529"/>
                </a:cubicBezTo>
                <a:cubicBezTo>
                  <a:pt x="179162" y="181735"/>
                  <a:pt x="189534" y="171363"/>
                  <a:pt x="202328" y="171363"/>
                </a:cubicBezTo>
                <a:close/>
                <a:moveTo>
                  <a:pt x="25230" y="171363"/>
                </a:moveTo>
                <a:cubicBezTo>
                  <a:pt x="38024" y="171363"/>
                  <a:pt x="48396" y="181735"/>
                  <a:pt x="48396" y="194529"/>
                </a:cubicBezTo>
                <a:cubicBezTo>
                  <a:pt x="48396" y="207323"/>
                  <a:pt x="38024" y="217695"/>
                  <a:pt x="25230" y="217695"/>
                </a:cubicBezTo>
                <a:cubicBezTo>
                  <a:pt x="12436" y="217695"/>
                  <a:pt x="2064" y="207323"/>
                  <a:pt x="2064" y="194529"/>
                </a:cubicBezTo>
                <a:cubicBezTo>
                  <a:pt x="2064" y="181735"/>
                  <a:pt x="12436" y="171363"/>
                  <a:pt x="25230" y="171363"/>
                </a:cubicBezTo>
                <a:close/>
                <a:moveTo>
                  <a:pt x="1621172" y="0"/>
                </a:moveTo>
                <a:cubicBezTo>
                  <a:pt x="1633971" y="0"/>
                  <a:pt x="1644345" y="10372"/>
                  <a:pt x="1644345" y="23166"/>
                </a:cubicBezTo>
                <a:cubicBezTo>
                  <a:pt x="1644345" y="35960"/>
                  <a:pt x="1633971" y="46332"/>
                  <a:pt x="1621172" y="46332"/>
                </a:cubicBezTo>
                <a:cubicBezTo>
                  <a:pt x="1608375" y="46332"/>
                  <a:pt x="1598000" y="35960"/>
                  <a:pt x="1598000" y="23166"/>
                </a:cubicBezTo>
                <a:cubicBezTo>
                  <a:pt x="1598000" y="10372"/>
                  <a:pt x="1608375" y="0"/>
                  <a:pt x="1621172" y="0"/>
                </a:cubicBezTo>
                <a:close/>
                <a:moveTo>
                  <a:pt x="1444085" y="0"/>
                </a:moveTo>
                <a:cubicBezTo>
                  <a:pt x="1456880" y="0"/>
                  <a:pt x="1467249" y="10372"/>
                  <a:pt x="1467249" y="23166"/>
                </a:cubicBezTo>
                <a:cubicBezTo>
                  <a:pt x="1467249" y="35960"/>
                  <a:pt x="1456880" y="46332"/>
                  <a:pt x="1444085" y="46332"/>
                </a:cubicBezTo>
                <a:cubicBezTo>
                  <a:pt x="1431293" y="46332"/>
                  <a:pt x="1420920" y="35960"/>
                  <a:pt x="1420920" y="23166"/>
                </a:cubicBezTo>
                <a:cubicBezTo>
                  <a:pt x="1420920" y="10372"/>
                  <a:pt x="1431293" y="0"/>
                  <a:pt x="1444085" y="0"/>
                </a:cubicBezTo>
                <a:close/>
                <a:moveTo>
                  <a:pt x="1266987" y="0"/>
                </a:moveTo>
                <a:cubicBezTo>
                  <a:pt x="1279781" y="0"/>
                  <a:pt x="1290153" y="10372"/>
                  <a:pt x="1290153" y="23166"/>
                </a:cubicBezTo>
                <a:cubicBezTo>
                  <a:pt x="1290153" y="35960"/>
                  <a:pt x="1279781" y="46332"/>
                  <a:pt x="1266987" y="46332"/>
                </a:cubicBezTo>
                <a:cubicBezTo>
                  <a:pt x="1254191" y="46332"/>
                  <a:pt x="1243821" y="35960"/>
                  <a:pt x="1243821" y="23166"/>
                </a:cubicBezTo>
                <a:cubicBezTo>
                  <a:pt x="1243821" y="10372"/>
                  <a:pt x="1254191" y="0"/>
                  <a:pt x="1266987" y="0"/>
                </a:cubicBezTo>
                <a:close/>
                <a:moveTo>
                  <a:pt x="1089895" y="0"/>
                </a:moveTo>
                <a:cubicBezTo>
                  <a:pt x="1102692" y="0"/>
                  <a:pt x="1113063" y="10372"/>
                  <a:pt x="1113063" y="23166"/>
                </a:cubicBezTo>
                <a:cubicBezTo>
                  <a:pt x="1113063" y="35960"/>
                  <a:pt x="1102692" y="46332"/>
                  <a:pt x="1089895" y="46332"/>
                </a:cubicBezTo>
                <a:cubicBezTo>
                  <a:pt x="1077098" y="46332"/>
                  <a:pt x="1066725" y="35960"/>
                  <a:pt x="1066725" y="23166"/>
                </a:cubicBezTo>
                <a:cubicBezTo>
                  <a:pt x="1066725" y="10372"/>
                  <a:pt x="1077098" y="0"/>
                  <a:pt x="1089895" y="0"/>
                </a:cubicBezTo>
                <a:close/>
                <a:moveTo>
                  <a:pt x="912794" y="0"/>
                </a:moveTo>
                <a:cubicBezTo>
                  <a:pt x="925585" y="0"/>
                  <a:pt x="935957" y="10372"/>
                  <a:pt x="935957" y="23166"/>
                </a:cubicBezTo>
                <a:cubicBezTo>
                  <a:pt x="935957" y="35960"/>
                  <a:pt x="925585" y="46332"/>
                  <a:pt x="912794" y="46332"/>
                </a:cubicBezTo>
                <a:cubicBezTo>
                  <a:pt x="899993" y="46332"/>
                  <a:pt x="889627" y="35960"/>
                  <a:pt x="889627" y="23166"/>
                </a:cubicBezTo>
                <a:cubicBezTo>
                  <a:pt x="889627" y="10372"/>
                  <a:pt x="899993" y="0"/>
                  <a:pt x="912794" y="0"/>
                </a:cubicBezTo>
                <a:close/>
                <a:moveTo>
                  <a:pt x="735696" y="0"/>
                </a:moveTo>
                <a:cubicBezTo>
                  <a:pt x="748490" y="0"/>
                  <a:pt x="758862" y="10372"/>
                  <a:pt x="758862" y="23166"/>
                </a:cubicBezTo>
                <a:cubicBezTo>
                  <a:pt x="758862" y="35960"/>
                  <a:pt x="748490" y="46332"/>
                  <a:pt x="735696" y="46332"/>
                </a:cubicBezTo>
                <a:cubicBezTo>
                  <a:pt x="722902" y="46332"/>
                  <a:pt x="712529" y="35960"/>
                  <a:pt x="712529" y="23166"/>
                </a:cubicBezTo>
                <a:cubicBezTo>
                  <a:pt x="712529" y="10372"/>
                  <a:pt x="722902" y="0"/>
                  <a:pt x="735696" y="0"/>
                </a:cubicBezTo>
                <a:close/>
                <a:moveTo>
                  <a:pt x="558593" y="0"/>
                </a:moveTo>
                <a:cubicBezTo>
                  <a:pt x="571387" y="0"/>
                  <a:pt x="581760" y="10372"/>
                  <a:pt x="581760" y="23166"/>
                </a:cubicBezTo>
                <a:cubicBezTo>
                  <a:pt x="581760" y="35960"/>
                  <a:pt x="571387" y="46332"/>
                  <a:pt x="558593" y="46332"/>
                </a:cubicBezTo>
                <a:cubicBezTo>
                  <a:pt x="545799" y="46332"/>
                  <a:pt x="535428" y="35960"/>
                  <a:pt x="535428" y="23166"/>
                </a:cubicBezTo>
                <a:cubicBezTo>
                  <a:pt x="535428" y="10372"/>
                  <a:pt x="545799" y="0"/>
                  <a:pt x="558593" y="0"/>
                </a:cubicBezTo>
                <a:close/>
                <a:moveTo>
                  <a:pt x="381496" y="0"/>
                </a:moveTo>
                <a:cubicBezTo>
                  <a:pt x="394291" y="0"/>
                  <a:pt x="404661" y="10372"/>
                  <a:pt x="404661" y="23166"/>
                </a:cubicBezTo>
                <a:cubicBezTo>
                  <a:pt x="404661" y="35960"/>
                  <a:pt x="394291" y="46332"/>
                  <a:pt x="381496" y="46332"/>
                </a:cubicBezTo>
                <a:cubicBezTo>
                  <a:pt x="368702" y="46332"/>
                  <a:pt x="358329" y="35960"/>
                  <a:pt x="358329" y="23166"/>
                </a:cubicBezTo>
                <a:cubicBezTo>
                  <a:pt x="358329" y="10372"/>
                  <a:pt x="368702" y="0"/>
                  <a:pt x="381496" y="0"/>
                </a:cubicBezTo>
                <a:close/>
                <a:moveTo>
                  <a:pt x="204394" y="0"/>
                </a:moveTo>
                <a:cubicBezTo>
                  <a:pt x="217188" y="0"/>
                  <a:pt x="227560" y="10372"/>
                  <a:pt x="227560" y="23166"/>
                </a:cubicBezTo>
                <a:cubicBezTo>
                  <a:pt x="227560" y="35960"/>
                  <a:pt x="217188" y="46332"/>
                  <a:pt x="204394" y="46332"/>
                </a:cubicBezTo>
                <a:cubicBezTo>
                  <a:pt x="191600" y="46332"/>
                  <a:pt x="181228" y="35960"/>
                  <a:pt x="181228" y="23166"/>
                </a:cubicBezTo>
                <a:cubicBezTo>
                  <a:pt x="181228" y="10372"/>
                  <a:pt x="191600" y="0"/>
                  <a:pt x="204394" y="0"/>
                </a:cubicBezTo>
                <a:close/>
                <a:moveTo>
                  <a:pt x="27296" y="0"/>
                </a:moveTo>
                <a:cubicBezTo>
                  <a:pt x="40090" y="0"/>
                  <a:pt x="50462" y="10372"/>
                  <a:pt x="50462" y="23166"/>
                </a:cubicBezTo>
                <a:cubicBezTo>
                  <a:pt x="50462" y="35960"/>
                  <a:pt x="40090" y="46332"/>
                  <a:pt x="27296" y="46332"/>
                </a:cubicBezTo>
                <a:cubicBezTo>
                  <a:pt x="14502" y="46332"/>
                  <a:pt x="4130" y="35960"/>
                  <a:pt x="4130" y="23166"/>
                </a:cubicBezTo>
                <a:cubicBezTo>
                  <a:pt x="4130" y="10372"/>
                  <a:pt x="14502" y="0"/>
                  <a:pt x="27296" y="0"/>
                </a:cubicBezTo>
                <a:close/>
              </a:path>
            </a:pathLst>
          </a:custGeom>
          <a:gradFill>
            <a:gsLst>
              <a:gs pos="0">
                <a:schemeClr val="accent1"/>
              </a:gs>
              <a:gs pos="100000">
                <a:srgbClr val="F3F3F3"/>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20" name="Google Shape;220;p15"/>
          <p:cNvSpPr/>
          <p:nvPr/>
        </p:nvSpPr>
        <p:spPr>
          <a:xfrm>
            <a:off x="11551200" y="2579124"/>
            <a:ext cx="640800" cy="604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5"/>
          <p:cNvSpPr/>
          <p:nvPr/>
        </p:nvSpPr>
        <p:spPr>
          <a:xfrm>
            <a:off x="968064" y="6253800"/>
            <a:ext cx="640800" cy="60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5"/>
          <p:cNvSpPr txBox="1">
            <a:spLocks noGrp="1"/>
          </p:cNvSpPr>
          <p:nvPr>
            <p:ph type="sldNum" idx="12"/>
          </p:nvPr>
        </p:nvSpPr>
        <p:spPr>
          <a:xfrm>
            <a:off x="11296726"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223" name="Google Shape;223;p15"/>
          <p:cNvSpPr txBox="1">
            <a:spLocks noGrp="1"/>
          </p:cNvSpPr>
          <p:nvPr>
            <p:ph type="title"/>
          </p:nvPr>
        </p:nvSpPr>
        <p:spPr>
          <a:xfrm>
            <a:off x="3796200" y="510375"/>
            <a:ext cx="8077500" cy="865500"/>
          </a:xfrm>
          <a:prstGeom prst="rect">
            <a:avLst/>
          </a:prstGeom>
        </p:spPr>
        <p:txBody>
          <a:bodyPr spcFirstLastPara="1" wrap="square" lIns="121900" tIns="121900" rIns="121900" bIns="121900" anchor="ctr" anchorCtr="0">
            <a:noAutofit/>
          </a:bodyPr>
          <a:lstStyle>
            <a:lvl1pPr lvl="0" algn="r" rtl="0">
              <a:spcBef>
                <a:spcPts val="0"/>
              </a:spcBef>
              <a:spcAft>
                <a:spcPts val="0"/>
              </a:spcAft>
              <a:buSzPts val="4800"/>
              <a:buNone/>
              <a:defRPr/>
            </a:lvl1pPr>
            <a:lvl2pPr lvl="1" algn="r" rtl="0">
              <a:spcBef>
                <a:spcPts val="0"/>
              </a:spcBef>
              <a:spcAft>
                <a:spcPts val="0"/>
              </a:spcAft>
              <a:buSzPts val="4800"/>
              <a:buNone/>
              <a:defRPr/>
            </a:lvl2pPr>
            <a:lvl3pPr lvl="2" algn="r" rtl="0">
              <a:spcBef>
                <a:spcPts val="0"/>
              </a:spcBef>
              <a:spcAft>
                <a:spcPts val="0"/>
              </a:spcAft>
              <a:buSzPts val="4800"/>
              <a:buNone/>
              <a:defRPr/>
            </a:lvl3pPr>
            <a:lvl4pPr lvl="3" algn="r" rtl="0">
              <a:spcBef>
                <a:spcPts val="0"/>
              </a:spcBef>
              <a:spcAft>
                <a:spcPts val="0"/>
              </a:spcAft>
              <a:buSzPts val="4800"/>
              <a:buNone/>
              <a:defRPr/>
            </a:lvl4pPr>
            <a:lvl5pPr lvl="4" algn="r" rtl="0">
              <a:spcBef>
                <a:spcPts val="0"/>
              </a:spcBef>
              <a:spcAft>
                <a:spcPts val="0"/>
              </a:spcAft>
              <a:buSzPts val="4800"/>
              <a:buNone/>
              <a:defRPr/>
            </a:lvl5pPr>
            <a:lvl6pPr lvl="5" algn="r" rtl="0">
              <a:spcBef>
                <a:spcPts val="0"/>
              </a:spcBef>
              <a:spcAft>
                <a:spcPts val="0"/>
              </a:spcAft>
              <a:buSzPts val="4800"/>
              <a:buNone/>
              <a:defRPr/>
            </a:lvl6pPr>
            <a:lvl7pPr lvl="6" algn="r" rtl="0">
              <a:spcBef>
                <a:spcPts val="0"/>
              </a:spcBef>
              <a:spcAft>
                <a:spcPts val="0"/>
              </a:spcAft>
              <a:buSzPts val="4800"/>
              <a:buNone/>
              <a:defRPr/>
            </a:lvl7pPr>
            <a:lvl8pPr lvl="7" algn="r" rtl="0">
              <a:spcBef>
                <a:spcPts val="0"/>
              </a:spcBef>
              <a:spcAft>
                <a:spcPts val="0"/>
              </a:spcAft>
              <a:buSzPts val="4800"/>
              <a:buNone/>
              <a:defRPr/>
            </a:lvl8pPr>
            <a:lvl9pPr lvl="8" algn="r" rtl="0">
              <a:spcBef>
                <a:spcPts val="0"/>
              </a:spcBef>
              <a:spcAft>
                <a:spcPts val="0"/>
              </a:spcAft>
              <a:buSzPts val="4800"/>
              <a:buNone/>
              <a:defRPr/>
            </a:lvl9pPr>
          </a:lstStyle>
          <a:p>
            <a:endParaRPr/>
          </a:p>
        </p:txBody>
      </p:sp>
      <p:sp>
        <p:nvSpPr>
          <p:cNvPr id="224" name="Google Shape;224;p15"/>
          <p:cNvSpPr txBox="1">
            <a:spLocks noGrp="1"/>
          </p:cNvSpPr>
          <p:nvPr>
            <p:ph type="subTitle" idx="1"/>
          </p:nvPr>
        </p:nvSpPr>
        <p:spPr>
          <a:xfrm>
            <a:off x="968075" y="2579125"/>
            <a:ext cx="4779600" cy="3245100"/>
          </a:xfrm>
          <a:prstGeom prst="rect">
            <a:avLst/>
          </a:prstGeom>
        </p:spPr>
        <p:txBody>
          <a:bodyPr spcFirstLastPara="1" wrap="square" lIns="121900" tIns="121900" rIns="121900" bIns="121900" anchor="t" anchorCtr="0">
            <a:noAutofit/>
          </a:bodyPr>
          <a:lstStyle>
            <a:lvl1pPr lvl="0" algn="r" rtl="0">
              <a:lnSpc>
                <a:spcPct val="100000"/>
              </a:lnSpc>
              <a:spcBef>
                <a:spcPts val="0"/>
              </a:spcBef>
              <a:spcAft>
                <a:spcPts val="0"/>
              </a:spcAft>
              <a:buSzPts val="24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5" name="Google Shape;225;p15"/>
          <p:cNvSpPr/>
          <p:nvPr/>
        </p:nvSpPr>
        <p:spPr>
          <a:xfrm>
            <a:off x="968075" y="3918525"/>
            <a:ext cx="2204700" cy="2050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26" name="Google Shape;226;p15"/>
          <p:cNvSpPr txBox="1"/>
          <p:nvPr/>
        </p:nvSpPr>
        <p:spPr>
          <a:xfrm rot="5400000">
            <a:off x="-630575" y="6206825"/>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lt2"/>
                </a:solidFill>
                <a:latin typeface="Barlow Condensed"/>
                <a:ea typeface="Barlow Condensed"/>
                <a:cs typeface="Barlow Condensed"/>
                <a:sym typeface="Barlow Condensed"/>
              </a:rPr>
              <a:t>SLIDESMANIA.COM</a:t>
            </a:r>
            <a:endParaRPr>
              <a:solidFill>
                <a:schemeClr val="lt2"/>
              </a:solidFill>
              <a:latin typeface="Barlow Condensed"/>
              <a:ea typeface="Barlow Condensed"/>
              <a:cs typeface="Barlow Condensed"/>
              <a:sym typeface="Barlow Condense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7F7F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4" y="593367"/>
            <a:ext cx="113610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rgbClr val="FFFFFF"/>
              </a:buClr>
              <a:buSzPts val="4800"/>
              <a:buFont typeface="Poppins ExtraBold"/>
              <a:buNone/>
              <a:defRPr sz="4800">
                <a:solidFill>
                  <a:srgbClr val="FFFFFF"/>
                </a:solidFill>
                <a:latin typeface="Poppins ExtraBold"/>
                <a:ea typeface="Poppins ExtraBold"/>
                <a:cs typeface="Poppins ExtraBold"/>
                <a:sym typeface="Poppins ExtraBold"/>
              </a:defRPr>
            </a:lvl1pPr>
            <a:lvl2pPr lvl="1">
              <a:spcBef>
                <a:spcPts val="0"/>
              </a:spcBef>
              <a:spcAft>
                <a:spcPts val="0"/>
              </a:spcAft>
              <a:buClr>
                <a:srgbClr val="FFFFFF"/>
              </a:buClr>
              <a:buSzPts val="4800"/>
              <a:buFont typeface="Poppins Black"/>
              <a:buNone/>
              <a:defRPr sz="4800">
                <a:solidFill>
                  <a:srgbClr val="FFFFFF"/>
                </a:solidFill>
                <a:latin typeface="Poppins Black"/>
                <a:ea typeface="Poppins Black"/>
                <a:cs typeface="Poppins Black"/>
                <a:sym typeface="Poppins Black"/>
              </a:defRPr>
            </a:lvl2pPr>
            <a:lvl3pPr lvl="2">
              <a:spcBef>
                <a:spcPts val="0"/>
              </a:spcBef>
              <a:spcAft>
                <a:spcPts val="0"/>
              </a:spcAft>
              <a:buClr>
                <a:srgbClr val="FFFFFF"/>
              </a:buClr>
              <a:buSzPts val="4800"/>
              <a:buFont typeface="Poppins Black"/>
              <a:buNone/>
              <a:defRPr sz="4800">
                <a:solidFill>
                  <a:srgbClr val="FFFFFF"/>
                </a:solidFill>
                <a:latin typeface="Poppins Black"/>
                <a:ea typeface="Poppins Black"/>
                <a:cs typeface="Poppins Black"/>
                <a:sym typeface="Poppins Black"/>
              </a:defRPr>
            </a:lvl3pPr>
            <a:lvl4pPr lvl="3">
              <a:spcBef>
                <a:spcPts val="0"/>
              </a:spcBef>
              <a:spcAft>
                <a:spcPts val="0"/>
              </a:spcAft>
              <a:buClr>
                <a:srgbClr val="FFFFFF"/>
              </a:buClr>
              <a:buSzPts val="4800"/>
              <a:buFont typeface="Poppins Black"/>
              <a:buNone/>
              <a:defRPr sz="4800">
                <a:solidFill>
                  <a:srgbClr val="FFFFFF"/>
                </a:solidFill>
                <a:latin typeface="Poppins Black"/>
                <a:ea typeface="Poppins Black"/>
                <a:cs typeface="Poppins Black"/>
                <a:sym typeface="Poppins Black"/>
              </a:defRPr>
            </a:lvl4pPr>
            <a:lvl5pPr lvl="4">
              <a:spcBef>
                <a:spcPts val="0"/>
              </a:spcBef>
              <a:spcAft>
                <a:spcPts val="0"/>
              </a:spcAft>
              <a:buClr>
                <a:srgbClr val="FFFFFF"/>
              </a:buClr>
              <a:buSzPts val="4800"/>
              <a:buFont typeface="Poppins Black"/>
              <a:buNone/>
              <a:defRPr sz="4800">
                <a:solidFill>
                  <a:srgbClr val="FFFFFF"/>
                </a:solidFill>
                <a:latin typeface="Poppins Black"/>
                <a:ea typeface="Poppins Black"/>
                <a:cs typeface="Poppins Black"/>
                <a:sym typeface="Poppins Black"/>
              </a:defRPr>
            </a:lvl5pPr>
            <a:lvl6pPr lvl="5">
              <a:spcBef>
                <a:spcPts val="0"/>
              </a:spcBef>
              <a:spcAft>
                <a:spcPts val="0"/>
              </a:spcAft>
              <a:buClr>
                <a:srgbClr val="FFFFFF"/>
              </a:buClr>
              <a:buSzPts val="4800"/>
              <a:buFont typeface="Poppins Black"/>
              <a:buNone/>
              <a:defRPr sz="4800">
                <a:solidFill>
                  <a:srgbClr val="FFFFFF"/>
                </a:solidFill>
                <a:latin typeface="Poppins Black"/>
                <a:ea typeface="Poppins Black"/>
                <a:cs typeface="Poppins Black"/>
                <a:sym typeface="Poppins Black"/>
              </a:defRPr>
            </a:lvl6pPr>
            <a:lvl7pPr lvl="6">
              <a:spcBef>
                <a:spcPts val="0"/>
              </a:spcBef>
              <a:spcAft>
                <a:spcPts val="0"/>
              </a:spcAft>
              <a:buClr>
                <a:srgbClr val="FFFFFF"/>
              </a:buClr>
              <a:buSzPts val="4800"/>
              <a:buFont typeface="Poppins Black"/>
              <a:buNone/>
              <a:defRPr sz="4800">
                <a:solidFill>
                  <a:srgbClr val="FFFFFF"/>
                </a:solidFill>
                <a:latin typeface="Poppins Black"/>
                <a:ea typeface="Poppins Black"/>
                <a:cs typeface="Poppins Black"/>
                <a:sym typeface="Poppins Black"/>
              </a:defRPr>
            </a:lvl7pPr>
            <a:lvl8pPr lvl="7">
              <a:spcBef>
                <a:spcPts val="0"/>
              </a:spcBef>
              <a:spcAft>
                <a:spcPts val="0"/>
              </a:spcAft>
              <a:buClr>
                <a:srgbClr val="FFFFFF"/>
              </a:buClr>
              <a:buSzPts val="4800"/>
              <a:buFont typeface="Poppins Black"/>
              <a:buNone/>
              <a:defRPr sz="4800">
                <a:solidFill>
                  <a:srgbClr val="FFFFFF"/>
                </a:solidFill>
                <a:latin typeface="Poppins Black"/>
                <a:ea typeface="Poppins Black"/>
                <a:cs typeface="Poppins Black"/>
                <a:sym typeface="Poppins Black"/>
              </a:defRPr>
            </a:lvl8pPr>
            <a:lvl9pPr lvl="8">
              <a:spcBef>
                <a:spcPts val="0"/>
              </a:spcBef>
              <a:spcAft>
                <a:spcPts val="0"/>
              </a:spcAft>
              <a:buClr>
                <a:srgbClr val="FFFFFF"/>
              </a:buClr>
              <a:buSzPts val="4800"/>
              <a:buFont typeface="Poppins Black"/>
              <a:buNone/>
              <a:defRPr sz="4800">
                <a:solidFill>
                  <a:srgbClr val="FFFFFF"/>
                </a:solidFill>
                <a:latin typeface="Poppins Black"/>
                <a:ea typeface="Poppins Black"/>
                <a:cs typeface="Poppins Black"/>
                <a:sym typeface="Poppins Black"/>
              </a:defRPr>
            </a:lvl9pPr>
          </a:lstStyle>
          <a:p>
            <a:endParaRPr/>
          </a:p>
        </p:txBody>
      </p:sp>
      <p:sp>
        <p:nvSpPr>
          <p:cNvPr id="7" name="Google Shape;7;p1"/>
          <p:cNvSpPr txBox="1">
            <a:spLocks noGrp="1"/>
          </p:cNvSpPr>
          <p:nvPr>
            <p:ph type="body" idx="1"/>
          </p:nvPr>
        </p:nvSpPr>
        <p:spPr>
          <a:xfrm>
            <a:off x="415604" y="1536633"/>
            <a:ext cx="113610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Font typeface="Poppins"/>
              <a:buChar char="●"/>
              <a:defRPr sz="2400">
                <a:solidFill>
                  <a:schemeClr val="dk2"/>
                </a:solidFill>
                <a:latin typeface="Poppins"/>
                <a:ea typeface="Poppins"/>
                <a:cs typeface="Poppins"/>
                <a:sym typeface="Poppins"/>
              </a:defRPr>
            </a:lvl1pPr>
            <a:lvl2pPr marL="914400" lvl="1" indent="-381000">
              <a:lnSpc>
                <a:spcPct val="115000"/>
              </a:lnSpc>
              <a:spcBef>
                <a:spcPts val="2100"/>
              </a:spcBef>
              <a:spcAft>
                <a:spcPts val="0"/>
              </a:spcAft>
              <a:buClr>
                <a:schemeClr val="dk2"/>
              </a:buClr>
              <a:buSzPts val="2400"/>
              <a:buFont typeface="Poppins"/>
              <a:buChar char="○"/>
              <a:defRPr sz="2400">
                <a:solidFill>
                  <a:schemeClr val="dk2"/>
                </a:solidFill>
                <a:latin typeface="Poppins"/>
                <a:ea typeface="Poppins"/>
                <a:cs typeface="Poppins"/>
                <a:sym typeface="Poppins"/>
              </a:defRPr>
            </a:lvl2pPr>
            <a:lvl3pPr marL="1371600" lvl="2" indent="-381000">
              <a:lnSpc>
                <a:spcPct val="115000"/>
              </a:lnSpc>
              <a:spcBef>
                <a:spcPts val="2100"/>
              </a:spcBef>
              <a:spcAft>
                <a:spcPts val="0"/>
              </a:spcAft>
              <a:buClr>
                <a:schemeClr val="dk2"/>
              </a:buClr>
              <a:buSzPts val="2400"/>
              <a:buFont typeface="Poppins"/>
              <a:buChar char="■"/>
              <a:defRPr sz="2400">
                <a:solidFill>
                  <a:schemeClr val="dk2"/>
                </a:solidFill>
                <a:latin typeface="Poppins"/>
                <a:ea typeface="Poppins"/>
                <a:cs typeface="Poppins"/>
                <a:sym typeface="Poppins"/>
              </a:defRPr>
            </a:lvl3pPr>
            <a:lvl4pPr marL="1828800" lvl="3" indent="-381000">
              <a:lnSpc>
                <a:spcPct val="115000"/>
              </a:lnSpc>
              <a:spcBef>
                <a:spcPts val="2100"/>
              </a:spcBef>
              <a:spcAft>
                <a:spcPts val="0"/>
              </a:spcAft>
              <a:buClr>
                <a:schemeClr val="dk2"/>
              </a:buClr>
              <a:buSzPts val="2400"/>
              <a:buFont typeface="Poppins"/>
              <a:buChar char="●"/>
              <a:defRPr sz="2400">
                <a:solidFill>
                  <a:schemeClr val="dk2"/>
                </a:solidFill>
                <a:latin typeface="Poppins"/>
                <a:ea typeface="Poppins"/>
                <a:cs typeface="Poppins"/>
                <a:sym typeface="Poppins"/>
              </a:defRPr>
            </a:lvl4pPr>
            <a:lvl5pPr marL="2286000" lvl="4" indent="-381000">
              <a:lnSpc>
                <a:spcPct val="115000"/>
              </a:lnSpc>
              <a:spcBef>
                <a:spcPts val="2100"/>
              </a:spcBef>
              <a:spcAft>
                <a:spcPts val="0"/>
              </a:spcAft>
              <a:buClr>
                <a:schemeClr val="dk2"/>
              </a:buClr>
              <a:buSzPts val="2400"/>
              <a:buFont typeface="Poppins"/>
              <a:buChar char="○"/>
              <a:defRPr sz="2400">
                <a:solidFill>
                  <a:schemeClr val="dk2"/>
                </a:solidFill>
                <a:latin typeface="Poppins"/>
                <a:ea typeface="Poppins"/>
                <a:cs typeface="Poppins"/>
                <a:sym typeface="Poppins"/>
              </a:defRPr>
            </a:lvl5pPr>
            <a:lvl6pPr marL="2743200" lvl="5" indent="-381000">
              <a:lnSpc>
                <a:spcPct val="115000"/>
              </a:lnSpc>
              <a:spcBef>
                <a:spcPts val="2100"/>
              </a:spcBef>
              <a:spcAft>
                <a:spcPts val="0"/>
              </a:spcAft>
              <a:buClr>
                <a:schemeClr val="dk2"/>
              </a:buClr>
              <a:buSzPts val="2400"/>
              <a:buFont typeface="Poppins"/>
              <a:buChar char="■"/>
              <a:defRPr sz="2400">
                <a:solidFill>
                  <a:schemeClr val="dk2"/>
                </a:solidFill>
                <a:latin typeface="Poppins"/>
                <a:ea typeface="Poppins"/>
                <a:cs typeface="Poppins"/>
                <a:sym typeface="Poppins"/>
              </a:defRPr>
            </a:lvl6pPr>
            <a:lvl7pPr marL="3200400" lvl="6" indent="-381000">
              <a:lnSpc>
                <a:spcPct val="115000"/>
              </a:lnSpc>
              <a:spcBef>
                <a:spcPts val="2100"/>
              </a:spcBef>
              <a:spcAft>
                <a:spcPts val="0"/>
              </a:spcAft>
              <a:buClr>
                <a:schemeClr val="dk2"/>
              </a:buClr>
              <a:buSzPts val="2400"/>
              <a:buFont typeface="Poppins"/>
              <a:buChar char="●"/>
              <a:defRPr sz="2400">
                <a:solidFill>
                  <a:schemeClr val="dk2"/>
                </a:solidFill>
                <a:latin typeface="Poppins"/>
                <a:ea typeface="Poppins"/>
                <a:cs typeface="Poppins"/>
                <a:sym typeface="Poppins"/>
              </a:defRPr>
            </a:lvl7pPr>
            <a:lvl8pPr marL="3657600" lvl="7" indent="-381000">
              <a:lnSpc>
                <a:spcPct val="115000"/>
              </a:lnSpc>
              <a:spcBef>
                <a:spcPts val="2100"/>
              </a:spcBef>
              <a:spcAft>
                <a:spcPts val="0"/>
              </a:spcAft>
              <a:buClr>
                <a:schemeClr val="dk2"/>
              </a:buClr>
              <a:buSzPts val="2400"/>
              <a:buFont typeface="Poppins"/>
              <a:buChar char="○"/>
              <a:defRPr sz="2400">
                <a:solidFill>
                  <a:schemeClr val="dk2"/>
                </a:solidFill>
                <a:latin typeface="Poppins"/>
                <a:ea typeface="Poppins"/>
                <a:cs typeface="Poppins"/>
                <a:sym typeface="Poppins"/>
              </a:defRPr>
            </a:lvl8pPr>
            <a:lvl9pPr marL="4114800" lvl="8" indent="-381000">
              <a:lnSpc>
                <a:spcPct val="115000"/>
              </a:lnSpc>
              <a:spcBef>
                <a:spcPts val="2100"/>
              </a:spcBef>
              <a:spcAft>
                <a:spcPts val="2100"/>
              </a:spcAft>
              <a:buClr>
                <a:schemeClr val="dk2"/>
              </a:buClr>
              <a:buSzPts val="2400"/>
              <a:buFont typeface="Poppins"/>
              <a:buChar char="■"/>
              <a:defRPr sz="2400">
                <a:solidFill>
                  <a:schemeClr val="dk2"/>
                </a:solidFill>
                <a:latin typeface="Poppins"/>
                <a:ea typeface="Poppins"/>
                <a:cs typeface="Poppins"/>
                <a:sym typeface="Poppins"/>
              </a:defRPr>
            </a:lvl9pPr>
          </a:lstStyle>
          <a:p>
            <a:endParaRPr/>
          </a:p>
        </p:txBody>
      </p:sp>
      <p:sp>
        <p:nvSpPr>
          <p:cNvPr id="8" name="Google Shape;8;p1"/>
          <p:cNvSpPr txBox="1">
            <a:spLocks noGrp="1"/>
          </p:cNvSpPr>
          <p:nvPr>
            <p:ph type="sldNum" idx="12"/>
          </p:nvPr>
        </p:nvSpPr>
        <p:spPr>
          <a:xfrm>
            <a:off x="11296726"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6" r:id="rId4"/>
    <p:sldLayoutId id="2147483658" r:id="rId5"/>
    <p:sldLayoutId id="2147483660" r:id="rId6"/>
    <p:sldLayoutId id="2147483661"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 name="Rectangle 1">
            <a:extLst>
              <a:ext uri="{FF2B5EF4-FFF2-40B4-BE49-F238E27FC236}">
                <a16:creationId xmlns:a16="http://schemas.microsoft.com/office/drawing/2014/main" id="{64A44FF9-7138-3C08-5A14-71E228C24AF2}"/>
              </a:ext>
            </a:extLst>
          </p:cNvPr>
          <p:cNvSpPr/>
          <p:nvPr/>
        </p:nvSpPr>
        <p:spPr>
          <a:xfrm>
            <a:off x="637736" y="615461"/>
            <a:ext cx="10916528" cy="562707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Google Shape;242;p17">
            <a:extLst>
              <a:ext uri="{FF2B5EF4-FFF2-40B4-BE49-F238E27FC236}">
                <a16:creationId xmlns:a16="http://schemas.microsoft.com/office/drawing/2014/main" id="{EDE59B5D-62B3-0A32-A83A-145B2BF9EB75}"/>
              </a:ext>
            </a:extLst>
          </p:cNvPr>
          <p:cNvSpPr txBox="1">
            <a:spLocks/>
          </p:cNvSpPr>
          <p:nvPr/>
        </p:nvSpPr>
        <p:spPr>
          <a:xfrm>
            <a:off x="2180057" y="759841"/>
            <a:ext cx="8680201" cy="886079"/>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6000"/>
              <a:buFont typeface="Poppins ExtraBold"/>
              <a:buNone/>
              <a:defRPr sz="6000" b="0" i="0" u="none" strike="noStrike" cap="none">
                <a:solidFill>
                  <a:srgbClr val="FFFFFF"/>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rgbClr val="FFFFFF"/>
              </a:buClr>
              <a:buSzPts val="6900"/>
              <a:buFont typeface="Poppins Black"/>
              <a:buNone/>
              <a:defRPr sz="6900" b="0" i="0" u="none" strike="noStrike" cap="none">
                <a:solidFill>
                  <a:srgbClr val="FFFFFF"/>
                </a:solidFill>
                <a:latin typeface="Poppins Black"/>
                <a:ea typeface="Poppins Black"/>
                <a:cs typeface="Poppins Black"/>
                <a:sym typeface="Poppins Black"/>
              </a:defRPr>
            </a:lvl2pPr>
            <a:lvl3pPr marR="0" lvl="2" algn="l" rtl="0">
              <a:lnSpc>
                <a:spcPct val="100000"/>
              </a:lnSpc>
              <a:spcBef>
                <a:spcPts val="0"/>
              </a:spcBef>
              <a:spcAft>
                <a:spcPts val="0"/>
              </a:spcAft>
              <a:buClr>
                <a:srgbClr val="FFFFFF"/>
              </a:buClr>
              <a:buSzPts val="6900"/>
              <a:buFont typeface="Poppins Black"/>
              <a:buNone/>
              <a:defRPr sz="6900" b="0" i="0" u="none" strike="noStrike" cap="none">
                <a:solidFill>
                  <a:srgbClr val="FFFFFF"/>
                </a:solidFill>
                <a:latin typeface="Poppins Black"/>
                <a:ea typeface="Poppins Black"/>
                <a:cs typeface="Poppins Black"/>
                <a:sym typeface="Poppins Black"/>
              </a:defRPr>
            </a:lvl3pPr>
            <a:lvl4pPr marR="0" lvl="3" algn="l" rtl="0">
              <a:lnSpc>
                <a:spcPct val="100000"/>
              </a:lnSpc>
              <a:spcBef>
                <a:spcPts val="0"/>
              </a:spcBef>
              <a:spcAft>
                <a:spcPts val="0"/>
              </a:spcAft>
              <a:buClr>
                <a:srgbClr val="FFFFFF"/>
              </a:buClr>
              <a:buSzPts val="6900"/>
              <a:buFont typeface="Poppins Black"/>
              <a:buNone/>
              <a:defRPr sz="6900" b="0" i="0" u="none" strike="noStrike" cap="none">
                <a:solidFill>
                  <a:srgbClr val="FFFFFF"/>
                </a:solidFill>
                <a:latin typeface="Poppins Black"/>
                <a:ea typeface="Poppins Black"/>
                <a:cs typeface="Poppins Black"/>
                <a:sym typeface="Poppins Black"/>
              </a:defRPr>
            </a:lvl4pPr>
            <a:lvl5pPr marR="0" lvl="4" algn="l" rtl="0">
              <a:lnSpc>
                <a:spcPct val="100000"/>
              </a:lnSpc>
              <a:spcBef>
                <a:spcPts val="0"/>
              </a:spcBef>
              <a:spcAft>
                <a:spcPts val="0"/>
              </a:spcAft>
              <a:buClr>
                <a:srgbClr val="FFFFFF"/>
              </a:buClr>
              <a:buSzPts val="6900"/>
              <a:buFont typeface="Poppins Black"/>
              <a:buNone/>
              <a:defRPr sz="6900" b="0" i="0" u="none" strike="noStrike" cap="none">
                <a:solidFill>
                  <a:srgbClr val="FFFFFF"/>
                </a:solidFill>
                <a:latin typeface="Poppins Black"/>
                <a:ea typeface="Poppins Black"/>
                <a:cs typeface="Poppins Black"/>
                <a:sym typeface="Poppins Black"/>
              </a:defRPr>
            </a:lvl5pPr>
            <a:lvl6pPr marR="0" lvl="5" algn="l" rtl="0">
              <a:lnSpc>
                <a:spcPct val="100000"/>
              </a:lnSpc>
              <a:spcBef>
                <a:spcPts val="0"/>
              </a:spcBef>
              <a:spcAft>
                <a:spcPts val="0"/>
              </a:spcAft>
              <a:buClr>
                <a:srgbClr val="FFFFFF"/>
              </a:buClr>
              <a:buSzPts val="6900"/>
              <a:buFont typeface="Poppins Black"/>
              <a:buNone/>
              <a:defRPr sz="6900" b="0" i="0" u="none" strike="noStrike" cap="none">
                <a:solidFill>
                  <a:srgbClr val="FFFFFF"/>
                </a:solidFill>
                <a:latin typeface="Poppins Black"/>
                <a:ea typeface="Poppins Black"/>
                <a:cs typeface="Poppins Black"/>
                <a:sym typeface="Poppins Black"/>
              </a:defRPr>
            </a:lvl6pPr>
            <a:lvl7pPr marR="0" lvl="6" algn="l" rtl="0">
              <a:lnSpc>
                <a:spcPct val="100000"/>
              </a:lnSpc>
              <a:spcBef>
                <a:spcPts val="0"/>
              </a:spcBef>
              <a:spcAft>
                <a:spcPts val="0"/>
              </a:spcAft>
              <a:buClr>
                <a:srgbClr val="FFFFFF"/>
              </a:buClr>
              <a:buSzPts val="6900"/>
              <a:buFont typeface="Poppins Black"/>
              <a:buNone/>
              <a:defRPr sz="6900" b="0" i="0" u="none" strike="noStrike" cap="none">
                <a:solidFill>
                  <a:srgbClr val="FFFFFF"/>
                </a:solidFill>
                <a:latin typeface="Poppins Black"/>
                <a:ea typeface="Poppins Black"/>
                <a:cs typeface="Poppins Black"/>
                <a:sym typeface="Poppins Black"/>
              </a:defRPr>
            </a:lvl7pPr>
            <a:lvl8pPr marR="0" lvl="7" algn="l" rtl="0">
              <a:lnSpc>
                <a:spcPct val="100000"/>
              </a:lnSpc>
              <a:spcBef>
                <a:spcPts val="0"/>
              </a:spcBef>
              <a:spcAft>
                <a:spcPts val="0"/>
              </a:spcAft>
              <a:buClr>
                <a:srgbClr val="FFFFFF"/>
              </a:buClr>
              <a:buSzPts val="6900"/>
              <a:buFont typeface="Poppins Black"/>
              <a:buNone/>
              <a:defRPr sz="6900" b="0" i="0" u="none" strike="noStrike" cap="none">
                <a:solidFill>
                  <a:srgbClr val="FFFFFF"/>
                </a:solidFill>
                <a:latin typeface="Poppins Black"/>
                <a:ea typeface="Poppins Black"/>
                <a:cs typeface="Poppins Black"/>
                <a:sym typeface="Poppins Black"/>
              </a:defRPr>
            </a:lvl8pPr>
            <a:lvl9pPr marR="0" lvl="8" algn="l" rtl="0">
              <a:lnSpc>
                <a:spcPct val="100000"/>
              </a:lnSpc>
              <a:spcBef>
                <a:spcPts val="0"/>
              </a:spcBef>
              <a:spcAft>
                <a:spcPts val="0"/>
              </a:spcAft>
              <a:buClr>
                <a:srgbClr val="FFFFFF"/>
              </a:buClr>
              <a:buSzPts val="6900"/>
              <a:buFont typeface="Poppins Black"/>
              <a:buNone/>
              <a:defRPr sz="6900" b="0" i="0" u="none" strike="noStrike" cap="none">
                <a:solidFill>
                  <a:srgbClr val="FFFFFF"/>
                </a:solidFill>
                <a:latin typeface="Poppins Black"/>
                <a:ea typeface="Poppins Black"/>
                <a:cs typeface="Poppins Black"/>
                <a:sym typeface="Poppins Black"/>
              </a:defRPr>
            </a:lvl9pPr>
          </a:lstStyle>
          <a:p>
            <a:r>
              <a:rPr lang="en-GB" dirty="0" err="1">
                <a:latin typeface="+mj-lt"/>
              </a:rPr>
              <a:t>Bảo</a:t>
            </a:r>
            <a:r>
              <a:rPr lang="en-GB" dirty="0">
                <a:latin typeface="+mj-lt"/>
              </a:rPr>
              <a:t> </a:t>
            </a:r>
            <a:r>
              <a:rPr lang="en-GB" dirty="0" err="1">
                <a:latin typeface="+mj-lt"/>
              </a:rPr>
              <a:t>vệ</a:t>
            </a:r>
            <a:r>
              <a:rPr lang="en-GB" dirty="0">
                <a:latin typeface="+mj-lt"/>
              </a:rPr>
              <a:t> </a:t>
            </a:r>
            <a:r>
              <a:rPr lang="en-GB" dirty="0" err="1">
                <a:latin typeface="+mj-lt"/>
              </a:rPr>
              <a:t>đồ</a:t>
            </a:r>
            <a:r>
              <a:rPr lang="en-GB" dirty="0">
                <a:latin typeface="+mj-lt"/>
              </a:rPr>
              <a:t> </a:t>
            </a:r>
            <a:r>
              <a:rPr lang="en-GB" dirty="0" err="1">
                <a:latin typeface="+mj-lt"/>
              </a:rPr>
              <a:t>án</a:t>
            </a:r>
            <a:r>
              <a:rPr lang="en-GB" dirty="0">
                <a:latin typeface="+mj-lt"/>
              </a:rPr>
              <a:t> </a:t>
            </a:r>
            <a:r>
              <a:rPr lang="en-GB" dirty="0" err="1">
                <a:latin typeface="+mj-lt"/>
              </a:rPr>
              <a:t>tốt</a:t>
            </a:r>
            <a:r>
              <a:rPr lang="en-GB" dirty="0">
                <a:latin typeface="+mj-lt"/>
              </a:rPr>
              <a:t> </a:t>
            </a:r>
            <a:r>
              <a:rPr lang="en-GB" dirty="0" err="1">
                <a:latin typeface="+mj-lt"/>
              </a:rPr>
              <a:t>nghiệp</a:t>
            </a:r>
            <a:endParaRPr lang="en-GB" dirty="0">
              <a:latin typeface="+mj-lt"/>
            </a:endParaRPr>
          </a:p>
        </p:txBody>
      </p:sp>
      <p:sp>
        <p:nvSpPr>
          <p:cNvPr id="4" name="Google Shape;243;p17">
            <a:extLst>
              <a:ext uri="{FF2B5EF4-FFF2-40B4-BE49-F238E27FC236}">
                <a16:creationId xmlns:a16="http://schemas.microsoft.com/office/drawing/2014/main" id="{5BA8E230-4A48-7474-5608-29E5BF4AA182}"/>
              </a:ext>
            </a:extLst>
          </p:cNvPr>
          <p:cNvSpPr txBox="1">
            <a:spLocks/>
          </p:cNvSpPr>
          <p:nvPr/>
        </p:nvSpPr>
        <p:spPr>
          <a:xfrm>
            <a:off x="1148080" y="1913948"/>
            <a:ext cx="10406183" cy="130829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3000"/>
              <a:buFont typeface="Poppins"/>
              <a:buNone/>
              <a:defRPr sz="3000" b="0" i="0" u="none" strike="noStrike" cap="none">
                <a:solidFill>
                  <a:schemeClr val="dk2"/>
                </a:solidFill>
                <a:latin typeface="Poppins"/>
                <a:ea typeface="Poppins"/>
                <a:cs typeface="Poppins"/>
                <a:sym typeface="Poppins"/>
              </a:defRPr>
            </a:lvl1pPr>
            <a:lvl2pPr marL="914400" marR="0" lvl="1" indent="-381000" algn="l" rtl="0">
              <a:lnSpc>
                <a:spcPct val="100000"/>
              </a:lnSpc>
              <a:spcBef>
                <a:spcPts val="0"/>
              </a:spcBef>
              <a:spcAft>
                <a:spcPts val="0"/>
              </a:spcAft>
              <a:buClr>
                <a:schemeClr val="dk2"/>
              </a:buClr>
              <a:buSzPts val="3000"/>
              <a:buFont typeface="Poppins"/>
              <a:buNone/>
              <a:defRPr sz="3000" b="0" i="0" u="none" strike="noStrike" cap="none">
                <a:solidFill>
                  <a:schemeClr val="dk2"/>
                </a:solidFill>
                <a:latin typeface="Poppins"/>
                <a:ea typeface="Poppins"/>
                <a:cs typeface="Poppins"/>
                <a:sym typeface="Poppins"/>
              </a:defRPr>
            </a:lvl2pPr>
            <a:lvl3pPr marL="1371600" marR="0" lvl="2" indent="-381000" algn="l" rtl="0">
              <a:lnSpc>
                <a:spcPct val="100000"/>
              </a:lnSpc>
              <a:spcBef>
                <a:spcPts val="0"/>
              </a:spcBef>
              <a:spcAft>
                <a:spcPts val="0"/>
              </a:spcAft>
              <a:buClr>
                <a:schemeClr val="dk2"/>
              </a:buClr>
              <a:buSzPts val="3000"/>
              <a:buFont typeface="Poppins"/>
              <a:buNone/>
              <a:defRPr sz="3000" b="0" i="0" u="none" strike="noStrike" cap="none">
                <a:solidFill>
                  <a:schemeClr val="dk2"/>
                </a:solidFill>
                <a:latin typeface="Poppins"/>
                <a:ea typeface="Poppins"/>
                <a:cs typeface="Poppins"/>
                <a:sym typeface="Poppins"/>
              </a:defRPr>
            </a:lvl3pPr>
            <a:lvl4pPr marL="1828800" marR="0" lvl="3" indent="-381000" algn="l" rtl="0">
              <a:lnSpc>
                <a:spcPct val="100000"/>
              </a:lnSpc>
              <a:spcBef>
                <a:spcPts val="0"/>
              </a:spcBef>
              <a:spcAft>
                <a:spcPts val="0"/>
              </a:spcAft>
              <a:buClr>
                <a:schemeClr val="dk2"/>
              </a:buClr>
              <a:buSzPts val="3000"/>
              <a:buFont typeface="Poppins"/>
              <a:buNone/>
              <a:defRPr sz="3000" b="0" i="0" u="none" strike="noStrike" cap="none">
                <a:solidFill>
                  <a:schemeClr val="dk2"/>
                </a:solidFill>
                <a:latin typeface="Poppins"/>
                <a:ea typeface="Poppins"/>
                <a:cs typeface="Poppins"/>
                <a:sym typeface="Poppins"/>
              </a:defRPr>
            </a:lvl4pPr>
            <a:lvl5pPr marL="2286000" marR="0" lvl="4" indent="-381000" algn="l" rtl="0">
              <a:lnSpc>
                <a:spcPct val="100000"/>
              </a:lnSpc>
              <a:spcBef>
                <a:spcPts val="0"/>
              </a:spcBef>
              <a:spcAft>
                <a:spcPts val="0"/>
              </a:spcAft>
              <a:buClr>
                <a:schemeClr val="dk2"/>
              </a:buClr>
              <a:buSzPts val="3000"/>
              <a:buFont typeface="Poppins"/>
              <a:buNone/>
              <a:defRPr sz="3000" b="0" i="0" u="none" strike="noStrike" cap="none">
                <a:solidFill>
                  <a:schemeClr val="dk2"/>
                </a:solidFill>
                <a:latin typeface="Poppins"/>
                <a:ea typeface="Poppins"/>
                <a:cs typeface="Poppins"/>
                <a:sym typeface="Poppins"/>
              </a:defRPr>
            </a:lvl5pPr>
            <a:lvl6pPr marL="2743200" marR="0" lvl="5" indent="-381000" algn="l" rtl="0">
              <a:lnSpc>
                <a:spcPct val="100000"/>
              </a:lnSpc>
              <a:spcBef>
                <a:spcPts val="0"/>
              </a:spcBef>
              <a:spcAft>
                <a:spcPts val="0"/>
              </a:spcAft>
              <a:buClr>
                <a:schemeClr val="dk2"/>
              </a:buClr>
              <a:buSzPts val="3000"/>
              <a:buFont typeface="Poppins"/>
              <a:buNone/>
              <a:defRPr sz="3000" b="0" i="0" u="none" strike="noStrike" cap="none">
                <a:solidFill>
                  <a:schemeClr val="dk2"/>
                </a:solidFill>
                <a:latin typeface="Poppins"/>
                <a:ea typeface="Poppins"/>
                <a:cs typeface="Poppins"/>
                <a:sym typeface="Poppins"/>
              </a:defRPr>
            </a:lvl6pPr>
            <a:lvl7pPr marL="3200400" marR="0" lvl="6" indent="-381000" algn="l" rtl="0">
              <a:lnSpc>
                <a:spcPct val="100000"/>
              </a:lnSpc>
              <a:spcBef>
                <a:spcPts val="0"/>
              </a:spcBef>
              <a:spcAft>
                <a:spcPts val="0"/>
              </a:spcAft>
              <a:buClr>
                <a:schemeClr val="dk2"/>
              </a:buClr>
              <a:buSzPts val="3000"/>
              <a:buFont typeface="Poppins"/>
              <a:buNone/>
              <a:defRPr sz="3000" b="0" i="0" u="none" strike="noStrike" cap="none">
                <a:solidFill>
                  <a:schemeClr val="dk2"/>
                </a:solidFill>
                <a:latin typeface="Poppins"/>
                <a:ea typeface="Poppins"/>
                <a:cs typeface="Poppins"/>
                <a:sym typeface="Poppins"/>
              </a:defRPr>
            </a:lvl7pPr>
            <a:lvl8pPr marL="3657600" marR="0" lvl="7" indent="-381000" algn="l" rtl="0">
              <a:lnSpc>
                <a:spcPct val="100000"/>
              </a:lnSpc>
              <a:spcBef>
                <a:spcPts val="0"/>
              </a:spcBef>
              <a:spcAft>
                <a:spcPts val="0"/>
              </a:spcAft>
              <a:buClr>
                <a:schemeClr val="dk2"/>
              </a:buClr>
              <a:buSzPts val="3000"/>
              <a:buFont typeface="Poppins"/>
              <a:buNone/>
              <a:defRPr sz="3000" b="0" i="0" u="none" strike="noStrike" cap="none">
                <a:solidFill>
                  <a:schemeClr val="dk2"/>
                </a:solidFill>
                <a:latin typeface="Poppins"/>
                <a:ea typeface="Poppins"/>
                <a:cs typeface="Poppins"/>
                <a:sym typeface="Poppins"/>
              </a:defRPr>
            </a:lvl8pPr>
            <a:lvl9pPr marL="4114800" marR="0" lvl="8" indent="-381000" algn="l" rtl="0">
              <a:lnSpc>
                <a:spcPct val="100000"/>
              </a:lnSpc>
              <a:spcBef>
                <a:spcPts val="0"/>
              </a:spcBef>
              <a:spcAft>
                <a:spcPts val="0"/>
              </a:spcAft>
              <a:buClr>
                <a:schemeClr val="dk2"/>
              </a:buClr>
              <a:buSzPts val="3000"/>
              <a:buFont typeface="Poppins"/>
              <a:buNone/>
              <a:defRPr sz="3000" b="0" i="0" u="none" strike="noStrike" cap="none">
                <a:solidFill>
                  <a:schemeClr val="dk2"/>
                </a:solidFill>
                <a:latin typeface="Poppins"/>
                <a:ea typeface="Poppins"/>
                <a:cs typeface="Poppins"/>
                <a:sym typeface="Poppins"/>
              </a:defRPr>
            </a:lvl9pPr>
          </a:lstStyle>
          <a:p>
            <a:pPr marL="0" indent="0" algn="ctr"/>
            <a:r>
              <a:rPr lang="vi-VN" sz="2800" dirty="0">
                <a:latin typeface="+mn-lt"/>
              </a:rPr>
              <a:t>Đề tài: Tìm hiểu YOLOv8 và xây dựng ứng dụng nhận diện ngọn lửa cảnh báo nguy cơ hỏa hoạn</a:t>
            </a:r>
            <a:endParaRPr lang="en-GB" sz="2800" dirty="0">
              <a:latin typeface="+mn-lt"/>
            </a:endParaRPr>
          </a:p>
        </p:txBody>
      </p:sp>
      <p:sp>
        <p:nvSpPr>
          <p:cNvPr id="5" name="Google Shape;242;p17">
            <a:extLst>
              <a:ext uri="{FF2B5EF4-FFF2-40B4-BE49-F238E27FC236}">
                <a16:creationId xmlns:a16="http://schemas.microsoft.com/office/drawing/2014/main" id="{F790CD6B-2106-4E24-263D-DF14D40EDE66}"/>
              </a:ext>
            </a:extLst>
          </p:cNvPr>
          <p:cNvSpPr txBox="1">
            <a:spLocks/>
          </p:cNvSpPr>
          <p:nvPr/>
        </p:nvSpPr>
        <p:spPr>
          <a:xfrm>
            <a:off x="1290326" y="3235941"/>
            <a:ext cx="9611347" cy="694546"/>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6000"/>
              <a:buFont typeface="Poppins ExtraBold"/>
              <a:buNone/>
              <a:defRPr sz="6000" b="0" i="0" u="none" strike="noStrike" cap="none">
                <a:solidFill>
                  <a:srgbClr val="FFFFFF"/>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rgbClr val="FFFFFF"/>
              </a:buClr>
              <a:buSzPts val="6900"/>
              <a:buFont typeface="Poppins Black"/>
              <a:buNone/>
              <a:defRPr sz="6900" b="0" i="0" u="none" strike="noStrike" cap="none">
                <a:solidFill>
                  <a:srgbClr val="FFFFFF"/>
                </a:solidFill>
                <a:latin typeface="Poppins Black"/>
                <a:ea typeface="Poppins Black"/>
                <a:cs typeface="Poppins Black"/>
                <a:sym typeface="Poppins Black"/>
              </a:defRPr>
            </a:lvl2pPr>
            <a:lvl3pPr marR="0" lvl="2" algn="l" rtl="0">
              <a:lnSpc>
                <a:spcPct val="100000"/>
              </a:lnSpc>
              <a:spcBef>
                <a:spcPts val="0"/>
              </a:spcBef>
              <a:spcAft>
                <a:spcPts val="0"/>
              </a:spcAft>
              <a:buClr>
                <a:srgbClr val="FFFFFF"/>
              </a:buClr>
              <a:buSzPts val="6900"/>
              <a:buFont typeface="Poppins Black"/>
              <a:buNone/>
              <a:defRPr sz="6900" b="0" i="0" u="none" strike="noStrike" cap="none">
                <a:solidFill>
                  <a:srgbClr val="FFFFFF"/>
                </a:solidFill>
                <a:latin typeface="Poppins Black"/>
                <a:ea typeface="Poppins Black"/>
                <a:cs typeface="Poppins Black"/>
                <a:sym typeface="Poppins Black"/>
              </a:defRPr>
            </a:lvl3pPr>
            <a:lvl4pPr marR="0" lvl="3" algn="l" rtl="0">
              <a:lnSpc>
                <a:spcPct val="100000"/>
              </a:lnSpc>
              <a:spcBef>
                <a:spcPts val="0"/>
              </a:spcBef>
              <a:spcAft>
                <a:spcPts val="0"/>
              </a:spcAft>
              <a:buClr>
                <a:srgbClr val="FFFFFF"/>
              </a:buClr>
              <a:buSzPts val="6900"/>
              <a:buFont typeface="Poppins Black"/>
              <a:buNone/>
              <a:defRPr sz="6900" b="0" i="0" u="none" strike="noStrike" cap="none">
                <a:solidFill>
                  <a:srgbClr val="FFFFFF"/>
                </a:solidFill>
                <a:latin typeface="Poppins Black"/>
                <a:ea typeface="Poppins Black"/>
                <a:cs typeface="Poppins Black"/>
                <a:sym typeface="Poppins Black"/>
              </a:defRPr>
            </a:lvl4pPr>
            <a:lvl5pPr marR="0" lvl="4" algn="l" rtl="0">
              <a:lnSpc>
                <a:spcPct val="100000"/>
              </a:lnSpc>
              <a:spcBef>
                <a:spcPts val="0"/>
              </a:spcBef>
              <a:spcAft>
                <a:spcPts val="0"/>
              </a:spcAft>
              <a:buClr>
                <a:srgbClr val="FFFFFF"/>
              </a:buClr>
              <a:buSzPts val="6900"/>
              <a:buFont typeface="Poppins Black"/>
              <a:buNone/>
              <a:defRPr sz="6900" b="0" i="0" u="none" strike="noStrike" cap="none">
                <a:solidFill>
                  <a:srgbClr val="FFFFFF"/>
                </a:solidFill>
                <a:latin typeface="Poppins Black"/>
                <a:ea typeface="Poppins Black"/>
                <a:cs typeface="Poppins Black"/>
                <a:sym typeface="Poppins Black"/>
              </a:defRPr>
            </a:lvl5pPr>
            <a:lvl6pPr marR="0" lvl="5" algn="l" rtl="0">
              <a:lnSpc>
                <a:spcPct val="100000"/>
              </a:lnSpc>
              <a:spcBef>
                <a:spcPts val="0"/>
              </a:spcBef>
              <a:spcAft>
                <a:spcPts val="0"/>
              </a:spcAft>
              <a:buClr>
                <a:srgbClr val="FFFFFF"/>
              </a:buClr>
              <a:buSzPts val="6900"/>
              <a:buFont typeface="Poppins Black"/>
              <a:buNone/>
              <a:defRPr sz="6900" b="0" i="0" u="none" strike="noStrike" cap="none">
                <a:solidFill>
                  <a:srgbClr val="FFFFFF"/>
                </a:solidFill>
                <a:latin typeface="Poppins Black"/>
                <a:ea typeface="Poppins Black"/>
                <a:cs typeface="Poppins Black"/>
                <a:sym typeface="Poppins Black"/>
              </a:defRPr>
            </a:lvl6pPr>
            <a:lvl7pPr marR="0" lvl="6" algn="l" rtl="0">
              <a:lnSpc>
                <a:spcPct val="100000"/>
              </a:lnSpc>
              <a:spcBef>
                <a:spcPts val="0"/>
              </a:spcBef>
              <a:spcAft>
                <a:spcPts val="0"/>
              </a:spcAft>
              <a:buClr>
                <a:srgbClr val="FFFFFF"/>
              </a:buClr>
              <a:buSzPts val="6900"/>
              <a:buFont typeface="Poppins Black"/>
              <a:buNone/>
              <a:defRPr sz="6900" b="0" i="0" u="none" strike="noStrike" cap="none">
                <a:solidFill>
                  <a:srgbClr val="FFFFFF"/>
                </a:solidFill>
                <a:latin typeface="Poppins Black"/>
                <a:ea typeface="Poppins Black"/>
                <a:cs typeface="Poppins Black"/>
                <a:sym typeface="Poppins Black"/>
              </a:defRPr>
            </a:lvl7pPr>
            <a:lvl8pPr marR="0" lvl="7" algn="l" rtl="0">
              <a:lnSpc>
                <a:spcPct val="100000"/>
              </a:lnSpc>
              <a:spcBef>
                <a:spcPts val="0"/>
              </a:spcBef>
              <a:spcAft>
                <a:spcPts val="0"/>
              </a:spcAft>
              <a:buClr>
                <a:srgbClr val="FFFFFF"/>
              </a:buClr>
              <a:buSzPts val="6900"/>
              <a:buFont typeface="Poppins Black"/>
              <a:buNone/>
              <a:defRPr sz="6900" b="0" i="0" u="none" strike="noStrike" cap="none">
                <a:solidFill>
                  <a:srgbClr val="FFFFFF"/>
                </a:solidFill>
                <a:latin typeface="Poppins Black"/>
                <a:ea typeface="Poppins Black"/>
                <a:cs typeface="Poppins Black"/>
                <a:sym typeface="Poppins Black"/>
              </a:defRPr>
            </a:lvl8pPr>
            <a:lvl9pPr marR="0" lvl="8" algn="l" rtl="0">
              <a:lnSpc>
                <a:spcPct val="100000"/>
              </a:lnSpc>
              <a:spcBef>
                <a:spcPts val="0"/>
              </a:spcBef>
              <a:spcAft>
                <a:spcPts val="0"/>
              </a:spcAft>
              <a:buClr>
                <a:srgbClr val="FFFFFF"/>
              </a:buClr>
              <a:buSzPts val="6900"/>
              <a:buFont typeface="Poppins Black"/>
              <a:buNone/>
              <a:defRPr sz="6900" b="0" i="0" u="none" strike="noStrike" cap="none">
                <a:solidFill>
                  <a:srgbClr val="FFFFFF"/>
                </a:solidFill>
                <a:latin typeface="Poppins Black"/>
                <a:ea typeface="Poppins Black"/>
                <a:cs typeface="Poppins Black"/>
                <a:sym typeface="Poppins Black"/>
              </a:defRPr>
            </a:lvl9pPr>
          </a:lstStyle>
          <a:p>
            <a:r>
              <a:rPr lang="vi-VN" sz="2800" dirty="0">
                <a:latin typeface="+mn-lt"/>
              </a:rPr>
              <a:t>GVHD: Ts.Nguyễn Mạnh Cường</a:t>
            </a:r>
            <a:endParaRPr lang="en-GB" sz="2800" dirty="0">
              <a:latin typeface="+mn-lt"/>
            </a:endParaRPr>
          </a:p>
        </p:txBody>
      </p:sp>
      <p:sp>
        <p:nvSpPr>
          <p:cNvPr id="6" name="Google Shape;242;p17">
            <a:extLst>
              <a:ext uri="{FF2B5EF4-FFF2-40B4-BE49-F238E27FC236}">
                <a16:creationId xmlns:a16="http://schemas.microsoft.com/office/drawing/2014/main" id="{CBDD1A76-A448-6760-4BF6-20C8C7B030AD}"/>
              </a:ext>
            </a:extLst>
          </p:cNvPr>
          <p:cNvSpPr txBox="1">
            <a:spLocks/>
          </p:cNvSpPr>
          <p:nvPr/>
        </p:nvSpPr>
        <p:spPr>
          <a:xfrm>
            <a:off x="1290326" y="4045521"/>
            <a:ext cx="9611347" cy="694546"/>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6000"/>
              <a:buFont typeface="Poppins ExtraBold"/>
              <a:buNone/>
              <a:defRPr sz="6000" b="0" i="0" u="none" strike="noStrike" cap="none">
                <a:solidFill>
                  <a:srgbClr val="FFFFFF"/>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rgbClr val="FFFFFF"/>
              </a:buClr>
              <a:buSzPts val="6900"/>
              <a:buFont typeface="Poppins Black"/>
              <a:buNone/>
              <a:defRPr sz="6900" b="0" i="0" u="none" strike="noStrike" cap="none">
                <a:solidFill>
                  <a:srgbClr val="FFFFFF"/>
                </a:solidFill>
                <a:latin typeface="Poppins Black"/>
                <a:ea typeface="Poppins Black"/>
                <a:cs typeface="Poppins Black"/>
                <a:sym typeface="Poppins Black"/>
              </a:defRPr>
            </a:lvl2pPr>
            <a:lvl3pPr marR="0" lvl="2" algn="l" rtl="0">
              <a:lnSpc>
                <a:spcPct val="100000"/>
              </a:lnSpc>
              <a:spcBef>
                <a:spcPts val="0"/>
              </a:spcBef>
              <a:spcAft>
                <a:spcPts val="0"/>
              </a:spcAft>
              <a:buClr>
                <a:srgbClr val="FFFFFF"/>
              </a:buClr>
              <a:buSzPts val="6900"/>
              <a:buFont typeface="Poppins Black"/>
              <a:buNone/>
              <a:defRPr sz="6900" b="0" i="0" u="none" strike="noStrike" cap="none">
                <a:solidFill>
                  <a:srgbClr val="FFFFFF"/>
                </a:solidFill>
                <a:latin typeface="Poppins Black"/>
                <a:ea typeface="Poppins Black"/>
                <a:cs typeface="Poppins Black"/>
                <a:sym typeface="Poppins Black"/>
              </a:defRPr>
            </a:lvl3pPr>
            <a:lvl4pPr marR="0" lvl="3" algn="l" rtl="0">
              <a:lnSpc>
                <a:spcPct val="100000"/>
              </a:lnSpc>
              <a:spcBef>
                <a:spcPts val="0"/>
              </a:spcBef>
              <a:spcAft>
                <a:spcPts val="0"/>
              </a:spcAft>
              <a:buClr>
                <a:srgbClr val="FFFFFF"/>
              </a:buClr>
              <a:buSzPts val="6900"/>
              <a:buFont typeface="Poppins Black"/>
              <a:buNone/>
              <a:defRPr sz="6900" b="0" i="0" u="none" strike="noStrike" cap="none">
                <a:solidFill>
                  <a:srgbClr val="FFFFFF"/>
                </a:solidFill>
                <a:latin typeface="Poppins Black"/>
                <a:ea typeface="Poppins Black"/>
                <a:cs typeface="Poppins Black"/>
                <a:sym typeface="Poppins Black"/>
              </a:defRPr>
            </a:lvl4pPr>
            <a:lvl5pPr marR="0" lvl="4" algn="l" rtl="0">
              <a:lnSpc>
                <a:spcPct val="100000"/>
              </a:lnSpc>
              <a:spcBef>
                <a:spcPts val="0"/>
              </a:spcBef>
              <a:spcAft>
                <a:spcPts val="0"/>
              </a:spcAft>
              <a:buClr>
                <a:srgbClr val="FFFFFF"/>
              </a:buClr>
              <a:buSzPts val="6900"/>
              <a:buFont typeface="Poppins Black"/>
              <a:buNone/>
              <a:defRPr sz="6900" b="0" i="0" u="none" strike="noStrike" cap="none">
                <a:solidFill>
                  <a:srgbClr val="FFFFFF"/>
                </a:solidFill>
                <a:latin typeface="Poppins Black"/>
                <a:ea typeface="Poppins Black"/>
                <a:cs typeface="Poppins Black"/>
                <a:sym typeface="Poppins Black"/>
              </a:defRPr>
            </a:lvl5pPr>
            <a:lvl6pPr marR="0" lvl="5" algn="l" rtl="0">
              <a:lnSpc>
                <a:spcPct val="100000"/>
              </a:lnSpc>
              <a:spcBef>
                <a:spcPts val="0"/>
              </a:spcBef>
              <a:spcAft>
                <a:spcPts val="0"/>
              </a:spcAft>
              <a:buClr>
                <a:srgbClr val="FFFFFF"/>
              </a:buClr>
              <a:buSzPts val="6900"/>
              <a:buFont typeface="Poppins Black"/>
              <a:buNone/>
              <a:defRPr sz="6900" b="0" i="0" u="none" strike="noStrike" cap="none">
                <a:solidFill>
                  <a:srgbClr val="FFFFFF"/>
                </a:solidFill>
                <a:latin typeface="Poppins Black"/>
                <a:ea typeface="Poppins Black"/>
                <a:cs typeface="Poppins Black"/>
                <a:sym typeface="Poppins Black"/>
              </a:defRPr>
            </a:lvl6pPr>
            <a:lvl7pPr marR="0" lvl="6" algn="l" rtl="0">
              <a:lnSpc>
                <a:spcPct val="100000"/>
              </a:lnSpc>
              <a:spcBef>
                <a:spcPts val="0"/>
              </a:spcBef>
              <a:spcAft>
                <a:spcPts val="0"/>
              </a:spcAft>
              <a:buClr>
                <a:srgbClr val="FFFFFF"/>
              </a:buClr>
              <a:buSzPts val="6900"/>
              <a:buFont typeface="Poppins Black"/>
              <a:buNone/>
              <a:defRPr sz="6900" b="0" i="0" u="none" strike="noStrike" cap="none">
                <a:solidFill>
                  <a:srgbClr val="FFFFFF"/>
                </a:solidFill>
                <a:latin typeface="Poppins Black"/>
                <a:ea typeface="Poppins Black"/>
                <a:cs typeface="Poppins Black"/>
                <a:sym typeface="Poppins Black"/>
              </a:defRPr>
            </a:lvl7pPr>
            <a:lvl8pPr marR="0" lvl="7" algn="l" rtl="0">
              <a:lnSpc>
                <a:spcPct val="100000"/>
              </a:lnSpc>
              <a:spcBef>
                <a:spcPts val="0"/>
              </a:spcBef>
              <a:spcAft>
                <a:spcPts val="0"/>
              </a:spcAft>
              <a:buClr>
                <a:srgbClr val="FFFFFF"/>
              </a:buClr>
              <a:buSzPts val="6900"/>
              <a:buFont typeface="Poppins Black"/>
              <a:buNone/>
              <a:defRPr sz="6900" b="0" i="0" u="none" strike="noStrike" cap="none">
                <a:solidFill>
                  <a:srgbClr val="FFFFFF"/>
                </a:solidFill>
                <a:latin typeface="Poppins Black"/>
                <a:ea typeface="Poppins Black"/>
                <a:cs typeface="Poppins Black"/>
                <a:sym typeface="Poppins Black"/>
              </a:defRPr>
            </a:lvl8pPr>
            <a:lvl9pPr marR="0" lvl="8" algn="l" rtl="0">
              <a:lnSpc>
                <a:spcPct val="100000"/>
              </a:lnSpc>
              <a:spcBef>
                <a:spcPts val="0"/>
              </a:spcBef>
              <a:spcAft>
                <a:spcPts val="0"/>
              </a:spcAft>
              <a:buClr>
                <a:srgbClr val="FFFFFF"/>
              </a:buClr>
              <a:buSzPts val="6900"/>
              <a:buFont typeface="Poppins Black"/>
              <a:buNone/>
              <a:defRPr sz="6900" b="0" i="0" u="none" strike="noStrike" cap="none">
                <a:solidFill>
                  <a:srgbClr val="FFFFFF"/>
                </a:solidFill>
                <a:latin typeface="Poppins Black"/>
                <a:ea typeface="Poppins Black"/>
                <a:cs typeface="Poppins Black"/>
                <a:sym typeface="Poppins Black"/>
              </a:defRPr>
            </a:lvl9pPr>
          </a:lstStyle>
          <a:p>
            <a:r>
              <a:rPr lang="vi-VN" sz="2800" dirty="0">
                <a:latin typeface="+mn-lt"/>
              </a:rPr>
              <a:t>SVTH: Phạm Văn Tuyền - 2020605625</a:t>
            </a:r>
            <a:endParaRPr lang="en-GB" sz="2800" dirty="0">
              <a:latin typeface="+mn-lt"/>
            </a:endParaRPr>
          </a:p>
        </p:txBody>
      </p:sp>
      <p:sp>
        <p:nvSpPr>
          <p:cNvPr id="7" name="Google Shape;242;p17">
            <a:extLst>
              <a:ext uri="{FF2B5EF4-FFF2-40B4-BE49-F238E27FC236}">
                <a16:creationId xmlns:a16="http://schemas.microsoft.com/office/drawing/2014/main" id="{66592C8E-F24F-0F94-5866-A3E3E47800E1}"/>
              </a:ext>
            </a:extLst>
          </p:cNvPr>
          <p:cNvSpPr txBox="1">
            <a:spLocks/>
          </p:cNvSpPr>
          <p:nvPr/>
        </p:nvSpPr>
        <p:spPr>
          <a:xfrm>
            <a:off x="6520157" y="5407912"/>
            <a:ext cx="5146760" cy="694546"/>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6000"/>
              <a:buFont typeface="Poppins ExtraBold"/>
              <a:buNone/>
              <a:defRPr sz="6000" b="0" i="0" u="none" strike="noStrike" cap="none">
                <a:solidFill>
                  <a:srgbClr val="FFFFFF"/>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rgbClr val="FFFFFF"/>
              </a:buClr>
              <a:buSzPts val="6900"/>
              <a:buFont typeface="Poppins Black"/>
              <a:buNone/>
              <a:defRPr sz="6900" b="0" i="0" u="none" strike="noStrike" cap="none">
                <a:solidFill>
                  <a:srgbClr val="FFFFFF"/>
                </a:solidFill>
                <a:latin typeface="Poppins Black"/>
                <a:ea typeface="Poppins Black"/>
                <a:cs typeface="Poppins Black"/>
                <a:sym typeface="Poppins Black"/>
              </a:defRPr>
            </a:lvl2pPr>
            <a:lvl3pPr marR="0" lvl="2" algn="l" rtl="0">
              <a:lnSpc>
                <a:spcPct val="100000"/>
              </a:lnSpc>
              <a:spcBef>
                <a:spcPts val="0"/>
              </a:spcBef>
              <a:spcAft>
                <a:spcPts val="0"/>
              </a:spcAft>
              <a:buClr>
                <a:srgbClr val="FFFFFF"/>
              </a:buClr>
              <a:buSzPts val="6900"/>
              <a:buFont typeface="Poppins Black"/>
              <a:buNone/>
              <a:defRPr sz="6900" b="0" i="0" u="none" strike="noStrike" cap="none">
                <a:solidFill>
                  <a:srgbClr val="FFFFFF"/>
                </a:solidFill>
                <a:latin typeface="Poppins Black"/>
                <a:ea typeface="Poppins Black"/>
                <a:cs typeface="Poppins Black"/>
                <a:sym typeface="Poppins Black"/>
              </a:defRPr>
            </a:lvl3pPr>
            <a:lvl4pPr marR="0" lvl="3" algn="l" rtl="0">
              <a:lnSpc>
                <a:spcPct val="100000"/>
              </a:lnSpc>
              <a:spcBef>
                <a:spcPts val="0"/>
              </a:spcBef>
              <a:spcAft>
                <a:spcPts val="0"/>
              </a:spcAft>
              <a:buClr>
                <a:srgbClr val="FFFFFF"/>
              </a:buClr>
              <a:buSzPts val="6900"/>
              <a:buFont typeface="Poppins Black"/>
              <a:buNone/>
              <a:defRPr sz="6900" b="0" i="0" u="none" strike="noStrike" cap="none">
                <a:solidFill>
                  <a:srgbClr val="FFFFFF"/>
                </a:solidFill>
                <a:latin typeface="Poppins Black"/>
                <a:ea typeface="Poppins Black"/>
                <a:cs typeface="Poppins Black"/>
                <a:sym typeface="Poppins Black"/>
              </a:defRPr>
            </a:lvl4pPr>
            <a:lvl5pPr marR="0" lvl="4" algn="l" rtl="0">
              <a:lnSpc>
                <a:spcPct val="100000"/>
              </a:lnSpc>
              <a:spcBef>
                <a:spcPts val="0"/>
              </a:spcBef>
              <a:spcAft>
                <a:spcPts val="0"/>
              </a:spcAft>
              <a:buClr>
                <a:srgbClr val="FFFFFF"/>
              </a:buClr>
              <a:buSzPts val="6900"/>
              <a:buFont typeface="Poppins Black"/>
              <a:buNone/>
              <a:defRPr sz="6900" b="0" i="0" u="none" strike="noStrike" cap="none">
                <a:solidFill>
                  <a:srgbClr val="FFFFFF"/>
                </a:solidFill>
                <a:latin typeface="Poppins Black"/>
                <a:ea typeface="Poppins Black"/>
                <a:cs typeface="Poppins Black"/>
                <a:sym typeface="Poppins Black"/>
              </a:defRPr>
            </a:lvl5pPr>
            <a:lvl6pPr marR="0" lvl="5" algn="l" rtl="0">
              <a:lnSpc>
                <a:spcPct val="100000"/>
              </a:lnSpc>
              <a:spcBef>
                <a:spcPts val="0"/>
              </a:spcBef>
              <a:spcAft>
                <a:spcPts val="0"/>
              </a:spcAft>
              <a:buClr>
                <a:srgbClr val="FFFFFF"/>
              </a:buClr>
              <a:buSzPts val="6900"/>
              <a:buFont typeface="Poppins Black"/>
              <a:buNone/>
              <a:defRPr sz="6900" b="0" i="0" u="none" strike="noStrike" cap="none">
                <a:solidFill>
                  <a:srgbClr val="FFFFFF"/>
                </a:solidFill>
                <a:latin typeface="Poppins Black"/>
                <a:ea typeface="Poppins Black"/>
                <a:cs typeface="Poppins Black"/>
                <a:sym typeface="Poppins Black"/>
              </a:defRPr>
            </a:lvl6pPr>
            <a:lvl7pPr marR="0" lvl="6" algn="l" rtl="0">
              <a:lnSpc>
                <a:spcPct val="100000"/>
              </a:lnSpc>
              <a:spcBef>
                <a:spcPts val="0"/>
              </a:spcBef>
              <a:spcAft>
                <a:spcPts val="0"/>
              </a:spcAft>
              <a:buClr>
                <a:srgbClr val="FFFFFF"/>
              </a:buClr>
              <a:buSzPts val="6900"/>
              <a:buFont typeface="Poppins Black"/>
              <a:buNone/>
              <a:defRPr sz="6900" b="0" i="0" u="none" strike="noStrike" cap="none">
                <a:solidFill>
                  <a:srgbClr val="FFFFFF"/>
                </a:solidFill>
                <a:latin typeface="Poppins Black"/>
                <a:ea typeface="Poppins Black"/>
                <a:cs typeface="Poppins Black"/>
                <a:sym typeface="Poppins Black"/>
              </a:defRPr>
            </a:lvl7pPr>
            <a:lvl8pPr marR="0" lvl="7" algn="l" rtl="0">
              <a:lnSpc>
                <a:spcPct val="100000"/>
              </a:lnSpc>
              <a:spcBef>
                <a:spcPts val="0"/>
              </a:spcBef>
              <a:spcAft>
                <a:spcPts val="0"/>
              </a:spcAft>
              <a:buClr>
                <a:srgbClr val="FFFFFF"/>
              </a:buClr>
              <a:buSzPts val="6900"/>
              <a:buFont typeface="Poppins Black"/>
              <a:buNone/>
              <a:defRPr sz="6900" b="0" i="0" u="none" strike="noStrike" cap="none">
                <a:solidFill>
                  <a:srgbClr val="FFFFFF"/>
                </a:solidFill>
                <a:latin typeface="Poppins Black"/>
                <a:ea typeface="Poppins Black"/>
                <a:cs typeface="Poppins Black"/>
                <a:sym typeface="Poppins Black"/>
              </a:defRPr>
            </a:lvl8pPr>
            <a:lvl9pPr marR="0" lvl="8" algn="l" rtl="0">
              <a:lnSpc>
                <a:spcPct val="100000"/>
              </a:lnSpc>
              <a:spcBef>
                <a:spcPts val="0"/>
              </a:spcBef>
              <a:spcAft>
                <a:spcPts val="0"/>
              </a:spcAft>
              <a:buClr>
                <a:srgbClr val="FFFFFF"/>
              </a:buClr>
              <a:buSzPts val="6900"/>
              <a:buFont typeface="Poppins Black"/>
              <a:buNone/>
              <a:defRPr sz="6900" b="0" i="0" u="none" strike="noStrike" cap="none">
                <a:solidFill>
                  <a:srgbClr val="FFFFFF"/>
                </a:solidFill>
                <a:latin typeface="Poppins Black"/>
                <a:ea typeface="Poppins Black"/>
                <a:cs typeface="Poppins Black"/>
                <a:sym typeface="Poppins Black"/>
              </a:defRPr>
            </a:lvl9pPr>
          </a:lstStyle>
          <a:p>
            <a:r>
              <a:rPr lang="vi-VN" sz="2400" dirty="0">
                <a:latin typeface="+mn-lt"/>
              </a:rPr>
              <a:t>Hà nội, ngày 6 tháng 10 năm 2024</a:t>
            </a:r>
            <a:endParaRPr lang="en-GB" sz="24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1"/>
          <p:cNvSpPr txBox="1">
            <a:spLocks noGrp="1"/>
          </p:cNvSpPr>
          <p:nvPr>
            <p:ph type="title"/>
          </p:nvPr>
        </p:nvSpPr>
        <p:spPr>
          <a:xfrm>
            <a:off x="640851" y="580007"/>
            <a:ext cx="7606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latin typeface="+mn-lt"/>
              </a:rPr>
              <a:t>CƠ SỞ LÝ THUYẾT</a:t>
            </a:r>
            <a:endParaRPr dirty="0">
              <a:latin typeface="+mn-lt"/>
            </a:endParaRPr>
          </a:p>
        </p:txBody>
      </p:sp>
      <p:sp>
        <p:nvSpPr>
          <p:cNvPr id="2" name="Google Shape;267;p21">
            <a:extLst>
              <a:ext uri="{FF2B5EF4-FFF2-40B4-BE49-F238E27FC236}">
                <a16:creationId xmlns:a16="http://schemas.microsoft.com/office/drawing/2014/main" id="{7B389DCE-8E1E-1339-8828-EB9708545801}"/>
              </a:ext>
            </a:extLst>
          </p:cNvPr>
          <p:cNvSpPr txBox="1">
            <a:spLocks/>
          </p:cNvSpPr>
          <p:nvPr/>
        </p:nvSpPr>
        <p:spPr>
          <a:xfrm>
            <a:off x="1221818" y="2287117"/>
            <a:ext cx="5429657"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1pPr>
            <a:lvl2pPr marL="914400" marR="0" lvl="1"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2pPr>
            <a:lvl3pPr marL="1371600" marR="0" lvl="2"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3pPr>
            <a:lvl4pPr marL="1828800" marR="0" lvl="3"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4pPr>
            <a:lvl5pPr marL="2286000" marR="0" lvl="4"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5pPr>
            <a:lvl6pPr marL="2743200" marR="0" lvl="5"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6pPr>
            <a:lvl7pPr marL="3200400" marR="0" lvl="6"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7pPr>
            <a:lvl8pPr marL="3657600" marR="0" lvl="7"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8pPr>
            <a:lvl9pPr marL="4114800" marR="0" lvl="8" indent="-381000" algn="l" rtl="0">
              <a:lnSpc>
                <a:spcPct val="115000"/>
              </a:lnSpc>
              <a:spcBef>
                <a:spcPts val="2100"/>
              </a:spcBef>
              <a:spcAft>
                <a:spcPts val="210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9pPr>
          </a:lstStyle>
          <a:p>
            <a:pPr marL="0" indent="0" algn="just">
              <a:buNone/>
            </a:pPr>
            <a:r>
              <a:rPr lang="vi-VN" sz="2800" b="1" kern="100" dirty="0">
                <a:latin typeface="+mn-lt"/>
                <a:ea typeface="Arial" panose="020B0604020202020204" pitchFamily="34" charset="0"/>
                <a:cs typeface="Times New Roman" panose="02020603050405020304" pitchFamily="18" charset="0"/>
              </a:rPr>
              <a:t>Đầu ra của YOLO</a:t>
            </a:r>
          </a:p>
        </p:txBody>
      </p:sp>
      <p:pic>
        <p:nvPicPr>
          <p:cNvPr id="3" name="Picture 2" descr="A close up of a box&#10;&#10;Description automatically generated">
            <a:extLst>
              <a:ext uri="{FF2B5EF4-FFF2-40B4-BE49-F238E27FC236}">
                <a16:creationId xmlns:a16="http://schemas.microsoft.com/office/drawing/2014/main" id="{BB3029BA-69A2-BCC9-4FE8-00E762813D24}"/>
              </a:ext>
            </a:extLst>
          </p:cNvPr>
          <p:cNvPicPr>
            <a:picLocks noChangeAspect="1"/>
          </p:cNvPicPr>
          <p:nvPr/>
        </p:nvPicPr>
        <p:blipFill>
          <a:blip r:embed="rId3" cstate="print"/>
          <a:stretch>
            <a:fillRect/>
          </a:stretch>
        </p:blipFill>
        <p:spPr>
          <a:xfrm>
            <a:off x="1735839" y="2974359"/>
            <a:ext cx="4685770" cy="763499"/>
          </a:xfrm>
          <a:prstGeom prst="rect">
            <a:avLst/>
          </a:prstGeom>
        </p:spPr>
      </p:pic>
      <p:sp>
        <p:nvSpPr>
          <p:cNvPr id="4" name="Google Shape;267;p21">
            <a:extLst>
              <a:ext uri="{FF2B5EF4-FFF2-40B4-BE49-F238E27FC236}">
                <a16:creationId xmlns:a16="http://schemas.microsoft.com/office/drawing/2014/main" id="{5348FFBF-8D80-7430-D5A3-AFD971DA5FF5}"/>
              </a:ext>
            </a:extLst>
          </p:cNvPr>
          <p:cNvSpPr txBox="1">
            <a:spLocks/>
          </p:cNvSpPr>
          <p:nvPr/>
        </p:nvSpPr>
        <p:spPr>
          <a:xfrm>
            <a:off x="1221818" y="3883641"/>
            <a:ext cx="2574931"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1pPr>
            <a:lvl2pPr marL="914400" marR="0" lvl="1"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2pPr>
            <a:lvl3pPr marL="1371600" marR="0" lvl="2"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3pPr>
            <a:lvl4pPr marL="1828800" marR="0" lvl="3"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4pPr>
            <a:lvl5pPr marL="2286000" marR="0" lvl="4"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5pPr>
            <a:lvl6pPr marL="2743200" marR="0" lvl="5"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6pPr>
            <a:lvl7pPr marL="3200400" marR="0" lvl="6"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7pPr>
            <a:lvl8pPr marL="3657600" marR="0" lvl="7"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8pPr>
            <a:lvl9pPr marL="4114800" marR="0" lvl="8" indent="-381000" algn="l" rtl="0">
              <a:lnSpc>
                <a:spcPct val="115000"/>
              </a:lnSpc>
              <a:spcBef>
                <a:spcPts val="2100"/>
              </a:spcBef>
              <a:spcAft>
                <a:spcPts val="210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9pPr>
          </a:lstStyle>
          <a:p>
            <a:pPr marL="0" indent="0" algn="just">
              <a:buNone/>
            </a:pPr>
            <a:r>
              <a:rPr lang="vi-VN" sz="2800" b="1" kern="100" dirty="0">
                <a:latin typeface="+mn-lt"/>
                <a:ea typeface="Arial" panose="020B0604020202020204" pitchFamily="34" charset="0"/>
                <a:cs typeface="Times New Roman" panose="02020603050405020304" pitchFamily="18" charset="0"/>
              </a:rPr>
              <a:t>Anchor box</a:t>
            </a:r>
          </a:p>
        </p:txBody>
      </p:sp>
      <p:sp>
        <p:nvSpPr>
          <p:cNvPr id="6" name="TextBox 5">
            <a:extLst>
              <a:ext uri="{FF2B5EF4-FFF2-40B4-BE49-F238E27FC236}">
                <a16:creationId xmlns:a16="http://schemas.microsoft.com/office/drawing/2014/main" id="{D40DC25C-6C51-6994-A3FA-B2BE5B40080F}"/>
              </a:ext>
            </a:extLst>
          </p:cNvPr>
          <p:cNvSpPr txBox="1"/>
          <p:nvPr/>
        </p:nvSpPr>
        <p:spPr>
          <a:xfrm>
            <a:off x="1378030" y="4570882"/>
            <a:ext cx="6132442" cy="1200329"/>
          </a:xfrm>
          <a:prstGeom prst="rect">
            <a:avLst/>
          </a:prstGeom>
          <a:noFill/>
        </p:spPr>
        <p:txBody>
          <a:bodyPr wrap="square">
            <a:spAutoFit/>
          </a:bodyPr>
          <a:lstStyle/>
          <a:p>
            <a:r>
              <a:rPr lang="vi-VN" sz="2400" dirty="0">
                <a:effectLst/>
                <a:latin typeface="+mn-lt"/>
                <a:ea typeface="Arial" panose="020B0604020202020204" pitchFamily="34" charset="0"/>
              </a:rPr>
              <a:t>Những anchor box này sẽ được xác định trước và sẽ bao quanh vật thể một cách tương đối chính xác.</a:t>
            </a:r>
            <a:endParaRPr lang="vi-VN" sz="2400" dirty="0">
              <a:latin typeface="+mn-lt"/>
            </a:endParaRPr>
          </a:p>
        </p:txBody>
      </p:sp>
      <p:pic>
        <p:nvPicPr>
          <p:cNvPr id="9" name="Picture 8">
            <a:extLst>
              <a:ext uri="{FF2B5EF4-FFF2-40B4-BE49-F238E27FC236}">
                <a16:creationId xmlns:a16="http://schemas.microsoft.com/office/drawing/2014/main" id="{EB3F2897-8469-CBE4-0434-467B76504D7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10472" y="3737858"/>
            <a:ext cx="4482886" cy="2540135"/>
          </a:xfrm>
          <a:prstGeom prst="rect">
            <a:avLst/>
          </a:prstGeom>
          <a:noFill/>
          <a:ln>
            <a:noFill/>
          </a:ln>
        </p:spPr>
      </p:pic>
    </p:spTree>
    <p:extLst>
      <p:ext uri="{BB962C8B-B14F-4D97-AF65-F5344CB8AC3E}">
        <p14:creationId xmlns:p14="http://schemas.microsoft.com/office/powerpoint/2010/main" val="1206249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1"/>
          <p:cNvSpPr txBox="1">
            <a:spLocks noGrp="1"/>
          </p:cNvSpPr>
          <p:nvPr>
            <p:ph type="title"/>
          </p:nvPr>
        </p:nvSpPr>
        <p:spPr>
          <a:xfrm>
            <a:off x="640851" y="580007"/>
            <a:ext cx="7606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latin typeface="+mn-lt"/>
              </a:rPr>
              <a:t>CƠ SỞ LÝ THUYẾT</a:t>
            </a:r>
            <a:endParaRPr dirty="0">
              <a:latin typeface="+mn-lt"/>
            </a:endParaRPr>
          </a:p>
        </p:txBody>
      </p:sp>
      <p:sp>
        <p:nvSpPr>
          <p:cNvPr id="267" name="Google Shape;267;p21"/>
          <p:cNvSpPr txBox="1">
            <a:spLocks noGrp="1"/>
          </p:cNvSpPr>
          <p:nvPr>
            <p:ph type="body" idx="1"/>
          </p:nvPr>
        </p:nvSpPr>
        <p:spPr>
          <a:xfrm>
            <a:off x="1142304" y="3096777"/>
            <a:ext cx="9518315" cy="2972719"/>
          </a:xfrm>
          <a:prstGeom prst="rect">
            <a:avLst/>
          </a:prstGeom>
        </p:spPr>
        <p:txBody>
          <a:bodyPr spcFirstLastPara="1" wrap="square" lIns="121900" tIns="121900" rIns="121900" bIns="121900" anchor="t" anchorCtr="0">
            <a:noAutofit/>
          </a:bodyPr>
          <a:lstStyle/>
          <a:p>
            <a:pPr marL="457200" indent="0" algn="just">
              <a:lnSpc>
                <a:spcPct val="100000"/>
              </a:lnSpc>
              <a:spcAft>
                <a:spcPts val="800"/>
              </a:spcAft>
              <a:buNone/>
            </a:pPr>
            <a:r>
              <a:rPr lang="en-US" kern="100" dirty="0">
                <a:effectLst/>
                <a:latin typeface="+mn-lt"/>
                <a:ea typeface="Arial" panose="020B0604020202020204" pitchFamily="34" charset="0"/>
                <a:cs typeface="Times New Roman" panose="02020603050405020304" pitchFamily="18" charset="0"/>
              </a:rPr>
              <a:t>H</a:t>
            </a:r>
            <a:r>
              <a:rPr lang="vi-VN" kern="100" dirty="0">
                <a:effectLst/>
                <a:latin typeface="+mn-lt"/>
                <a:ea typeface="Arial" panose="020B0604020202020204" pitchFamily="34" charset="0"/>
                <a:cs typeface="Times New Roman" panose="02020603050405020304" pitchFamily="18" charset="0"/>
              </a:rPr>
              <a:t>àm lỗi trong YOLO được tính trên việc dự đoán và nhãn mô hình để tính. Cụ thể hơn nó là tổng độ lỗi của 3 thành phần con sau :</a:t>
            </a:r>
          </a:p>
          <a:p>
            <a:pPr marL="457200" indent="0" algn="just">
              <a:lnSpc>
                <a:spcPct val="100000"/>
              </a:lnSpc>
              <a:spcAft>
                <a:spcPts val="800"/>
              </a:spcAft>
              <a:buNone/>
            </a:pPr>
            <a:r>
              <a:rPr lang="vi-VN" kern="100" dirty="0">
                <a:effectLst/>
                <a:latin typeface="+mn-lt"/>
                <a:ea typeface="Arial" panose="020B0604020202020204" pitchFamily="34" charset="0"/>
                <a:cs typeface="Times New Roman" panose="02020603050405020304" pitchFamily="18" charset="0"/>
              </a:rPr>
              <a:t>Classifycation loss</a:t>
            </a:r>
          </a:p>
          <a:p>
            <a:pPr marL="457200" indent="0" algn="just">
              <a:lnSpc>
                <a:spcPct val="100000"/>
              </a:lnSpc>
              <a:spcAft>
                <a:spcPts val="800"/>
              </a:spcAft>
              <a:buNone/>
            </a:pPr>
            <a:r>
              <a:rPr lang="vi-VN" kern="100" dirty="0">
                <a:effectLst/>
                <a:latin typeface="+mn-lt"/>
                <a:ea typeface="Arial" panose="020B0604020202020204" pitchFamily="34" charset="0"/>
                <a:cs typeface="Times New Roman" panose="02020603050405020304" pitchFamily="18" charset="0"/>
              </a:rPr>
              <a:t>Localization loss</a:t>
            </a:r>
          </a:p>
          <a:p>
            <a:pPr marL="457200" indent="0" algn="just">
              <a:lnSpc>
                <a:spcPct val="100000"/>
              </a:lnSpc>
              <a:spcAft>
                <a:spcPts val="800"/>
              </a:spcAft>
              <a:buNone/>
            </a:pPr>
            <a:r>
              <a:rPr lang="vi-VN" kern="100" dirty="0">
                <a:effectLst/>
                <a:latin typeface="+mn-lt"/>
                <a:ea typeface="Arial" panose="020B0604020202020204" pitchFamily="34" charset="0"/>
                <a:cs typeface="Times New Roman" panose="02020603050405020304" pitchFamily="18" charset="0"/>
              </a:rPr>
              <a:t>Confidence loss</a:t>
            </a:r>
          </a:p>
        </p:txBody>
      </p:sp>
      <p:sp>
        <p:nvSpPr>
          <p:cNvPr id="2" name="Google Shape;267;p21">
            <a:extLst>
              <a:ext uri="{FF2B5EF4-FFF2-40B4-BE49-F238E27FC236}">
                <a16:creationId xmlns:a16="http://schemas.microsoft.com/office/drawing/2014/main" id="{7B389DCE-8E1E-1339-8828-EB9708545801}"/>
              </a:ext>
            </a:extLst>
          </p:cNvPr>
          <p:cNvSpPr txBox="1">
            <a:spLocks/>
          </p:cNvSpPr>
          <p:nvPr/>
        </p:nvSpPr>
        <p:spPr>
          <a:xfrm>
            <a:off x="1142304" y="2287117"/>
            <a:ext cx="5429657"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1pPr>
            <a:lvl2pPr marL="914400" marR="0" lvl="1"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2pPr>
            <a:lvl3pPr marL="1371600" marR="0" lvl="2"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3pPr>
            <a:lvl4pPr marL="1828800" marR="0" lvl="3"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4pPr>
            <a:lvl5pPr marL="2286000" marR="0" lvl="4"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5pPr>
            <a:lvl6pPr marL="2743200" marR="0" lvl="5"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6pPr>
            <a:lvl7pPr marL="3200400" marR="0" lvl="6"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7pPr>
            <a:lvl8pPr marL="3657600" marR="0" lvl="7"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8pPr>
            <a:lvl9pPr marL="4114800" marR="0" lvl="8" indent="-381000" algn="l" rtl="0">
              <a:lnSpc>
                <a:spcPct val="115000"/>
              </a:lnSpc>
              <a:spcBef>
                <a:spcPts val="2100"/>
              </a:spcBef>
              <a:spcAft>
                <a:spcPts val="210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9pPr>
          </a:lstStyle>
          <a:p>
            <a:pPr marL="0" indent="0" algn="just">
              <a:buNone/>
            </a:pPr>
            <a:r>
              <a:rPr lang="vi-VN" sz="2800" b="1" kern="100" dirty="0">
                <a:latin typeface="+mn-lt"/>
                <a:ea typeface="Arial" panose="020B0604020202020204" pitchFamily="34" charset="0"/>
                <a:cs typeface="Times New Roman" panose="02020603050405020304" pitchFamily="18" charset="0"/>
              </a:rPr>
              <a:t>Loss Function</a:t>
            </a:r>
          </a:p>
        </p:txBody>
      </p:sp>
    </p:spTree>
    <p:extLst>
      <p:ext uri="{BB962C8B-B14F-4D97-AF65-F5344CB8AC3E}">
        <p14:creationId xmlns:p14="http://schemas.microsoft.com/office/powerpoint/2010/main" val="1253900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2"/>
          <p:cNvSpPr txBox="1">
            <a:spLocks noGrp="1"/>
          </p:cNvSpPr>
          <p:nvPr>
            <p:ph type="title"/>
          </p:nvPr>
        </p:nvSpPr>
        <p:spPr>
          <a:xfrm>
            <a:off x="673130" y="444558"/>
            <a:ext cx="8204400" cy="4470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sz="8800" dirty="0">
                <a:latin typeface="+mn-lt"/>
              </a:rPr>
              <a:t>Thực nghiệm và kết quả</a:t>
            </a:r>
            <a:endParaRPr sz="8800" dirty="0">
              <a:latin typeface="+mn-lt"/>
            </a:endParaRPr>
          </a:p>
        </p:txBody>
      </p:sp>
    </p:spTree>
    <p:extLst>
      <p:ext uri="{BB962C8B-B14F-4D97-AF65-F5344CB8AC3E}">
        <p14:creationId xmlns:p14="http://schemas.microsoft.com/office/powerpoint/2010/main" val="1452851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1"/>
          <p:cNvSpPr txBox="1">
            <a:spLocks noGrp="1"/>
          </p:cNvSpPr>
          <p:nvPr>
            <p:ph type="title"/>
          </p:nvPr>
        </p:nvSpPr>
        <p:spPr>
          <a:xfrm>
            <a:off x="640851" y="580007"/>
            <a:ext cx="7606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latin typeface="+mn-lt"/>
              </a:rPr>
              <a:t>Thực nhiệm – kết quả</a:t>
            </a:r>
            <a:endParaRPr dirty="0">
              <a:latin typeface="+mn-lt"/>
            </a:endParaRPr>
          </a:p>
        </p:txBody>
      </p:sp>
      <p:sp>
        <p:nvSpPr>
          <p:cNvPr id="267" name="Google Shape;267;p21"/>
          <p:cNvSpPr txBox="1">
            <a:spLocks noGrp="1"/>
          </p:cNvSpPr>
          <p:nvPr>
            <p:ph type="body" idx="1"/>
          </p:nvPr>
        </p:nvSpPr>
        <p:spPr>
          <a:xfrm>
            <a:off x="1142304" y="3096778"/>
            <a:ext cx="9518315" cy="1256496"/>
          </a:xfrm>
          <a:prstGeom prst="rect">
            <a:avLst/>
          </a:prstGeom>
        </p:spPr>
        <p:txBody>
          <a:bodyPr spcFirstLastPara="1" wrap="square" lIns="121900" tIns="121900" rIns="121900" bIns="121900" anchor="t" anchorCtr="0">
            <a:noAutofit/>
          </a:bodyPr>
          <a:lstStyle/>
          <a:p>
            <a:pPr marL="457200" indent="0" algn="just">
              <a:lnSpc>
                <a:spcPct val="100000"/>
              </a:lnSpc>
              <a:spcAft>
                <a:spcPts val="800"/>
              </a:spcAft>
              <a:buNone/>
            </a:pPr>
            <a:r>
              <a:rPr lang="vi-VN" kern="100" dirty="0">
                <a:effectLst/>
                <a:latin typeface="+mn-lt"/>
                <a:ea typeface="Arial" panose="020B0604020202020204" pitchFamily="34" charset="0"/>
                <a:cs typeface="Times New Roman" panose="02020603050405020304" pitchFamily="18" charset="0"/>
              </a:rPr>
              <a:t>Bộ dữ liệu em tham khảo từ Roboflow.com cung cấp một loạt các bộ dữ liệu đa dạng và phong phú, trong đó có bộ dữ liệu về hình ảnh ngọn lửa. </a:t>
            </a:r>
          </a:p>
        </p:txBody>
      </p:sp>
      <p:sp>
        <p:nvSpPr>
          <p:cNvPr id="2" name="Google Shape;267;p21">
            <a:extLst>
              <a:ext uri="{FF2B5EF4-FFF2-40B4-BE49-F238E27FC236}">
                <a16:creationId xmlns:a16="http://schemas.microsoft.com/office/drawing/2014/main" id="{7B389DCE-8E1E-1339-8828-EB9708545801}"/>
              </a:ext>
            </a:extLst>
          </p:cNvPr>
          <p:cNvSpPr txBox="1">
            <a:spLocks/>
          </p:cNvSpPr>
          <p:nvPr/>
        </p:nvSpPr>
        <p:spPr>
          <a:xfrm>
            <a:off x="1142304" y="2287117"/>
            <a:ext cx="5429657"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1pPr>
            <a:lvl2pPr marL="914400" marR="0" lvl="1"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2pPr>
            <a:lvl3pPr marL="1371600" marR="0" lvl="2"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3pPr>
            <a:lvl4pPr marL="1828800" marR="0" lvl="3"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4pPr>
            <a:lvl5pPr marL="2286000" marR="0" lvl="4"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5pPr>
            <a:lvl6pPr marL="2743200" marR="0" lvl="5"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6pPr>
            <a:lvl7pPr marL="3200400" marR="0" lvl="6"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7pPr>
            <a:lvl8pPr marL="3657600" marR="0" lvl="7"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8pPr>
            <a:lvl9pPr marL="4114800" marR="0" lvl="8" indent="-381000" algn="l" rtl="0">
              <a:lnSpc>
                <a:spcPct val="115000"/>
              </a:lnSpc>
              <a:spcBef>
                <a:spcPts val="2100"/>
              </a:spcBef>
              <a:spcAft>
                <a:spcPts val="210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9pPr>
          </a:lstStyle>
          <a:p>
            <a:pPr marL="0" indent="0" algn="just">
              <a:buNone/>
            </a:pPr>
            <a:r>
              <a:rPr lang="vi-VN" sz="2800" b="1" kern="100" dirty="0">
                <a:latin typeface="+mn-lt"/>
                <a:ea typeface="Arial" panose="020B0604020202020204" pitchFamily="34" charset="0"/>
                <a:cs typeface="Times New Roman" panose="02020603050405020304" pitchFamily="18" charset="0"/>
              </a:rPr>
              <a:t>Bộ dữ liệu huấn luyện</a:t>
            </a:r>
          </a:p>
        </p:txBody>
      </p:sp>
      <p:graphicFrame>
        <p:nvGraphicFramePr>
          <p:cNvPr id="3" name="Table 2">
            <a:extLst>
              <a:ext uri="{FF2B5EF4-FFF2-40B4-BE49-F238E27FC236}">
                <a16:creationId xmlns:a16="http://schemas.microsoft.com/office/drawing/2014/main" id="{FD7E347D-4EFD-8809-77AE-680223D27C89}"/>
              </a:ext>
            </a:extLst>
          </p:cNvPr>
          <p:cNvGraphicFramePr>
            <a:graphicFrameLocks noGrp="1"/>
          </p:cNvGraphicFramePr>
          <p:nvPr>
            <p:extLst>
              <p:ext uri="{D42A27DB-BD31-4B8C-83A1-F6EECF244321}">
                <p14:modId xmlns:p14="http://schemas.microsoft.com/office/powerpoint/2010/main" val="2976241528"/>
              </p:ext>
            </p:extLst>
          </p:nvPr>
        </p:nvGraphicFramePr>
        <p:xfrm>
          <a:off x="2151352" y="4444842"/>
          <a:ext cx="7035755" cy="1302657"/>
        </p:xfrm>
        <a:graphic>
          <a:graphicData uri="http://schemas.openxmlformats.org/drawingml/2006/table">
            <a:tbl>
              <a:tblPr firstRow="1" firstCol="1" bandRow="1">
                <a:tableStyleId>{5C22544A-7EE6-4342-B048-85BDC9FD1C3A}</a:tableStyleId>
              </a:tblPr>
              <a:tblGrid>
                <a:gridCol w="1816949">
                  <a:extLst>
                    <a:ext uri="{9D8B030D-6E8A-4147-A177-3AD203B41FA5}">
                      <a16:colId xmlns:a16="http://schemas.microsoft.com/office/drawing/2014/main" val="1860760434"/>
                    </a:ext>
                  </a:extLst>
                </a:gridCol>
                <a:gridCol w="976118">
                  <a:extLst>
                    <a:ext uri="{9D8B030D-6E8A-4147-A177-3AD203B41FA5}">
                      <a16:colId xmlns:a16="http://schemas.microsoft.com/office/drawing/2014/main" val="2620380843"/>
                    </a:ext>
                  </a:extLst>
                </a:gridCol>
                <a:gridCol w="1802393">
                  <a:extLst>
                    <a:ext uri="{9D8B030D-6E8A-4147-A177-3AD203B41FA5}">
                      <a16:colId xmlns:a16="http://schemas.microsoft.com/office/drawing/2014/main" val="3589228443"/>
                    </a:ext>
                  </a:extLst>
                </a:gridCol>
                <a:gridCol w="988962">
                  <a:extLst>
                    <a:ext uri="{9D8B030D-6E8A-4147-A177-3AD203B41FA5}">
                      <a16:colId xmlns:a16="http://schemas.microsoft.com/office/drawing/2014/main" val="899030658"/>
                    </a:ext>
                  </a:extLst>
                </a:gridCol>
                <a:gridCol w="1451333">
                  <a:extLst>
                    <a:ext uri="{9D8B030D-6E8A-4147-A177-3AD203B41FA5}">
                      <a16:colId xmlns:a16="http://schemas.microsoft.com/office/drawing/2014/main" val="3879500975"/>
                    </a:ext>
                  </a:extLst>
                </a:gridCol>
              </a:tblGrid>
              <a:tr h="696833">
                <a:tc>
                  <a:txBody>
                    <a:bodyPr/>
                    <a:lstStyle/>
                    <a:p>
                      <a:pPr>
                        <a:lnSpc>
                          <a:spcPct val="115000"/>
                        </a:lnSpc>
                        <a:spcBef>
                          <a:spcPts val="600"/>
                        </a:spcBef>
                        <a:spcAft>
                          <a:spcPts val="600"/>
                        </a:spcAft>
                      </a:pPr>
                      <a:r>
                        <a:rPr lang="en-GB" sz="1400" kern="0">
                          <a:effectLst/>
                        </a:rPr>
                        <a:t>Dữ</a:t>
                      </a:r>
                      <a:r>
                        <a:rPr lang="vi-VN" sz="1400" kern="0">
                          <a:effectLst/>
                        </a:rPr>
                        <a:t> liệu</a:t>
                      </a:r>
                      <a:endParaRPr lang="vi-VN" sz="11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15000"/>
                        </a:lnSpc>
                        <a:spcBef>
                          <a:spcPts val="600"/>
                        </a:spcBef>
                        <a:spcAft>
                          <a:spcPts val="600"/>
                        </a:spcAft>
                      </a:pPr>
                      <a:r>
                        <a:rPr lang="en-GB" sz="1400" kern="0">
                          <a:effectLst/>
                        </a:rPr>
                        <a:t>Số</a:t>
                      </a:r>
                      <a:r>
                        <a:rPr lang="vi-VN" sz="1400" kern="0">
                          <a:effectLst/>
                        </a:rPr>
                        <a:t> bảng ghi</a:t>
                      </a:r>
                      <a:endParaRPr lang="vi-VN" sz="11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15000"/>
                        </a:lnSpc>
                        <a:spcBef>
                          <a:spcPts val="600"/>
                        </a:spcBef>
                        <a:spcAft>
                          <a:spcPts val="600"/>
                        </a:spcAft>
                      </a:pPr>
                      <a:r>
                        <a:rPr lang="en-GB" sz="1400" kern="0" dirty="0" err="1">
                          <a:effectLst/>
                        </a:rPr>
                        <a:t>Số</a:t>
                      </a:r>
                      <a:r>
                        <a:rPr lang="vi-VN" sz="1400" kern="0" dirty="0">
                          <a:effectLst/>
                        </a:rPr>
                        <a:t> thuộc tính</a:t>
                      </a:r>
                      <a:endParaRPr lang="vi-VN" sz="11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15000"/>
                        </a:lnSpc>
                        <a:spcBef>
                          <a:spcPts val="600"/>
                        </a:spcBef>
                        <a:spcAft>
                          <a:spcPts val="600"/>
                        </a:spcAft>
                      </a:pPr>
                      <a:r>
                        <a:rPr lang="en-GB" sz="1400" kern="0" dirty="0" err="1">
                          <a:effectLst/>
                        </a:rPr>
                        <a:t>Số</a:t>
                      </a:r>
                      <a:r>
                        <a:rPr lang="vi-VN" sz="1400" kern="0" dirty="0">
                          <a:effectLst/>
                        </a:rPr>
                        <a:t> lớp</a:t>
                      </a:r>
                      <a:endParaRPr lang="vi-VN" sz="11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15000"/>
                        </a:lnSpc>
                        <a:spcBef>
                          <a:spcPts val="600"/>
                        </a:spcBef>
                        <a:spcAft>
                          <a:spcPts val="600"/>
                        </a:spcAft>
                      </a:pPr>
                      <a:r>
                        <a:rPr lang="en-GB" sz="1400" kern="0">
                          <a:effectLst/>
                        </a:rPr>
                        <a:t>Định</a:t>
                      </a:r>
                      <a:r>
                        <a:rPr lang="vi-VN" sz="1400" kern="0">
                          <a:effectLst/>
                        </a:rPr>
                        <a:t> dạng ảnh</a:t>
                      </a:r>
                      <a:endParaRPr lang="vi-VN" sz="11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9747429"/>
                  </a:ext>
                </a:extLst>
              </a:tr>
              <a:tr h="605824">
                <a:tc>
                  <a:txBody>
                    <a:bodyPr/>
                    <a:lstStyle/>
                    <a:p>
                      <a:pPr>
                        <a:lnSpc>
                          <a:spcPct val="115000"/>
                        </a:lnSpc>
                        <a:spcBef>
                          <a:spcPts val="600"/>
                        </a:spcBef>
                        <a:spcAft>
                          <a:spcPts val="600"/>
                        </a:spcAft>
                      </a:pPr>
                      <a:r>
                        <a:rPr lang="en-US" sz="1400" kern="0" dirty="0">
                          <a:effectLst/>
                        </a:rPr>
                        <a:t>Fire Detection</a:t>
                      </a:r>
                      <a:endParaRPr lang="vi-VN" sz="11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15000"/>
                        </a:lnSpc>
                        <a:spcBef>
                          <a:spcPts val="600"/>
                        </a:spcBef>
                        <a:spcAft>
                          <a:spcPts val="600"/>
                        </a:spcAft>
                      </a:pPr>
                      <a:r>
                        <a:rPr lang="vi-VN" sz="1400" kern="0">
                          <a:effectLst/>
                        </a:rPr>
                        <a:t>1919</a:t>
                      </a:r>
                      <a:endParaRPr lang="vi-VN" sz="11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15000"/>
                        </a:lnSpc>
                        <a:spcBef>
                          <a:spcPts val="600"/>
                        </a:spcBef>
                        <a:spcAft>
                          <a:spcPts val="600"/>
                        </a:spcAft>
                      </a:pPr>
                      <a:r>
                        <a:rPr lang="en-US" sz="1400" kern="0">
                          <a:effectLst/>
                        </a:rPr>
                        <a:t>5 (x, y, width, height, class)</a:t>
                      </a:r>
                      <a:endParaRPr lang="vi-VN" sz="11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15000"/>
                        </a:lnSpc>
                        <a:spcBef>
                          <a:spcPts val="600"/>
                        </a:spcBef>
                        <a:spcAft>
                          <a:spcPts val="600"/>
                        </a:spcAft>
                      </a:pPr>
                      <a:r>
                        <a:rPr lang="en-US" sz="1400" kern="0">
                          <a:effectLst/>
                        </a:rPr>
                        <a:t>1 (Fire)</a:t>
                      </a:r>
                      <a:endParaRPr lang="vi-VN" sz="1100" kern="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15000"/>
                        </a:lnSpc>
                        <a:spcBef>
                          <a:spcPts val="600"/>
                        </a:spcBef>
                        <a:spcAft>
                          <a:spcPts val="600"/>
                        </a:spcAft>
                      </a:pPr>
                      <a:r>
                        <a:rPr lang="en-GB" sz="1400" kern="0" dirty="0">
                          <a:effectLst/>
                        </a:rPr>
                        <a:t>JPG</a:t>
                      </a:r>
                      <a:endParaRPr lang="vi-VN" sz="1100" kern="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685703"/>
                  </a:ext>
                </a:extLst>
              </a:tr>
            </a:tbl>
          </a:graphicData>
        </a:graphic>
      </p:graphicFrame>
      <p:sp>
        <p:nvSpPr>
          <p:cNvPr id="5" name="TextBox 4">
            <a:extLst>
              <a:ext uri="{FF2B5EF4-FFF2-40B4-BE49-F238E27FC236}">
                <a16:creationId xmlns:a16="http://schemas.microsoft.com/office/drawing/2014/main" id="{66018944-FBE1-472B-308F-6020FE9C6BF6}"/>
              </a:ext>
            </a:extLst>
          </p:cNvPr>
          <p:cNvSpPr txBox="1"/>
          <p:nvPr/>
        </p:nvSpPr>
        <p:spPr>
          <a:xfrm>
            <a:off x="2606716" y="5747499"/>
            <a:ext cx="6125028" cy="698717"/>
          </a:xfrm>
          <a:prstGeom prst="rect">
            <a:avLst/>
          </a:prstGeom>
          <a:noFill/>
        </p:spPr>
        <p:txBody>
          <a:bodyPr wrap="square">
            <a:spAutoFit/>
          </a:bodyPr>
          <a:lstStyle/>
          <a:p>
            <a:pPr algn="ctr">
              <a:lnSpc>
                <a:spcPct val="150000"/>
              </a:lnSpc>
              <a:spcBef>
                <a:spcPts val="600"/>
              </a:spcBef>
              <a:spcAft>
                <a:spcPts val="600"/>
              </a:spcAft>
            </a:pPr>
            <a:r>
              <a:rPr lang="vi-VN" sz="1400" kern="100" dirty="0">
                <a:effectLst/>
                <a:latin typeface="Arial" panose="020B0604020202020204" pitchFamily="34" charset="0"/>
                <a:ea typeface="Arial" panose="020B0604020202020204" pitchFamily="34" charset="0"/>
                <a:cs typeface="Times New Roman" panose="02020603050405020304" pitchFamily="18" charset="0"/>
              </a:rPr>
              <a:t>Nguồn dữ liệu: https://universe.roboflow.com/annotated-fire/first_fire/dataset/2</a:t>
            </a:r>
            <a:endParaRPr lang="vi-VN" sz="1100" kern="100" dirty="0">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716930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1"/>
          <p:cNvSpPr txBox="1">
            <a:spLocks noGrp="1"/>
          </p:cNvSpPr>
          <p:nvPr>
            <p:ph type="title"/>
          </p:nvPr>
        </p:nvSpPr>
        <p:spPr>
          <a:xfrm>
            <a:off x="640851" y="580007"/>
            <a:ext cx="7606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latin typeface="+mn-lt"/>
              </a:rPr>
              <a:t>Thực nhiệm – kết quả</a:t>
            </a:r>
            <a:endParaRPr dirty="0">
              <a:latin typeface="+mn-lt"/>
            </a:endParaRPr>
          </a:p>
        </p:txBody>
      </p:sp>
      <p:sp>
        <p:nvSpPr>
          <p:cNvPr id="267" name="Google Shape;267;p21"/>
          <p:cNvSpPr txBox="1">
            <a:spLocks noGrp="1"/>
          </p:cNvSpPr>
          <p:nvPr>
            <p:ph type="body" idx="1"/>
          </p:nvPr>
        </p:nvSpPr>
        <p:spPr>
          <a:xfrm>
            <a:off x="1142304" y="2827199"/>
            <a:ext cx="9518315" cy="2615657"/>
          </a:xfrm>
          <a:prstGeom prst="rect">
            <a:avLst/>
          </a:prstGeom>
        </p:spPr>
        <p:txBody>
          <a:bodyPr spcFirstLastPara="1" wrap="square" lIns="121900" tIns="121900" rIns="121900" bIns="121900" anchor="t" anchorCtr="0">
            <a:noAutofit/>
          </a:bodyPr>
          <a:lstStyle/>
          <a:p>
            <a:pPr marL="457200" indent="0" algn="just">
              <a:lnSpc>
                <a:spcPct val="100000"/>
              </a:lnSpc>
              <a:spcAft>
                <a:spcPts val="800"/>
              </a:spcAft>
              <a:buNone/>
            </a:pPr>
            <a:r>
              <a:rPr lang="vi-VN" kern="100" dirty="0">
                <a:effectLst/>
                <a:latin typeface="+mn-lt"/>
                <a:ea typeface="Arial" panose="020B0604020202020204" pitchFamily="34" charset="0"/>
                <a:cs typeface="Times New Roman" panose="02020603050405020304" pitchFamily="18" charset="0"/>
              </a:rPr>
              <a:t>T4 trên Google Colab free:</a:t>
            </a:r>
          </a:p>
          <a:p>
            <a:pPr marL="457200" indent="0" algn="just">
              <a:lnSpc>
                <a:spcPct val="100000"/>
              </a:lnSpc>
              <a:spcAft>
                <a:spcPts val="800"/>
              </a:spcAft>
              <a:buNone/>
            </a:pPr>
            <a:r>
              <a:rPr lang="vi-VN" kern="100" dirty="0">
                <a:effectLst/>
                <a:latin typeface="+mn-lt"/>
                <a:ea typeface="Arial" panose="020B0604020202020204" pitchFamily="34" charset="0"/>
                <a:cs typeface="Times New Roman" panose="02020603050405020304" pitchFamily="18" charset="0"/>
              </a:rPr>
              <a:t>-	GPU: NVIDIA Tesla T4</a:t>
            </a:r>
          </a:p>
          <a:p>
            <a:pPr marL="457200" indent="0" algn="just">
              <a:lnSpc>
                <a:spcPct val="100000"/>
              </a:lnSpc>
              <a:spcAft>
                <a:spcPts val="800"/>
              </a:spcAft>
              <a:buNone/>
            </a:pPr>
            <a:r>
              <a:rPr lang="vi-VN" kern="100" dirty="0">
                <a:effectLst/>
                <a:latin typeface="+mn-lt"/>
                <a:ea typeface="Arial" panose="020B0604020202020204" pitchFamily="34" charset="0"/>
                <a:cs typeface="Times New Roman" panose="02020603050405020304" pitchFamily="18" charset="0"/>
              </a:rPr>
              <a:t>-	Bộ nhớ VRAM: 15 GB GDDR6</a:t>
            </a:r>
          </a:p>
          <a:p>
            <a:pPr marL="457200" indent="0" algn="just">
              <a:lnSpc>
                <a:spcPct val="100000"/>
              </a:lnSpc>
              <a:spcAft>
                <a:spcPts val="800"/>
              </a:spcAft>
              <a:buNone/>
            </a:pPr>
            <a:r>
              <a:rPr lang="vi-VN" kern="100" dirty="0">
                <a:effectLst/>
                <a:latin typeface="+mn-lt"/>
                <a:ea typeface="Arial" panose="020B0604020202020204" pitchFamily="34" charset="0"/>
                <a:cs typeface="Times New Roman" panose="02020603050405020304" pitchFamily="18" charset="0"/>
              </a:rPr>
              <a:t>-	Lõi CUDA: 2560</a:t>
            </a:r>
          </a:p>
          <a:p>
            <a:pPr marL="457200" indent="0" algn="just">
              <a:lnSpc>
                <a:spcPct val="100000"/>
              </a:lnSpc>
              <a:spcAft>
                <a:spcPts val="800"/>
              </a:spcAft>
              <a:buNone/>
            </a:pPr>
            <a:r>
              <a:rPr lang="vi-VN" kern="100" dirty="0">
                <a:effectLst/>
                <a:latin typeface="+mn-lt"/>
                <a:ea typeface="Arial" panose="020B0604020202020204" pitchFamily="34" charset="0"/>
                <a:cs typeface="Times New Roman" panose="02020603050405020304" pitchFamily="18" charset="0"/>
              </a:rPr>
              <a:t>-	Tốc độ FP32: 8.1 TFLOPS</a:t>
            </a:r>
          </a:p>
        </p:txBody>
      </p:sp>
      <p:sp>
        <p:nvSpPr>
          <p:cNvPr id="2" name="Google Shape;267;p21">
            <a:extLst>
              <a:ext uri="{FF2B5EF4-FFF2-40B4-BE49-F238E27FC236}">
                <a16:creationId xmlns:a16="http://schemas.microsoft.com/office/drawing/2014/main" id="{7B389DCE-8E1E-1339-8828-EB9708545801}"/>
              </a:ext>
            </a:extLst>
          </p:cNvPr>
          <p:cNvSpPr txBox="1">
            <a:spLocks/>
          </p:cNvSpPr>
          <p:nvPr/>
        </p:nvSpPr>
        <p:spPr>
          <a:xfrm>
            <a:off x="1142304" y="2063700"/>
            <a:ext cx="5429657"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1pPr>
            <a:lvl2pPr marL="914400" marR="0" lvl="1"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2pPr>
            <a:lvl3pPr marL="1371600" marR="0" lvl="2"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3pPr>
            <a:lvl4pPr marL="1828800" marR="0" lvl="3"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4pPr>
            <a:lvl5pPr marL="2286000" marR="0" lvl="4"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5pPr>
            <a:lvl6pPr marL="2743200" marR="0" lvl="5"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6pPr>
            <a:lvl7pPr marL="3200400" marR="0" lvl="6"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7pPr>
            <a:lvl8pPr marL="3657600" marR="0" lvl="7"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8pPr>
            <a:lvl9pPr marL="4114800" marR="0" lvl="8" indent="-381000" algn="l" rtl="0">
              <a:lnSpc>
                <a:spcPct val="115000"/>
              </a:lnSpc>
              <a:spcBef>
                <a:spcPts val="2100"/>
              </a:spcBef>
              <a:spcAft>
                <a:spcPts val="210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9pPr>
          </a:lstStyle>
          <a:p>
            <a:pPr marL="0" indent="0" algn="just">
              <a:buNone/>
            </a:pPr>
            <a:r>
              <a:rPr lang="vi-VN" sz="2800" b="1" kern="100" dirty="0">
                <a:latin typeface="+mn-lt"/>
                <a:ea typeface="Arial" panose="020B0604020202020204" pitchFamily="34" charset="0"/>
                <a:cs typeface="Times New Roman" panose="02020603050405020304" pitchFamily="18" charset="0"/>
              </a:rPr>
              <a:t>Môi trường huấn luyện </a:t>
            </a:r>
          </a:p>
        </p:txBody>
      </p:sp>
    </p:spTree>
    <p:extLst>
      <p:ext uri="{BB962C8B-B14F-4D97-AF65-F5344CB8AC3E}">
        <p14:creationId xmlns:p14="http://schemas.microsoft.com/office/powerpoint/2010/main" val="3624963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1"/>
          <p:cNvSpPr txBox="1">
            <a:spLocks noGrp="1"/>
          </p:cNvSpPr>
          <p:nvPr>
            <p:ph type="title"/>
          </p:nvPr>
        </p:nvSpPr>
        <p:spPr>
          <a:xfrm>
            <a:off x="640851" y="580007"/>
            <a:ext cx="7606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latin typeface="+mn-lt"/>
              </a:rPr>
              <a:t>Thực nhiệm – kết quả</a:t>
            </a:r>
            <a:endParaRPr dirty="0">
              <a:latin typeface="+mn-lt"/>
            </a:endParaRPr>
          </a:p>
        </p:txBody>
      </p:sp>
      <p:sp>
        <p:nvSpPr>
          <p:cNvPr id="2" name="Google Shape;267;p21">
            <a:extLst>
              <a:ext uri="{FF2B5EF4-FFF2-40B4-BE49-F238E27FC236}">
                <a16:creationId xmlns:a16="http://schemas.microsoft.com/office/drawing/2014/main" id="{7B389DCE-8E1E-1339-8828-EB9708545801}"/>
              </a:ext>
            </a:extLst>
          </p:cNvPr>
          <p:cNvSpPr txBox="1">
            <a:spLocks/>
          </p:cNvSpPr>
          <p:nvPr/>
        </p:nvSpPr>
        <p:spPr>
          <a:xfrm>
            <a:off x="1011675" y="2063699"/>
            <a:ext cx="5429657"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1pPr>
            <a:lvl2pPr marL="914400" marR="0" lvl="1"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2pPr>
            <a:lvl3pPr marL="1371600" marR="0" lvl="2"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3pPr>
            <a:lvl4pPr marL="1828800" marR="0" lvl="3"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4pPr>
            <a:lvl5pPr marL="2286000" marR="0" lvl="4"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5pPr>
            <a:lvl6pPr marL="2743200" marR="0" lvl="5"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6pPr>
            <a:lvl7pPr marL="3200400" marR="0" lvl="6"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7pPr>
            <a:lvl8pPr marL="3657600" marR="0" lvl="7"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8pPr>
            <a:lvl9pPr marL="4114800" marR="0" lvl="8" indent="-381000" algn="l" rtl="0">
              <a:lnSpc>
                <a:spcPct val="115000"/>
              </a:lnSpc>
              <a:spcBef>
                <a:spcPts val="2100"/>
              </a:spcBef>
              <a:spcAft>
                <a:spcPts val="210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9pPr>
          </a:lstStyle>
          <a:p>
            <a:pPr marL="0" indent="0" algn="just">
              <a:buNone/>
            </a:pPr>
            <a:r>
              <a:rPr lang="vi-VN" sz="2800" b="1" kern="100" dirty="0">
                <a:latin typeface="+mn-lt"/>
                <a:ea typeface="Arial" panose="020B0604020202020204" pitchFamily="34" charset="0"/>
                <a:cs typeface="Times New Roman" panose="02020603050405020304" pitchFamily="18" charset="0"/>
              </a:rPr>
              <a:t>Huấn luyện</a:t>
            </a:r>
          </a:p>
        </p:txBody>
      </p:sp>
      <p:pic>
        <p:nvPicPr>
          <p:cNvPr id="5" name="Picture 4" descr="A screenshot of a computer program&#10;&#10;Description automatically generated">
            <a:extLst>
              <a:ext uri="{FF2B5EF4-FFF2-40B4-BE49-F238E27FC236}">
                <a16:creationId xmlns:a16="http://schemas.microsoft.com/office/drawing/2014/main" id="{13EAEA85-960F-ACAF-4B8D-EACB1169ECEA}"/>
              </a:ext>
            </a:extLst>
          </p:cNvPr>
          <p:cNvPicPr>
            <a:picLocks noChangeAspect="1"/>
          </p:cNvPicPr>
          <p:nvPr/>
        </p:nvPicPr>
        <p:blipFill>
          <a:blip r:embed="rId3"/>
          <a:stretch>
            <a:fillRect/>
          </a:stretch>
        </p:blipFill>
        <p:spPr>
          <a:xfrm>
            <a:off x="4444251" y="2262702"/>
            <a:ext cx="5008320" cy="4015291"/>
          </a:xfrm>
          <a:prstGeom prst="rect">
            <a:avLst/>
          </a:prstGeom>
          <a:ln w="38100">
            <a:solidFill>
              <a:schemeClr val="tx1">
                <a:lumMod val="85000"/>
                <a:lumOff val="15000"/>
              </a:schemeClr>
            </a:solidFill>
          </a:ln>
        </p:spPr>
      </p:pic>
    </p:spTree>
    <p:extLst>
      <p:ext uri="{BB962C8B-B14F-4D97-AF65-F5344CB8AC3E}">
        <p14:creationId xmlns:p14="http://schemas.microsoft.com/office/powerpoint/2010/main" val="742115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1"/>
          <p:cNvSpPr txBox="1">
            <a:spLocks noGrp="1"/>
          </p:cNvSpPr>
          <p:nvPr>
            <p:ph type="title"/>
          </p:nvPr>
        </p:nvSpPr>
        <p:spPr>
          <a:xfrm>
            <a:off x="640851" y="580007"/>
            <a:ext cx="7606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latin typeface="+mn-lt"/>
              </a:rPr>
              <a:t>Thực nhiệm – kết quả</a:t>
            </a:r>
            <a:endParaRPr dirty="0">
              <a:latin typeface="+mn-lt"/>
            </a:endParaRPr>
          </a:p>
        </p:txBody>
      </p:sp>
      <p:sp>
        <p:nvSpPr>
          <p:cNvPr id="2" name="Google Shape;267;p21">
            <a:extLst>
              <a:ext uri="{FF2B5EF4-FFF2-40B4-BE49-F238E27FC236}">
                <a16:creationId xmlns:a16="http://schemas.microsoft.com/office/drawing/2014/main" id="{7B389DCE-8E1E-1339-8828-EB9708545801}"/>
              </a:ext>
            </a:extLst>
          </p:cNvPr>
          <p:cNvSpPr txBox="1">
            <a:spLocks/>
          </p:cNvSpPr>
          <p:nvPr/>
        </p:nvSpPr>
        <p:spPr>
          <a:xfrm>
            <a:off x="852018" y="1947178"/>
            <a:ext cx="5429657"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1pPr>
            <a:lvl2pPr marL="914400" marR="0" lvl="1"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2pPr>
            <a:lvl3pPr marL="1371600" marR="0" lvl="2"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3pPr>
            <a:lvl4pPr marL="1828800" marR="0" lvl="3"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4pPr>
            <a:lvl5pPr marL="2286000" marR="0" lvl="4"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5pPr>
            <a:lvl6pPr marL="2743200" marR="0" lvl="5"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6pPr>
            <a:lvl7pPr marL="3200400" marR="0" lvl="6"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7pPr>
            <a:lvl8pPr marL="3657600" marR="0" lvl="7"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8pPr>
            <a:lvl9pPr marL="4114800" marR="0" lvl="8" indent="-381000" algn="l" rtl="0">
              <a:lnSpc>
                <a:spcPct val="115000"/>
              </a:lnSpc>
              <a:spcBef>
                <a:spcPts val="2100"/>
              </a:spcBef>
              <a:spcAft>
                <a:spcPts val="210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9pPr>
          </a:lstStyle>
          <a:p>
            <a:pPr marL="0" indent="0" algn="just">
              <a:buNone/>
            </a:pPr>
            <a:r>
              <a:rPr lang="vi-VN" sz="2800" b="1" kern="100" dirty="0">
                <a:latin typeface="+mn-lt"/>
                <a:ea typeface="Arial" panose="020B0604020202020204" pitchFamily="34" charset="0"/>
                <a:cs typeface="Times New Roman" panose="02020603050405020304" pitchFamily="18" charset="0"/>
              </a:rPr>
              <a:t>Kết quả</a:t>
            </a:r>
          </a:p>
        </p:txBody>
      </p:sp>
      <p:pic>
        <p:nvPicPr>
          <p:cNvPr id="5" name="Picture 4" descr="A group of blue graphs&#10;&#10;Description automatically generated">
            <a:extLst>
              <a:ext uri="{FF2B5EF4-FFF2-40B4-BE49-F238E27FC236}">
                <a16:creationId xmlns:a16="http://schemas.microsoft.com/office/drawing/2014/main" id="{3E565181-FB6E-3493-BA06-9E9AE4C82BE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9579" y="2710678"/>
            <a:ext cx="3144772" cy="31447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A graph of a curve&#10;&#10;Description automatically generated with medium confidence">
            <a:extLst>
              <a:ext uri="{FF2B5EF4-FFF2-40B4-BE49-F238E27FC236}">
                <a16:creationId xmlns:a16="http://schemas.microsoft.com/office/drawing/2014/main" id="{B86674EC-3AC2-EE0E-84B4-43CF0FEB12D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25257" y="2641225"/>
            <a:ext cx="3258323" cy="32583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2">
            <a:extLst>
              <a:ext uri="{FF2B5EF4-FFF2-40B4-BE49-F238E27FC236}">
                <a16:creationId xmlns:a16="http://schemas.microsoft.com/office/drawing/2014/main" id="{CDB1A019-7B57-1E4F-CCD2-D0B523EB2063}"/>
              </a:ext>
            </a:extLst>
          </p:cNvPr>
          <p:cNvSpPr>
            <a:spLocks noChangeArrowheads="1"/>
          </p:cNvSpPr>
          <p:nvPr/>
        </p:nvSpPr>
        <p:spPr bwMode="auto">
          <a:xfrm>
            <a:off x="7866744" y="561730"/>
            <a:ext cx="5312228" cy="1175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vi-VN"/>
          </a:p>
        </p:txBody>
      </p:sp>
      <p:pic>
        <p:nvPicPr>
          <p:cNvPr id="8" name="Picture 7" descr="A screenshot of a computer&#10;&#10;Description automatically generated">
            <a:extLst>
              <a:ext uri="{FF2B5EF4-FFF2-40B4-BE49-F238E27FC236}">
                <a16:creationId xmlns:a16="http://schemas.microsoft.com/office/drawing/2014/main" id="{8C5545F6-602F-A042-E364-D61BDCFB65C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V="1">
            <a:off x="7908789" y="2328928"/>
            <a:ext cx="3551042" cy="34596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3">
            <a:extLst>
              <a:ext uri="{FF2B5EF4-FFF2-40B4-BE49-F238E27FC236}">
                <a16:creationId xmlns:a16="http://schemas.microsoft.com/office/drawing/2014/main" id="{6395001E-9EBB-F6E8-B8F8-0DCBDEF9AF43}"/>
              </a:ext>
            </a:extLst>
          </p:cNvPr>
          <p:cNvSpPr>
            <a:spLocks noChangeArrowheads="1"/>
          </p:cNvSpPr>
          <p:nvPr/>
        </p:nvSpPr>
        <p:spPr bwMode="auto">
          <a:xfrm rot="10800000" flipV="1">
            <a:off x="7112680" y="5815112"/>
            <a:ext cx="542965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vi-VN" sz="1400" b="0" i="1" u="none" strike="noStrike" cap="none" normalizeH="0" baseline="0" dirty="0" err="1" bmk="_Toc175953007">
                <a:ln>
                  <a:noFill/>
                </a:ln>
                <a:solidFill>
                  <a:schemeClr val="tx1"/>
                </a:solidFill>
                <a:effectLst/>
                <a:latin typeface="Arial" panose="020B0604020202020204" pitchFamily="34" charset="0"/>
                <a:ea typeface="MS Mincho" panose="02020609040205080304" pitchFamily="49" charset="-128"/>
                <a:cs typeface="Times New Roman" panose="02020603050405020304" pitchFamily="18" charset="0"/>
              </a:rPr>
              <a:t>kết</a:t>
            </a:r>
            <a:r>
              <a:rPr kumimoji="0" lang="en-US" altLang="vi-VN" sz="1400" b="0" i="1" u="none" strike="noStrike" cap="none" normalizeH="0" baseline="0" dirty="0" bmk="_Toc175953007">
                <a:ln>
                  <a:noFill/>
                </a:ln>
                <a:solidFill>
                  <a:schemeClr val="tx1"/>
                </a:solidFill>
                <a:effectLst/>
                <a:latin typeface="Arial" panose="020B0604020202020204" pitchFamily="34" charset="0"/>
                <a:ea typeface="MS Mincho" panose="02020609040205080304" pitchFamily="49" charset="-128"/>
                <a:cs typeface="Times New Roman" panose="02020603050405020304" pitchFamily="18" charset="0"/>
              </a:rPr>
              <a:t> </a:t>
            </a:r>
            <a:r>
              <a:rPr kumimoji="0" lang="en-US" altLang="vi-VN" sz="1400" b="0" i="1" u="none" strike="noStrike" cap="none" normalizeH="0" baseline="0" dirty="0" err="1" bmk="_Toc175953007">
                <a:ln>
                  <a:noFill/>
                </a:ln>
                <a:solidFill>
                  <a:schemeClr val="tx1"/>
                </a:solidFill>
                <a:effectLst/>
                <a:latin typeface="Arial" panose="020B0604020202020204" pitchFamily="34" charset="0"/>
                <a:ea typeface="MS Mincho" panose="02020609040205080304" pitchFamily="49" charset="-128"/>
                <a:cs typeface="Times New Roman" panose="02020603050405020304" pitchFamily="18" charset="0"/>
              </a:rPr>
              <a:t>quả</a:t>
            </a:r>
            <a:r>
              <a:rPr kumimoji="0" lang="en-US" altLang="vi-VN" sz="1400" b="0" i="1" u="none" strike="noStrike" cap="none" normalizeH="0" baseline="0" dirty="0" bmk="_Toc175953007">
                <a:ln>
                  <a:noFill/>
                </a:ln>
                <a:solidFill>
                  <a:schemeClr val="tx1"/>
                </a:solidFill>
                <a:effectLst/>
                <a:latin typeface="Arial" panose="020B0604020202020204" pitchFamily="34" charset="0"/>
                <a:ea typeface="MS Mincho" panose="02020609040205080304" pitchFamily="49" charset="-128"/>
                <a:cs typeface="Times New Roman" panose="02020603050405020304" pitchFamily="18" charset="0"/>
              </a:rPr>
              <a:t> </a:t>
            </a:r>
            <a:r>
              <a:rPr kumimoji="0" lang="en-US" altLang="vi-VN" sz="1400" b="0" i="1" u="none" strike="noStrike" cap="none" normalizeH="0" baseline="0" dirty="0" err="1" bmk="_Toc175953007">
                <a:ln>
                  <a:noFill/>
                </a:ln>
                <a:solidFill>
                  <a:schemeClr val="tx1"/>
                </a:solidFill>
                <a:effectLst/>
                <a:latin typeface="Arial" panose="020B0604020202020204" pitchFamily="34" charset="0"/>
                <a:ea typeface="MS Mincho" panose="02020609040205080304" pitchFamily="49" charset="-128"/>
                <a:cs typeface="Times New Roman" panose="02020603050405020304" pitchFamily="18" charset="0"/>
              </a:rPr>
              <a:t>phát</a:t>
            </a:r>
            <a:r>
              <a:rPr kumimoji="0" lang="en-US" altLang="vi-VN" sz="1400" b="0" i="1" u="none" strike="noStrike" cap="none" normalizeH="0" baseline="0" dirty="0" bmk="_Toc175953007">
                <a:ln>
                  <a:noFill/>
                </a:ln>
                <a:solidFill>
                  <a:schemeClr val="tx1"/>
                </a:solidFill>
                <a:effectLst/>
                <a:latin typeface="Arial" panose="020B0604020202020204" pitchFamily="34" charset="0"/>
                <a:ea typeface="MS Mincho" panose="02020609040205080304" pitchFamily="49" charset="-128"/>
                <a:cs typeface="Times New Roman" panose="02020603050405020304" pitchFamily="18" charset="0"/>
              </a:rPr>
              <a:t> </a:t>
            </a:r>
            <a:r>
              <a:rPr kumimoji="0" lang="en-US" altLang="vi-VN" sz="1400" b="0" i="1" u="none" strike="noStrike" cap="none" normalizeH="0" baseline="0" dirty="0" err="1" bmk="_Toc175953007">
                <a:ln>
                  <a:noFill/>
                </a:ln>
                <a:solidFill>
                  <a:schemeClr val="tx1"/>
                </a:solidFill>
                <a:effectLst/>
                <a:latin typeface="Arial" panose="020B0604020202020204" pitchFamily="34" charset="0"/>
                <a:ea typeface="MS Mincho" panose="02020609040205080304" pitchFamily="49" charset="-128"/>
                <a:cs typeface="Times New Roman" panose="02020603050405020304" pitchFamily="18" charset="0"/>
              </a:rPr>
              <a:t>hiện</a:t>
            </a:r>
            <a:r>
              <a:rPr kumimoji="0" lang="en-US" altLang="vi-VN" sz="1400" b="0" i="1" u="none" strike="noStrike" cap="none" normalizeH="0" baseline="0" dirty="0" bmk="_Toc175953007">
                <a:ln>
                  <a:noFill/>
                </a:ln>
                <a:solidFill>
                  <a:schemeClr val="tx1"/>
                </a:solidFill>
                <a:effectLst/>
                <a:latin typeface="Arial" panose="020B0604020202020204" pitchFamily="34" charset="0"/>
                <a:ea typeface="MS Mincho" panose="02020609040205080304" pitchFamily="49" charset="-128"/>
                <a:cs typeface="Times New Roman" panose="02020603050405020304" pitchFamily="18" charset="0"/>
              </a:rPr>
              <a:t> </a:t>
            </a:r>
            <a:r>
              <a:rPr kumimoji="0" lang="en-US" altLang="vi-VN" sz="1400" b="0" i="1" u="none" strike="noStrike" cap="none" normalizeH="0" baseline="0" dirty="0" err="1" bmk="_Toc175953007">
                <a:ln>
                  <a:noFill/>
                </a:ln>
                <a:solidFill>
                  <a:schemeClr val="tx1"/>
                </a:solidFill>
                <a:effectLst/>
                <a:latin typeface="Arial" panose="020B0604020202020204" pitchFamily="34" charset="0"/>
                <a:ea typeface="MS Mincho" panose="02020609040205080304" pitchFamily="49" charset="-128"/>
                <a:cs typeface="Times New Roman" panose="02020603050405020304" pitchFamily="18" charset="0"/>
              </a:rPr>
              <a:t>lửa</a:t>
            </a:r>
            <a:r>
              <a:rPr kumimoji="0" lang="en-US" altLang="vi-VN" sz="1400" b="0" i="1" u="none" strike="noStrike" cap="none" normalizeH="0" baseline="0" dirty="0" bmk="_Toc175953007">
                <a:ln>
                  <a:noFill/>
                </a:ln>
                <a:solidFill>
                  <a:schemeClr val="tx1"/>
                </a:solidFill>
                <a:effectLst/>
                <a:latin typeface="Arial" panose="020B0604020202020204" pitchFamily="34" charset="0"/>
                <a:ea typeface="MS Mincho" panose="02020609040205080304" pitchFamily="49" charset="-128"/>
                <a:cs typeface="Times New Roman" panose="02020603050405020304" pitchFamily="18" charset="0"/>
              </a:rPr>
              <a:t> </a:t>
            </a:r>
            <a:r>
              <a:rPr kumimoji="0" lang="en-US" altLang="vi-VN" sz="1400" b="0" i="1" u="none" strike="noStrike" cap="none" normalizeH="0" baseline="0" dirty="0" err="1" bmk="_Toc175953007">
                <a:ln>
                  <a:noFill/>
                </a:ln>
                <a:solidFill>
                  <a:schemeClr val="tx1"/>
                </a:solidFill>
                <a:effectLst/>
                <a:latin typeface="Arial" panose="020B0604020202020204" pitchFamily="34" charset="0"/>
                <a:ea typeface="MS Mincho" panose="02020609040205080304" pitchFamily="49" charset="-128"/>
                <a:cs typeface="Times New Roman" panose="02020603050405020304" pitchFamily="18" charset="0"/>
              </a:rPr>
              <a:t>trên</a:t>
            </a:r>
            <a:r>
              <a:rPr kumimoji="0" lang="en-US" altLang="vi-VN" sz="1400" b="0" i="1" u="none" strike="noStrike" cap="none" normalizeH="0" baseline="0" dirty="0" bmk="_Toc175953007">
                <a:ln>
                  <a:noFill/>
                </a:ln>
                <a:solidFill>
                  <a:schemeClr val="tx1"/>
                </a:solidFill>
                <a:effectLst/>
                <a:latin typeface="Arial" panose="020B0604020202020204" pitchFamily="34" charset="0"/>
                <a:ea typeface="MS Mincho" panose="02020609040205080304" pitchFamily="49" charset="-128"/>
                <a:cs typeface="Times New Roman" panose="02020603050405020304" pitchFamily="18" charset="0"/>
              </a:rPr>
              <a:t> </a:t>
            </a:r>
            <a:r>
              <a:rPr kumimoji="0" lang="en-US" altLang="vi-VN" sz="1400" b="0" i="1" u="none" strike="noStrike" cap="none" normalizeH="0" baseline="0" dirty="0" err="1" bmk="_Toc175953007">
                <a:ln>
                  <a:noFill/>
                </a:ln>
                <a:solidFill>
                  <a:schemeClr val="tx1"/>
                </a:solidFill>
                <a:effectLst/>
                <a:latin typeface="Arial" panose="020B0604020202020204" pitchFamily="34" charset="0"/>
                <a:ea typeface="MS Mincho" panose="02020609040205080304" pitchFamily="49" charset="-128"/>
                <a:cs typeface="Times New Roman" panose="02020603050405020304" pitchFamily="18" charset="0"/>
              </a:rPr>
              <a:t>một</a:t>
            </a:r>
            <a:r>
              <a:rPr kumimoji="0" lang="en-US" altLang="vi-VN" sz="1400" b="0" i="1" u="none" strike="noStrike" cap="none" normalizeH="0" baseline="0" dirty="0" bmk="_Toc175953007">
                <a:ln>
                  <a:noFill/>
                </a:ln>
                <a:solidFill>
                  <a:schemeClr val="tx1"/>
                </a:solidFill>
                <a:effectLst/>
                <a:latin typeface="Arial" panose="020B0604020202020204" pitchFamily="34" charset="0"/>
                <a:ea typeface="MS Mincho" panose="02020609040205080304" pitchFamily="49" charset="-128"/>
                <a:cs typeface="Times New Roman" panose="02020603050405020304" pitchFamily="18" charset="0"/>
              </a:rPr>
              <a:t> batch </a:t>
            </a:r>
            <a:r>
              <a:rPr kumimoji="0" lang="en-US" altLang="vi-VN" sz="1400" b="0" i="1" u="none" strike="noStrike" cap="none" normalizeH="0" baseline="0" dirty="0" err="1" bmk="_Toc175953007">
                <a:ln>
                  <a:noFill/>
                </a:ln>
                <a:solidFill>
                  <a:schemeClr val="tx1"/>
                </a:solidFill>
                <a:effectLst/>
                <a:latin typeface="Arial" panose="020B0604020202020204" pitchFamily="34" charset="0"/>
                <a:ea typeface="MS Mincho" panose="02020609040205080304" pitchFamily="49" charset="-128"/>
                <a:cs typeface="Times New Roman" panose="02020603050405020304" pitchFamily="18" charset="0"/>
              </a:rPr>
              <a:t>huấn</a:t>
            </a:r>
            <a:r>
              <a:rPr kumimoji="0" lang="en-US" altLang="vi-VN" sz="1400" b="0" i="1" u="none" strike="noStrike" cap="none" normalizeH="0" baseline="0" dirty="0" bmk="_Toc175953007">
                <a:ln>
                  <a:noFill/>
                </a:ln>
                <a:solidFill>
                  <a:schemeClr val="tx1"/>
                </a:solidFill>
                <a:effectLst/>
                <a:latin typeface="Arial" panose="020B0604020202020204" pitchFamily="34" charset="0"/>
                <a:ea typeface="MS Mincho" panose="02020609040205080304" pitchFamily="49" charset="-128"/>
                <a:cs typeface="Times New Roman" panose="02020603050405020304" pitchFamily="18" charset="0"/>
              </a:rPr>
              <a:t> </a:t>
            </a:r>
            <a:r>
              <a:rPr kumimoji="0" lang="en-US" altLang="vi-VN" sz="1400" b="0" i="1" u="none" strike="noStrike" cap="none" normalizeH="0" baseline="0" dirty="0" err="1" bmk="_Toc175953007">
                <a:ln>
                  <a:noFill/>
                </a:ln>
                <a:solidFill>
                  <a:schemeClr val="tx1"/>
                </a:solidFill>
                <a:effectLst/>
                <a:latin typeface="Arial" panose="020B0604020202020204" pitchFamily="34" charset="0"/>
                <a:ea typeface="MS Mincho" panose="02020609040205080304" pitchFamily="49" charset="-128"/>
                <a:cs typeface="Times New Roman" panose="02020603050405020304" pitchFamily="18" charset="0"/>
              </a:rPr>
              <a:t>luyện</a:t>
            </a:r>
            <a:r>
              <a:rPr kumimoji="0" lang="en-US" altLang="vi-VN" sz="1400" b="0" i="1" u="none" strike="noStrike" cap="none" normalizeH="0" baseline="0" dirty="0" bmk="_Toc175953007">
                <a:ln>
                  <a:noFill/>
                </a:ln>
                <a:solidFill>
                  <a:schemeClr val="tx1"/>
                </a:solidFill>
                <a:effectLst/>
                <a:latin typeface="Arial" panose="020B0604020202020204" pitchFamily="34" charset="0"/>
                <a:ea typeface="MS Mincho" panose="02020609040205080304" pitchFamily="49" charset="-128"/>
                <a:cs typeface="Times New Roman" panose="02020603050405020304" pitchFamily="18" charset="0"/>
              </a:rPr>
              <a:t>.</a:t>
            </a:r>
            <a:endParaRPr kumimoji="0" lang="en-US" altLang="vi-V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1302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1"/>
          <p:cNvSpPr txBox="1">
            <a:spLocks noGrp="1"/>
          </p:cNvSpPr>
          <p:nvPr>
            <p:ph type="title"/>
          </p:nvPr>
        </p:nvSpPr>
        <p:spPr>
          <a:xfrm>
            <a:off x="640851" y="580007"/>
            <a:ext cx="7606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latin typeface="+mn-lt"/>
              </a:rPr>
              <a:t>Thực nhiệm – kết quả</a:t>
            </a:r>
            <a:endParaRPr dirty="0">
              <a:latin typeface="+mn-lt"/>
            </a:endParaRPr>
          </a:p>
        </p:txBody>
      </p:sp>
      <p:sp>
        <p:nvSpPr>
          <p:cNvPr id="2" name="Google Shape;267;p21">
            <a:extLst>
              <a:ext uri="{FF2B5EF4-FFF2-40B4-BE49-F238E27FC236}">
                <a16:creationId xmlns:a16="http://schemas.microsoft.com/office/drawing/2014/main" id="{7B389DCE-8E1E-1339-8828-EB9708545801}"/>
              </a:ext>
            </a:extLst>
          </p:cNvPr>
          <p:cNvSpPr txBox="1">
            <a:spLocks/>
          </p:cNvSpPr>
          <p:nvPr/>
        </p:nvSpPr>
        <p:spPr>
          <a:xfrm>
            <a:off x="852018" y="1947178"/>
            <a:ext cx="5429657"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1pPr>
            <a:lvl2pPr marL="914400" marR="0" lvl="1"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2pPr>
            <a:lvl3pPr marL="1371600" marR="0" lvl="2"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3pPr>
            <a:lvl4pPr marL="1828800" marR="0" lvl="3"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4pPr>
            <a:lvl5pPr marL="2286000" marR="0" lvl="4"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5pPr>
            <a:lvl6pPr marL="2743200" marR="0" lvl="5"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6pPr>
            <a:lvl7pPr marL="3200400" marR="0" lvl="6"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7pPr>
            <a:lvl8pPr marL="3657600" marR="0" lvl="7"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8pPr>
            <a:lvl9pPr marL="4114800" marR="0" lvl="8" indent="-381000" algn="l" rtl="0">
              <a:lnSpc>
                <a:spcPct val="115000"/>
              </a:lnSpc>
              <a:spcBef>
                <a:spcPts val="2100"/>
              </a:spcBef>
              <a:spcAft>
                <a:spcPts val="210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9pPr>
          </a:lstStyle>
          <a:p>
            <a:pPr marL="0" indent="0" algn="just">
              <a:buNone/>
            </a:pPr>
            <a:r>
              <a:rPr lang="vi-VN" sz="2800" b="1" kern="100" dirty="0">
                <a:latin typeface="+mn-lt"/>
                <a:ea typeface="Arial" panose="020B0604020202020204" pitchFamily="34" charset="0"/>
                <a:cs typeface="Times New Roman" panose="02020603050405020304" pitchFamily="18" charset="0"/>
              </a:rPr>
              <a:t>Kết quả</a:t>
            </a:r>
          </a:p>
        </p:txBody>
      </p:sp>
      <p:pic>
        <p:nvPicPr>
          <p:cNvPr id="3" name="Picture 2">
            <a:extLst>
              <a:ext uri="{FF2B5EF4-FFF2-40B4-BE49-F238E27FC236}">
                <a16:creationId xmlns:a16="http://schemas.microsoft.com/office/drawing/2014/main" id="{9F075F42-5C45-0039-E58E-1333B13F77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44797" y="2381027"/>
            <a:ext cx="3598908" cy="35325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descr="A diagram of a server&#10;&#10;Description automatically generated">
            <a:extLst>
              <a:ext uri="{FF2B5EF4-FFF2-40B4-BE49-F238E27FC236}">
                <a16:creationId xmlns:a16="http://schemas.microsoft.com/office/drawing/2014/main" id="{95F202F4-A40D-F116-70D3-B4F767404FDE}"/>
              </a:ext>
            </a:extLst>
          </p:cNvPr>
          <p:cNvPicPr>
            <a:picLocks noChangeAspect="1"/>
          </p:cNvPicPr>
          <p:nvPr/>
        </p:nvPicPr>
        <p:blipFill>
          <a:blip r:embed="rId4"/>
          <a:stretch>
            <a:fillRect/>
          </a:stretch>
        </p:blipFill>
        <p:spPr>
          <a:xfrm>
            <a:off x="6746132" y="3112871"/>
            <a:ext cx="5058307" cy="20689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01104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4" name="Google Shape;266;p21">
            <a:extLst>
              <a:ext uri="{FF2B5EF4-FFF2-40B4-BE49-F238E27FC236}">
                <a16:creationId xmlns:a16="http://schemas.microsoft.com/office/drawing/2014/main" id="{66A735F5-01DB-4FBA-E3BF-6456DB33044B}"/>
              </a:ext>
            </a:extLst>
          </p:cNvPr>
          <p:cNvSpPr txBox="1">
            <a:spLocks noGrp="1"/>
          </p:cNvSpPr>
          <p:nvPr>
            <p:ph type="title"/>
          </p:nvPr>
        </p:nvSpPr>
        <p:spPr>
          <a:xfrm>
            <a:off x="4102207" y="648054"/>
            <a:ext cx="7606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latin typeface="+mn-lt"/>
              </a:rPr>
              <a:t>Thực nhiệm – kết quả</a:t>
            </a:r>
            <a:endParaRPr dirty="0">
              <a:latin typeface="+mn-lt"/>
            </a:endParaRPr>
          </a:p>
        </p:txBody>
      </p:sp>
      <p:grpSp>
        <p:nvGrpSpPr>
          <p:cNvPr id="11" name="Group 10">
            <a:extLst>
              <a:ext uri="{FF2B5EF4-FFF2-40B4-BE49-F238E27FC236}">
                <a16:creationId xmlns:a16="http://schemas.microsoft.com/office/drawing/2014/main" id="{76912373-4485-87A1-D8C5-2833872299DB}"/>
              </a:ext>
            </a:extLst>
          </p:cNvPr>
          <p:cNvGrpSpPr/>
          <p:nvPr/>
        </p:nvGrpSpPr>
        <p:grpSpPr>
          <a:xfrm>
            <a:off x="1413123" y="2270015"/>
            <a:ext cx="4670652" cy="3905411"/>
            <a:chOff x="6200081" y="2184071"/>
            <a:chExt cx="4670652" cy="3905411"/>
          </a:xfrm>
        </p:grpSpPr>
        <p:grpSp>
          <p:nvGrpSpPr>
            <p:cNvPr id="544" name="Google Shape;544;p30"/>
            <p:cNvGrpSpPr/>
            <p:nvPr/>
          </p:nvGrpSpPr>
          <p:grpSpPr>
            <a:xfrm>
              <a:off x="6200081" y="2184071"/>
              <a:ext cx="4670652" cy="3905411"/>
              <a:chOff x="1295330" y="1868507"/>
              <a:chExt cx="4365503" cy="3647530"/>
            </a:xfrm>
          </p:grpSpPr>
          <p:grpSp>
            <p:nvGrpSpPr>
              <p:cNvPr id="545" name="Google Shape;545;p30"/>
              <p:cNvGrpSpPr/>
              <p:nvPr/>
            </p:nvGrpSpPr>
            <p:grpSpPr>
              <a:xfrm>
                <a:off x="1295330" y="1868507"/>
                <a:ext cx="4365503" cy="3647530"/>
                <a:chOff x="6679223" y="1947864"/>
                <a:chExt cx="3956410" cy="3325308"/>
              </a:xfrm>
            </p:grpSpPr>
            <p:grpSp>
              <p:nvGrpSpPr>
                <p:cNvPr id="546" name="Google Shape;546;p30"/>
                <p:cNvGrpSpPr/>
                <p:nvPr/>
              </p:nvGrpSpPr>
              <p:grpSpPr>
                <a:xfrm>
                  <a:off x="7996402" y="4725653"/>
                  <a:ext cx="1328920" cy="547519"/>
                  <a:chOff x="7059929" y="5060917"/>
                  <a:chExt cx="1328920" cy="547519"/>
                </a:xfrm>
              </p:grpSpPr>
              <p:sp>
                <p:nvSpPr>
                  <p:cNvPr id="547" name="Google Shape;547;p30"/>
                  <p:cNvSpPr/>
                  <p:nvPr/>
                </p:nvSpPr>
                <p:spPr>
                  <a:xfrm rot="10800000">
                    <a:off x="7059929" y="5578436"/>
                    <a:ext cx="1322100" cy="30000"/>
                  </a:xfrm>
                  <a:prstGeom prst="trapezoid">
                    <a:avLst>
                      <a:gd name="adj" fmla="val 142327"/>
                    </a:avLst>
                  </a:prstGeom>
                  <a:solidFill>
                    <a:srgbClr val="707887"/>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48" name="Google Shape;548;p30"/>
                  <p:cNvSpPr/>
                  <p:nvPr/>
                </p:nvSpPr>
                <p:spPr>
                  <a:xfrm>
                    <a:off x="7187465" y="5060917"/>
                    <a:ext cx="1067100" cy="428400"/>
                  </a:xfrm>
                  <a:prstGeom prst="trapezoid">
                    <a:avLst>
                      <a:gd name="adj" fmla="val 15083"/>
                    </a:avLst>
                  </a:prstGeom>
                  <a:solidFill>
                    <a:srgbClr val="D8D8D8"/>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49" name="Google Shape;549;p30"/>
                  <p:cNvSpPr/>
                  <p:nvPr/>
                </p:nvSpPr>
                <p:spPr>
                  <a:xfrm>
                    <a:off x="7066749" y="5488243"/>
                    <a:ext cx="1322100" cy="93600"/>
                  </a:xfrm>
                  <a:prstGeom prst="trapezoid">
                    <a:avLst>
                      <a:gd name="adj" fmla="val 142327"/>
                    </a:avLst>
                  </a:prstGeom>
                  <a:solidFill>
                    <a:srgbClr val="FFFFFF"/>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grpSp>
              <p:nvGrpSpPr>
                <p:cNvPr id="550" name="Google Shape;550;p30"/>
                <p:cNvGrpSpPr/>
                <p:nvPr/>
              </p:nvGrpSpPr>
              <p:grpSpPr>
                <a:xfrm>
                  <a:off x="6679223" y="1947864"/>
                  <a:ext cx="3956410" cy="2777787"/>
                  <a:chOff x="5742750" y="2283128"/>
                  <a:chExt cx="3956410" cy="2777787"/>
                </a:xfrm>
              </p:grpSpPr>
              <p:sp>
                <p:nvSpPr>
                  <p:cNvPr id="551" name="Google Shape;551;p30"/>
                  <p:cNvSpPr/>
                  <p:nvPr/>
                </p:nvSpPr>
                <p:spPr>
                  <a:xfrm>
                    <a:off x="5742760" y="2283128"/>
                    <a:ext cx="3956400" cy="2777700"/>
                  </a:xfrm>
                  <a:prstGeom prst="roundRect">
                    <a:avLst>
                      <a:gd name="adj" fmla="val 3377"/>
                    </a:avLst>
                  </a:prstGeom>
                  <a:solidFill>
                    <a:srgbClr val="262626"/>
                  </a:solidFill>
                  <a:ln w="12700" cap="flat" cmpd="sng">
                    <a:solidFill>
                      <a:srgbClr val="393536"/>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dirty="0">
                      <a:solidFill>
                        <a:srgbClr val="FFFFFF"/>
                      </a:solidFill>
                      <a:latin typeface="Calibri"/>
                      <a:ea typeface="Calibri"/>
                      <a:cs typeface="Calibri"/>
                      <a:sym typeface="Calibri"/>
                    </a:endParaRPr>
                  </a:p>
                </p:txBody>
              </p:sp>
              <p:sp>
                <p:nvSpPr>
                  <p:cNvPr id="552" name="Google Shape;552;p30"/>
                  <p:cNvSpPr/>
                  <p:nvPr/>
                </p:nvSpPr>
                <p:spPr>
                  <a:xfrm rot="10800000">
                    <a:off x="5742750" y="4752515"/>
                    <a:ext cx="3956400" cy="308400"/>
                  </a:xfrm>
                  <a:prstGeom prst="round2SameRect">
                    <a:avLst>
                      <a:gd name="adj1" fmla="val 19571"/>
                      <a:gd name="adj2" fmla="val 0"/>
                    </a:avLst>
                  </a:prstGeom>
                  <a:solidFill>
                    <a:srgbClr val="FFFFFF"/>
                  </a:solidFill>
                  <a:ln w="12700" cap="flat" cmpd="sng">
                    <a:solidFill>
                      <a:srgbClr val="C6CFD6"/>
                    </a:solidFill>
                    <a:prstDash val="solid"/>
                    <a:miter lim="800000"/>
                    <a:headEnd type="none" w="sm" len="sm"/>
                    <a:tailEnd type="none" w="sm" len="sm"/>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grpSp>
          <p:sp>
            <p:nvSpPr>
              <p:cNvPr id="553" name="Google Shape;553;p30"/>
              <p:cNvSpPr/>
              <p:nvPr/>
            </p:nvSpPr>
            <p:spPr>
              <a:xfrm>
                <a:off x="3370018" y="1929853"/>
                <a:ext cx="108000" cy="108000"/>
              </a:xfrm>
              <a:prstGeom prst="ellipse">
                <a:avLst/>
              </a:prstGeom>
              <a:solidFill>
                <a:srgbClr val="000000"/>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pic>
          <p:nvPicPr>
            <p:cNvPr id="5" name="Picture 4" descr="A group of people walking on a sidewalk&#10;&#10;Description automatically generated">
              <a:extLst>
                <a:ext uri="{FF2B5EF4-FFF2-40B4-BE49-F238E27FC236}">
                  <a16:creationId xmlns:a16="http://schemas.microsoft.com/office/drawing/2014/main" id="{F853208E-B66B-4A64-40B4-1B2C94343D16}"/>
                </a:ext>
              </a:extLst>
            </p:cNvPr>
            <p:cNvPicPr>
              <a:picLocks noChangeAspect="1"/>
            </p:cNvPicPr>
            <p:nvPr/>
          </p:nvPicPr>
          <p:blipFill>
            <a:blip r:embed="rId3"/>
            <a:stretch>
              <a:fillRect/>
            </a:stretch>
          </p:blipFill>
          <p:spPr>
            <a:xfrm>
              <a:off x="6262860" y="2446981"/>
              <a:ext cx="4561252" cy="26731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grpSp>
        <p:nvGrpSpPr>
          <p:cNvPr id="12" name="Group 11">
            <a:extLst>
              <a:ext uri="{FF2B5EF4-FFF2-40B4-BE49-F238E27FC236}">
                <a16:creationId xmlns:a16="http://schemas.microsoft.com/office/drawing/2014/main" id="{5E2B5854-A527-2C58-1533-9147AAF4AB9D}"/>
              </a:ext>
            </a:extLst>
          </p:cNvPr>
          <p:cNvGrpSpPr/>
          <p:nvPr/>
        </p:nvGrpSpPr>
        <p:grpSpPr>
          <a:xfrm>
            <a:off x="8089977" y="2157048"/>
            <a:ext cx="2258093" cy="4161287"/>
            <a:chOff x="11176399" y="2288879"/>
            <a:chExt cx="2258093" cy="4161287"/>
          </a:xfrm>
        </p:grpSpPr>
        <p:grpSp>
          <p:nvGrpSpPr>
            <p:cNvPr id="6" name="Google Shape;572;p32">
              <a:extLst>
                <a:ext uri="{FF2B5EF4-FFF2-40B4-BE49-F238E27FC236}">
                  <a16:creationId xmlns:a16="http://schemas.microsoft.com/office/drawing/2014/main" id="{D288B4B8-3E5F-9B23-2021-063055B6D596}"/>
                </a:ext>
              </a:extLst>
            </p:cNvPr>
            <p:cNvGrpSpPr/>
            <p:nvPr/>
          </p:nvGrpSpPr>
          <p:grpSpPr>
            <a:xfrm>
              <a:off x="11176399" y="2288879"/>
              <a:ext cx="2258093" cy="4161287"/>
              <a:chOff x="8625436" y="1258061"/>
              <a:chExt cx="2388000" cy="4396500"/>
            </a:xfrm>
          </p:grpSpPr>
          <p:sp>
            <p:nvSpPr>
              <p:cNvPr id="7" name="Google Shape;573;p32">
                <a:extLst>
                  <a:ext uri="{FF2B5EF4-FFF2-40B4-BE49-F238E27FC236}">
                    <a16:creationId xmlns:a16="http://schemas.microsoft.com/office/drawing/2014/main" id="{A673BF69-0217-A6E4-7B1D-674A7515A1F0}"/>
                  </a:ext>
                </a:extLst>
              </p:cNvPr>
              <p:cNvSpPr/>
              <p:nvPr/>
            </p:nvSpPr>
            <p:spPr>
              <a:xfrm>
                <a:off x="8625436" y="1258061"/>
                <a:ext cx="2388000" cy="4396500"/>
              </a:xfrm>
              <a:prstGeom prst="roundRect">
                <a:avLst>
                  <a:gd name="adj" fmla="val 4487"/>
                </a:avLst>
              </a:prstGeom>
              <a:solidFill>
                <a:srgbClr val="262626"/>
              </a:solidFill>
              <a:ln>
                <a:noFill/>
              </a:ln>
              <a:effectLst>
                <a:outerShdw blurRad="57150" dist="19050" dir="5400000" algn="bl" rotWithShape="0">
                  <a:srgbClr val="000000">
                    <a:alpha val="5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8" name="Google Shape;574;p32">
                <a:extLst>
                  <a:ext uri="{FF2B5EF4-FFF2-40B4-BE49-F238E27FC236}">
                    <a16:creationId xmlns:a16="http://schemas.microsoft.com/office/drawing/2014/main" id="{D2A4EA61-D7BD-8AE3-9770-ADE7B793D9BD}"/>
                  </a:ext>
                </a:extLst>
              </p:cNvPr>
              <p:cNvSpPr/>
              <p:nvPr/>
            </p:nvSpPr>
            <p:spPr>
              <a:xfrm>
                <a:off x="10685218" y="1396453"/>
                <a:ext cx="97200" cy="97200"/>
              </a:xfrm>
              <a:prstGeom prst="ellipse">
                <a:avLst/>
              </a:prstGeom>
              <a:solidFill>
                <a:srgbClr val="171717"/>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9" name="Google Shape;575;p32">
                <a:extLst>
                  <a:ext uri="{FF2B5EF4-FFF2-40B4-BE49-F238E27FC236}">
                    <a16:creationId xmlns:a16="http://schemas.microsoft.com/office/drawing/2014/main" id="{D39B4DF3-C14F-C7B2-6198-C9DD00F5945A}"/>
                  </a:ext>
                </a:extLst>
              </p:cNvPr>
              <p:cNvSpPr/>
              <p:nvPr/>
            </p:nvSpPr>
            <p:spPr>
              <a:xfrm>
                <a:off x="9725916" y="5324400"/>
                <a:ext cx="180000" cy="180000"/>
              </a:xfrm>
              <a:prstGeom prst="ellipse">
                <a:avLst/>
              </a:prstGeom>
              <a:solidFill>
                <a:srgbClr val="171717"/>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FFFFFF"/>
                  </a:solidFill>
                  <a:latin typeface="Calibri"/>
                  <a:ea typeface="Calibri"/>
                  <a:cs typeface="Calibri"/>
                  <a:sym typeface="Calibri"/>
                </a:endParaRPr>
              </a:p>
            </p:txBody>
          </p:sp>
        </p:grpSp>
        <p:pic>
          <p:nvPicPr>
            <p:cNvPr id="10" name="Picture 9" descr="Không có mô tả.">
              <a:extLst>
                <a:ext uri="{FF2B5EF4-FFF2-40B4-BE49-F238E27FC236}">
                  <a16:creationId xmlns:a16="http://schemas.microsoft.com/office/drawing/2014/main" id="{92845D56-CE50-D1AB-8025-6161A9D1993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23925" y="2419867"/>
              <a:ext cx="2156383" cy="39276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1"/>
          <p:cNvSpPr txBox="1">
            <a:spLocks noGrp="1"/>
          </p:cNvSpPr>
          <p:nvPr>
            <p:ph type="title"/>
          </p:nvPr>
        </p:nvSpPr>
        <p:spPr>
          <a:xfrm>
            <a:off x="640851" y="580007"/>
            <a:ext cx="7606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latin typeface="+mn-lt"/>
              </a:rPr>
              <a:t>Kết luận</a:t>
            </a:r>
            <a:endParaRPr dirty="0">
              <a:latin typeface="+mn-lt"/>
            </a:endParaRPr>
          </a:p>
        </p:txBody>
      </p:sp>
      <p:sp>
        <p:nvSpPr>
          <p:cNvPr id="267" name="Google Shape;267;p21"/>
          <p:cNvSpPr txBox="1">
            <a:spLocks noGrp="1"/>
          </p:cNvSpPr>
          <p:nvPr>
            <p:ph type="body" idx="1"/>
          </p:nvPr>
        </p:nvSpPr>
        <p:spPr>
          <a:xfrm>
            <a:off x="481904" y="2273300"/>
            <a:ext cx="10846496" cy="4305300"/>
          </a:xfrm>
          <a:prstGeom prst="rect">
            <a:avLst/>
          </a:prstGeom>
        </p:spPr>
        <p:txBody>
          <a:bodyPr spcFirstLastPara="1" wrap="square" lIns="121900" tIns="121900" rIns="121900" bIns="121900" anchor="t" anchorCtr="0">
            <a:noAutofit/>
          </a:bodyPr>
          <a:lstStyle/>
          <a:p>
            <a:pPr marL="800100" indent="-342900" algn="just">
              <a:lnSpc>
                <a:spcPct val="100000"/>
              </a:lnSpc>
              <a:spcAft>
                <a:spcPts val="800"/>
              </a:spcAft>
              <a:buFont typeface="Arial" panose="020B0604020202020204" pitchFamily="34" charset="0"/>
              <a:buChar char="•"/>
            </a:pPr>
            <a:r>
              <a:rPr lang="vi-VN" kern="100" dirty="0">
                <a:effectLst/>
                <a:latin typeface="+mn-lt"/>
                <a:ea typeface="Arial" panose="020B0604020202020204" pitchFamily="34" charset="0"/>
                <a:cs typeface="Times New Roman" panose="02020603050405020304" pitchFamily="18" charset="0"/>
              </a:rPr>
              <a:t>Qua quá trình thực hiện đề tài, em đã đạt được những mục tiêu đề ra:</a:t>
            </a:r>
          </a:p>
          <a:p>
            <a:pPr marL="1257300" lvl="1" indent="-342900" algn="just">
              <a:lnSpc>
                <a:spcPct val="100000"/>
              </a:lnSpc>
              <a:spcAft>
                <a:spcPts val="800"/>
              </a:spcAft>
              <a:buFont typeface="Courier New" panose="02070309020205020404" pitchFamily="49" charset="0"/>
              <a:buChar char="o"/>
            </a:pPr>
            <a:r>
              <a:rPr lang="vi-VN" kern="100" dirty="0">
                <a:effectLst/>
                <a:latin typeface="+mn-lt"/>
                <a:ea typeface="Arial" panose="020B0604020202020204" pitchFamily="34" charset="0"/>
                <a:cs typeface="Times New Roman" panose="02020603050405020304" pitchFamily="18" charset="0"/>
              </a:rPr>
              <a:t>Tìm hiểu sâu về thuật toán YOLOv8</a:t>
            </a:r>
          </a:p>
          <a:p>
            <a:pPr marL="1257300" lvl="1" indent="-342900" algn="just">
              <a:lnSpc>
                <a:spcPct val="100000"/>
              </a:lnSpc>
              <a:spcAft>
                <a:spcPts val="800"/>
              </a:spcAft>
              <a:buFont typeface="Courier New" panose="02070309020205020404" pitchFamily="49" charset="0"/>
              <a:buChar char="o"/>
            </a:pPr>
            <a:r>
              <a:rPr lang="vi-VN" kern="100" dirty="0">
                <a:effectLst/>
                <a:latin typeface="+mn-lt"/>
                <a:ea typeface="Arial" panose="020B0604020202020204" pitchFamily="34" charset="0"/>
                <a:cs typeface="Times New Roman" panose="02020603050405020304" pitchFamily="18" charset="0"/>
              </a:rPr>
              <a:t>Phát triển ứng dụng web tích hợp mô hình</a:t>
            </a:r>
          </a:p>
          <a:p>
            <a:pPr marL="800100" indent="-342900" algn="just">
              <a:lnSpc>
                <a:spcPct val="100000"/>
              </a:lnSpc>
              <a:spcAft>
                <a:spcPts val="800"/>
              </a:spcAft>
              <a:buFont typeface="Arial" panose="020B0604020202020204" pitchFamily="34" charset="0"/>
              <a:buChar char="•"/>
            </a:pPr>
            <a:r>
              <a:rPr lang="vi-VN" kern="100" dirty="0">
                <a:effectLst/>
                <a:latin typeface="+mn-lt"/>
                <a:ea typeface="Arial" panose="020B0604020202020204" pitchFamily="34" charset="0"/>
                <a:cs typeface="Times New Roman" panose="02020603050405020304" pitchFamily="18" charset="0"/>
              </a:rPr>
              <a:t>Mặc dù đã đạt được một số kết quả khả quan, hệ thống của em vẫn còn nhiều hạn chế cần khắc phục</a:t>
            </a:r>
          </a:p>
          <a:p>
            <a:pPr marL="800100" indent="-342900" algn="just">
              <a:lnSpc>
                <a:spcPct val="100000"/>
              </a:lnSpc>
              <a:spcAft>
                <a:spcPts val="800"/>
              </a:spcAft>
              <a:buFont typeface="Arial" panose="020B0604020202020204" pitchFamily="34" charset="0"/>
              <a:buChar char="•"/>
            </a:pPr>
            <a:r>
              <a:rPr lang="vi-VN" kern="100" dirty="0">
                <a:effectLst/>
                <a:latin typeface="+mn-lt"/>
                <a:ea typeface="Arial" panose="020B0604020202020204" pitchFamily="34" charset="0"/>
                <a:cs typeface="Times New Roman" panose="02020603050405020304" pitchFamily="18" charset="0"/>
              </a:rPr>
              <a:t>Trong tương lai, Em sẽ tập trung vào việc tối ưu hóa thuật toán để có thể hoạt động hiệub suất cao.</a:t>
            </a:r>
          </a:p>
        </p:txBody>
      </p:sp>
    </p:spTree>
    <p:extLst>
      <p:ext uri="{BB962C8B-B14F-4D97-AF65-F5344CB8AC3E}">
        <p14:creationId xmlns:p14="http://schemas.microsoft.com/office/powerpoint/2010/main" val="3531653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9"/>
          <p:cNvSpPr txBox="1">
            <a:spLocks noGrp="1"/>
          </p:cNvSpPr>
          <p:nvPr>
            <p:ph type="title"/>
          </p:nvPr>
        </p:nvSpPr>
        <p:spPr>
          <a:xfrm>
            <a:off x="346882" y="220757"/>
            <a:ext cx="8964000" cy="16104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dirty="0">
                <a:latin typeface="+mn-lt"/>
              </a:rPr>
              <a:t>Nội dung</a:t>
            </a:r>
            <a:endParaRPr dirty="0">
              <a:latin typeface="+mn-lt"/>
            </a:endParaRPr>
          </a:p>
        </p:txBody>
      </p:sp>
      <p:sp>
        <p:nvSpPr>
          <p:cNvPr id="256" name="Google Shape;256;p19"/>
          <p:cNvSpPr txBox="1">
            <a:spLocks noGrp="1"/>
          </p:cNvSpPr>
          <p:nvPr>
            <p:ph type="body" idx="1"/>
          </p:nvPr>
        </p:nvSpPr>
        <p:spPr>
          <a:xfrm>
            <a:off x="2522785" y="2368756"/>
            <a:ext cx="7146429" cy="3553071"/>
          </a:xfrm>
          <a:prstGeom prst="rect">
            <a:avLst/>
          </a:prstGeom>
        </p:spPr>
        <p:txBody>
          <a:bodyPr spcFirstLastPara="1" wrap="square" lIns="121900" tIns="121900" rIns="121900" bIns="121900" anchor="t" anchorCtr="0">
            <a:noAutofit/>
          </a:bodyPr>
          <a:lstStyle/>
          <a:p>
            <a:pPr marL="457200" lvl="0" indent="-381000" algn="l" rtl="0">
              <a:lnSpc>
                <a:spcPct val="200000"/>
              </a:lnSpc>
              <a:spcBef>
                <a:spcPts val="0"/>
              </a:spcBef>
              <a:spcAft>
                <a:spcPts val="0"/>
              </a:spcAft>
              <a:buClr>
                <a:schemeClr val="accent1"/>
              </a:buClr>
              <a:buSzPts val="2400"/>
              <a:buChar char="■"/>
            </a:pPr>
            <a:r>
              <a:rPr lang="vi-VN" sz="2800" dirty="0">
                <a:latin typeface="+mn-lt"/>
              </a:rPr>
              <a:t>Giới thiệu đề tài</a:t>
            </a:r>
          </a:p>
          <a:p>
            <a:pPr marL="457200" lvl="0" indent="-381000" algn="l" rtl="0">
              <a:lnSpc>
                <a:spcPct val="200000"/>
              </a:lnSpc>
              <a:spcBef>
                <a:spcPts val="0"/>
              </a:spcBef>
              <a:spcAft>
                <a:spcPts val="0"/>
              </a:spcAft>
              <a:buClr>
                <a:schemeClr val="accent1"/>
              </a:buClr>
              <a:buSzPts val="2400"/>
              <a:buChar char="■"/>
            </a:pPr>
            <a:r>
              <a:rPr lang="vi-VN" sz="2800" dirty="0">
                <a:latin typeface="+mn-lt"/>
              </a:rPr>
              <a:t>Cơ sở lý thuyết</a:t>
            </a:r>
          </a:p>
          <a:p>
            <a:pPr marL="457200" lvl="0" indent="-381000" algn="l" rtl="0">
              <a:lnSpc>
                <a:spcPct val="200000"/>
              </a:lnSpc>
              <a:spcBef>
                <a:spcPts val="0"/>
              </a:spcBef>
              <a:spcAft>
                <a:spcPts val="0"/>
              </a:spcAft>
              <a:buClr>
                <a:schemeClr val="accent1"/>
              </a:buClr>
              <a:buSzPts val="2400"/>
              <a:buChar char="■"/>
            </a:pPr>
            <a:r>
              <a:rPr lang="vi-VN" sz="2800" dirty="0">
                <a:latin typeface="+mn-lt"/>
              </a:rPr>
              <a:t>Thực nghiệm – kết quả</a:t>
            </a:r>
          </a:p>
          <a:p>
            <a:pPr marL="457200" lvl="0" indent="-381000" algn="l" rtl="0">
              <a:lnSpc>
                <a:spcPct val="200000"/>
              </a:lnSpc>
              <a:spcBef>
                <a:spcPts val="0"/>
              </a:spcBef>
              <a:spcAft>
                <a:spcPts val="0"/>
              </a:spcAft>
              <a:buClr>
                <a:schemeClr val="accent1"/>
              </a:buClr>
              <a:buSzPts val="2400"/>
              <a:buChar char="■"/>
            </a:pPr>
            <a:r>
              <a:rPr lang="vi-VN" sz="2800" dirty="0">
                <a:latin typeface="+mn-lt"/>
              </a:rPr>
              <a:t>Kết luận</a:t>
            </a:r>
            <a:endParaRPr sz="2800" dirty="0">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4"/>
          <p:cNvSpPr txBox="1">
            <a:spLocks noGrp="1"/>
          </p:cNvSpPr>
          <p:nvPr>
            <p:ph type="title"/>
          </p:nvPr>
        </p:nvSpPr>
        <p:spPr>
          <a:xfrm>
            <a:off x="415604" y="1123500"/>
            <a:ext cx="11361000" cy="47361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1"/>
          <p:cNvSpPr txBox="1">
            <a:spLocks noGrp="1"/>
          </p:cNvSpPr>
          <p:nvPr>
            <p:ph type="title"/>
          </p:nvPr>
        </p:nvSpPr>
        <p:spPr>
          <a:xfrm>
            <a:off x="640851" y="580007"/>
            <a:ext cx="7606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latin typeface="+mn-lt"/>
              </a:rPr>
              <a:t>Giới thiệu đề tài</a:t>
            </a:r>
            <a:endParaRPr dirty="0">
              <a:latin typeface="+mn-lt"/>
            </a:endParaRPr>
          </a:p>
        </p:txBody>
      </p:sp>
      <p:sp>
        <p:nvSpPr>
          <p:cNvPr id="267" name="Google Shape;267;p21"/>
          <p:cNvSpPr txBox="1">
            <a:spLocks noGrp="1"/>
          </p:cNvSpPr>
          <p:nvPr>
            <p:ph type="body" idx="1"/>
          </p:nvPr>
        </p:nvSpPr>
        <p:spPr>
          <a:xfrm>
            <a:off x="980214" y="2303999"/>
            <a:ext cx="5611086" cy="3973994"/>
          </a:xfrm>
          <a:prstGeom prst="rect">
            <a:avLst/>
          </a:prstGeom>
        </p:spPr>
        <p:txBody>
          <a:bodyPr spcFirstLastPara="1" wrap="square" lIns="121900" tIns="121900" rIns="121900" bIns="121900" anchor="t" anchorCtr="0">
            <a:noAutofit/>
          </a:bodyPr>
          <a:lstStyle/>
          <a:p>
            <a:pPr marL="342900" lvl="0" indent="-342900" algn="just" rtl="0">
              <a:lnSpc>
                <a:spcPct val="150000"/>
              </a:lnSpc>
              <a:spcBef>
                <a:spcPts val="0"/>
              </a:spcBef>
              <a:spcAft>
                <a:spcPts val="0"/>
              </a:spcAft>
              <a:buFont typeface="Arial" panose="020B0604020202020204" pitchFamily="34" charset="0"/>
              <a:buChar char="•"/>
            </a:pPr>
            <a:r>
              <a:rPr lang="vi-VN" kern="100" dirty="0">
                <a:latin typeface="+mn-lt"/>
                <a:ea typeface="Arial" panose="020B0604020202020204" pitchFamily="34" charset="0"/>
                <a:cs typeface="Times New Roman" panose="02020603050405020304" pitchFamily="18" charset="0"/>
              </a:rPr>
              <a:t>N</a:t>
            </a:r>
            <a:r>
              <a:rPr lang="vi-VN" sz="2400" kern="100" dirty="0">
                <a:effectLst/>
                <a:latin typeface="+mn-lt"/>
                <a:ea typeface="Arial" panose="020B0604020202020204" pitchFamily="34" charset="0"/>
                <a:cs typeface="Times New Roman" panose="02020603050405020304" pitchFamily="18" charset="0"/>
              </a:rPr>
              <a:t>guy cơ hỏa hoạn luôn tiềm ẩn và có thể gây ra những thiệt hại nghiêm trọng về người và tài sản. </a:t>
            </a:r>
          </a:p>
          <a:p>
            <a:pPr marL="342900" lvl="0" indent="-342900" algn="just" rtl="0">
              <a:lnSpc>
                <a:spcPct val="150000"/>
              </a:lnSpc>
              <a:spcBef>
                <a:spcPts val="0"/>
              </a:spcBef>
              <a:spcAft>
                <a:spcPts val="0"/>
              </a:spcAft>
              <a:buFont typeface="Arial" panose="020B0604020202020204" pitchFamily="34" charset="0"/>
              <a:buChar char="•"/>
            </a:pPr>
            <a:endParaRPr lang="vi-VN" sz="2400" kern="100" dirty="0">
              <a:effectLst/>
              <a:latin typeface="+mn-lt"/>
              <a:ea typeface="Arial" panose="020B0604020202020204" pitchFamily="34" charset="0"/>
              <a:cs typeface="Times New Roman" panose="02020603050405020304" pitchFamily="18" charset="0"/>
            </a:endParaRPr>
          </a:p>
          <a:p>
            <a:pPr marL="342900" lvl="0" indent="-342900" algn="just" rtl="0">
              <a:lnSpc>
                <a:spcPct val="150000"/>
              </a:lnSpc>
              <a:spcBef>
                <a:spcPts val="0"/>
              </a:spcBef>
              <a:spcAft>
                <a:spcPts val="0"/>
              </a:spcAft>
              <a:buFont typeface="Arial" panose="020B0604020202020204" pitchFamily="34" charset="0"/>
              <a:buChar char="•"/>
            </a:pPr>
            <a:r>
              <a:rPr lang="vi-VN" dirty="0">
                <a:latin typeface="+mn-lt"/>
              </a:rPr>
              <a:t>Việc phát hiện sớm và cảnh báo kịp thời về nguy cơ hỏa hoạn đóng vai trò quan trọng.</a:t>
            </a:r>
            <a:endParaRPr dirty="0">
              <a:latin typeface="+mn-lt"/>
            </a:endParaRPr>
          </a:p>
        </p:txBody>
      </p:sp>
      <p:pic>
        <p:nvPicPr>
          <p:cNvPr id="2" name="Picture 1" descr="Nguyên nhân gây tai nạn hỏa hoạn cháy nổ cho mọi gia đình ...">
            <a:extLst>
              <a:ext uri="{FF2B5EF4-FFF2-40B4-BE49-F238E27FC236}">
                <a16:creationId xmlns:a16="http://schemas.microsoft.com/office/drawing/2014/main" id="{0C5A47CC-3241-CE56-A5A9-4162CE607F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60558" y="2825950"/>
            <a:ext cx="4495290" cy="27374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1"/>
          <p:cNvSpPr txBox="1">
            <a:spLocks noGrp="1"/>
          </p:cNvSpPr>
          <p:nvPr>
            <p:ph type="title"/>
          </p:nvPr>
        </p:nvSpPr>
        <p:spPr>
          <a:xfrm>
            <a:off x="640851" y="580007"/>
            <a:ext cx="7606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latin typeface="+mn-lt"/>
              </a:rPr>
              <a:t>Giới thiệu đề tài</a:t>
            </a:r>
            <a:endParaRPr dirty="0">
              <a:latin typeface="+mn-lt"/>
            </a:endParaRPr>
          </a:p>
        </p:txBody>
      </p:sp>
      <p:sp>
        <p:nvSpPr>
          <p:cNvPr id="267" name="Google Shape;267;p21"/>
          <p:cNvSpPr txBox="1">
            <a:spLocks noGrp="1"/>
          </p:cNvSpPr>
          <p:nvPr>
            <p:ph type="body" idx="1"/>
          </p:nvPr>
        </p:nvSpPr>
        <p:spPr>
          <a:xfrm>
            <a:off x="1184225" y="2825950"/>
            <a:ext cx="5429657" cy="2984158"/>
          </a:xfrm>
          <a:prstGeom prst="rect">
            <a:avLst/>
          </a:prstGeom>
        </p:spPr>
        <p:txBody>
          <a:bodyPr spcFirstLastPara="1" wrap="square" lIns="121900" tIns="121900" rIns="121900" bIns="121900" anchor="t" anchorCtr="0">
            <a:noAutofit/>
          </a:bodyPr>
          <a:lstStyle/>
          <a:p>
            <a:pPr marL="342900" lvl="0" indent="-342900" algn="just" rtl="0">
              <a:spcBef>
                <a:spcPts val="0"/>
              </a:spcBef>
              <a:spcAft>
                <a:spcPts val="0"/>
              </a:spcAft>
              <a:buFont typeface="Arial" panose="020B0604020202020204" pitchFamily="34" charset="0"/>
              <a:buChar char="•"/>
            </a:pPr>
            <a:r>
              <a:rPr lang="vi-VN" kern="100" dirty="0">
                <a:latin typeface="+mn-lt"/>
                <a:ea typeface="Arial" panose="020B0604020202020204" pitchFamily="34" charset="0"/>
                <a:cs typeface="Times New Roman" panose="02020603050405020304" pitchFamily="18" charset="0"/>
              </a:rPr>
              <a:t>YOLO (You Only Look Once) là một thuật toán phát hiện đối tượng trong thời gian thực.</a:t>
            </a:r>
            <a:endParaRPr lang="vi-VN" sz="2400" kern="100" dirty="0">
              <a:effectLst/>
              <a:latin typeface="+mn-lt"/>
              <a:ea typeface="Arial" panose="020B0604020202020204" pitchFamily="34" charset="0"/>
              <a:cs typeface="Times New Roman" panose="02020603050405020304" pitchFamily="18" charset="0"/>
            </a:endParaRPr>
          </a:p>
          <a:p>
            <a:pPr marL="342900" lvl="0" indent="-342900" algn="just" rtl="0">
              <a:spcBef>
                <a:spcPts val="0"/>
              </a:spcBef>
              <a:spcAft>
                <a:spcPts val="0"/>
              </a:spcAft>
              <a:buFont typeface="Arial" panose="020B0604020202020204" pitchFamily="34" charset="0"/>
              <a:buChar char="•"/>
            </a:pPr>
            <a:r>
              <a:rPr lang="vi-VN" dirty="0">
                <a:latin typeface="+mn-lt"/>
              </a:rPr>
              <a:t>YOLO đã chứng tỏ hiệu quả vượt trội trong nhiều ứng dụng nhận dạng.</a:t>
            </a:r>
          </a:p>
        </p:txBody>
      </p:sp>
      <p:pic>
        <p:nvPicPr>
          <p:cNvPr id="4" name="Picture 3">
            <a:extLst>
              <a:ext uri="{FF2B5EF4-FFF2-40B4-BE49-F238E27FC236}">
                <a16:creationId xmlns:a16="http://schemas.microsoft.com/office/drawing/2014/main" id="{3E1D11C6-F387-A3F5-F880-3E6E877B0D36}"/>
              </a:ext>
            </a:extLst>
          </p:cNvPr>
          <p:cNvPicPr>
            <a:picLocks noChangeAspect="1"/>
          </p:cNvPicPr>
          <p:nvPr/>
        </p:nvPicPr>
        <p:blipFill>
          <a:blip r:embed="rId3"/>
          <a:stretch>
            <a:fillRect/>
          </a:stretch>
        </p:blipFill>
        <p:spPr>
          <a:xfrm>
            <a:off x="6979886" y="3249475"/>
            <a:ext cx="4303688" cy="1390423"/>
          </a:xfrm>
          <a:prstGeom prst="rect">
            <a:avLst/>
          </a:prstGeom>
        </p:spPr>
      </p:pic>
    </p:spTree>
    <p:extLst>
      <p:ext uri="{BB962C8B-B14F-4D97-AF65-F5344CB8AC3E}">
        <p14:creationId xmlns:p14="http://schemas.microsoft.com/office/powerpoint/2010/main" val="448111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2"/>
          <p:cNvSpPr txBox="1">
            <a:spLocks noGrp="1"/>
          </p:cNvSpPr>
          <p:nvPr>
            <p:ph type="title"/>
          </p:nvPr>
        </p:nvSpPr>
        <p:spPr>
          <a:xfrm>
            <a:off x="673130" y="444558"/>
            <a:ext cx="8204400" cy="4470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sz="8800" dirty="0">
                <a:latin typeface="+mn-lt"/>
              </a:rPr>
              <a:t>Cơ sở lý thuyết</a:t>
            </a:r>
            <a:endParaRPr sz="8800"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1"/>
          <p:cNvSpPr txBox="1">
            <a:spLocks noGrp="1"/>
          </p:cNvSpPr>
          <p:nvPr>
            <p:ph type="title"/>
          </p:nvPr>
        </p:nvSpPr>
        <p:spPr>
          <a:xfrm>
            <a:off x="640851" y="580007"/>
            <a:ext cx="7606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latin typeface="+mn-lt"/>
              </a:rPr>
              <a:t>CƠ SỞ LÝ THUYẾT</a:t>
            </a:r>
            <a:endParaRPr dirty="0">
              <a:latin typeface="+mn-lt"/>
            </a:endParaRPr>
          </a:p>
        </p:txBody>
      </p:sp>
      <p:sp>
        <p:nvSpPr>
          <p:cNvPr id="267" name="Google Shape;267;p21"/>
          <p:cNvSpPr txBox="1">
            <a:spLocks noGrp="1"/>
          </p:cNvSpPr>
          <p:nvPr>
            <p:ph type="body" idx="1"/>
          </p:nvPr>
        </p:nvSpPr>
        <p:spPr>
          <a:xfrm>
            <a:off x="1553876" y="3050617"/>
            <a:ext cx="8847423" cy="2984158"/>
          </a:xfrm>
          <a:prstGeom prst="rect">
            <a:avLst/>
          </a:prstGeom>
        </p:spPr>
        <p:txBody>
          <a:bodyPr spcFirstLastPara="1" wrap="square" lIns="121900" tIns="121900" rIns="121900" bIns="121900" anchor="t" anchorCtr="0">
            <a:noAutofit/>
          </a:bodyPr>
          <a:lstStyle/>
          <a:p>
            <a:pPr marL="342900" lvl="0" indent="-342900" rtl="0">
              <a:lnSpc>
                <a:spcPct val="150000"/>
              </a:lnSpc>
              <a:spcBef>
                <a:spcPts val="0"/>
              </a:spcBef>
              <a:spcAft>
                <a:spcPts val="0"/>
              </a:spcAft>
              <a:buFont typeface="Arial" panose="020B0604020202020204" pitchFamily="34" charset="0"/>
              <a:buChar char="•"/>
            </a:pPr>
            <a:r>
              <a:rPr lang="vi-VN" kern="100" dirty="0">
                <a:latin typeface="+mn-lt"/>
                <a:ea typeface="Arial" panose="020B0604020202020204" pitchFamily="34" charset="0"/>
                <a:cs typeface="Times New Roman" panose="02020603050405020304" pitchFamily="18" charset="0"/>
              </a:rPr>
              <a:t>Là một trong những mô hình Deep Learning</a:t>
            </a:r>
          </a:p>
          <a:p>
            <a:pPr marL="342900" lvl="0" indent="-342900" rtl="0">
              <a:lnSpc>
                <a:spcPct val="150000"/>
              </a:lnSpc>
              <a:spcBef>
                <a:spcPts val="0"/>
              </a:spcBef>
              <a:spcAft>
                <a:spcPts val="0"/>
              </a:spcAft>
              <a:buFont typeface="Arial" panose="020B0604020202020204" pitchFamily="34" charset="0"/>
              <a:buChar char="•"/>
            </a:pPr>
            <a:r>
              <a:rPr lang="vi-VN" dirty="0">
                <a:latin typeface="+mn-lt"/>
              </a:rPr>
              <a:t>Nó giúp cho chúng ta xây dựng được những hệ thống thông minh với độ chính xác cao.</a:t>
            </a:r>
          </a:p>
          <a:p>
            <a:pPr marL="342900" lvl="0" indent="-342900" rtl="0">
              <a:lnSpc>
                <a:spcPct val="150000"/>
              </a:lnSpc>
              <a:spcBef>
                <a:spcPts val="0"/>
              </a:spcBef>
              <a:spcAft>
                <a:spcPts val="0"/>
              </a:spcAft>
              <a:buFont typeface="Arial" panose="020B0604020202020204" pitchFamily="34" charset="0"/>
              <a:buChar char="•"/>
            </a:pPr>
            <a:r>
              <a:rPr lang="vi-VN" dirty="0">
                <a:latin typeface="+mn-lt"/>
              </a:rPr>
              <a:t>CNN được sử dụng nhiều trong các bài toán nhận dạng các object trong ảnh.</a:t>
            </a:r>
          </a:p>
        </p:txBody>
      </p:sp>
      <p:sp>
        <p:nvSpPr>
          <p:cNvPr id="2" name="Google Shape;267;p21">
            <a:extLst>
              <a:ext uri="{FF2B5EF4-FFF2-40B4-BE49-F238E27FC236}">
                <a16:creationId xmlns:a16="http://schemas.microsoft.com/office/drawing/2014/main" id="{7B389DCE-8E1E-1339-8828-EB9708545801}"/>
              </a:ext>
            </a:extLst>
          </p:cNvPr>
          <p:cNvSpPr txBox="1">
            <a:spLocks/>
          </p:cNvSpPr>
          <p:nvPr/>
        </p:nvSpPr>
        <p:spPr>
          <a:xfrm>
            <a:off x="1142304" y="2287117"/>
            <a:ext cx="5429657"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1pPr>
            <a:lvl2pPr marL="914400" marR="0" lvl="1"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2pPr>
            <a:lvl3pPr marL="1371600" marR="0" lvl="2"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3pPr>
            <a:lvl4pPr marL="1828800" marR="0" lvl="3"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4pPr>
            <a:lvl5pPr marL="2286000" marR="0" lvl="4"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5pPr>
            <a:lvl6pPr marL="2743200" marR="0" lvl="5"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6pPr>
            <a:lvl7pPr marL="3200400" marR="0" lvl="6"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7pPr>
            <a:lvl8pPr marL="3657600" marR="0" lvl="7"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8pPr>
            <a:lvl9pPr marL="4114800" marR="0" lvl="8" indent="-381000" algn="l" rtl="0">
              <a:lnSpc>
                <a:spcPct val="115000"/>
              </a:lnSpc>
              <a:spcBef>
                <a:spcPts val="2100"/>
              </a:spcBef>
              <a:spcAft>
                <a:spcPts val="210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9pPr>
          </a:lstStyle>
          <a:p>
            <a:pPr marL="0" indent="0" algn="just">
              <a:buNone/>
            </a:pPr>
            <a:r>
              <a:rPr lang="vi-VN" sz="2800" b="1" kern="100" dirty="0">
                <a:latin typeface="+mn-lt"/>
                <a:ea typeface="Arial" panose="020B0604020202020204" pitchFamily="34" charset="0"/>
                <a:cs typeface="Times New Roman" panose="02020603050405020304" pitchFamily="18" charset="0"/>
              </a:rPr>
              <a:t>Mạng nơ-ron tích chập </a:t>
            </a:r>
          </a:p>
        </p:txBody>
      </p:sp>
    </p:spTree>
    <p:extLst>
      <p:ext uri="{BB962C8B-B14F-4D97-AF65-F5344CB8AC3E}">
        <p14:creationId xmlns:p14="http://schemas.microsoft.com/office/powerpoint/2010/main" val="125357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1"/>
          <p:cNvSpPr txBox="1">
            <a:spLocks noGrp="1"/>
          </p:cNvSpPr>
          <p:nvPr>
            <p:ph type="title"/>
          </p:nvPr>
        </p:nvSpPr>
        <p:spPr>
          <a:xfrm>
            <a:off x="640851" y="580007"/>
            <a:ext cx="7606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latin typeface="+mn-lt"/>
              </a:rPr>
              <a:t>CƠ SỞ LÝ THUYẾT</a:t>
            </a:r>
            <a:endParaRPr dirty="0">
              <a:latin typeface="+mn-lt"/>
            </a:endParaRPr>
          </a:p>
        </p:txBody>
      </p:sp>
      <p:sp>
        <p:nvSpPr>
          <p:cNvPr id="267" name="Google Shape;267;p21"/>
          <p:cNvSpPr txBox="1">
            <a:spLocks noGrp="1"/>
          </p:cNvSpPr>
          <p:nvPr>
            <p:ph type="body" idx="1"/>
          </p:nvPr>
        </p:nvSpPr>
        <p:spPr>
          <a:xfrm>
            <a:off x="959795" y="3066204"/>
            <a:ext cx="10305105" cy="3347296"/>
          </a:xfrm>
          <a:prstGeom prst="rect">
            <a:avLst/>
          </a:prstGeom>
        </p:spPr>
        <p:txBody>
          <a:bodyPr spcFirstLastPara="1" wrap="square" lIns="121900" tIns="121900" rIns="121900" bIns="121900" anchor="t" anchorCtr="0">
            <a:noAutofit/>
          </a:bodyPr>
          <a:lstStyle/>
          <a:p>
            <a:pPr marL="342900" lvl="0" indent="-342900" algn="just" rtl="0">
              <a:lnSpc>
                <a:spcPct val="150000"/>
              </a:lnSpc>
              <a:spcBef>
                <a:spcPts val="0"/>
              </a:spcBef>
              <a:spcAft>
                <a:spcPts val="0"/>
              </a:spcAft>
              <a:buFont typeface="Arial" panose="020B0604020202020204" pitchFamily="34" charset="0"/>
              <a:buChar char="•"/>
            </a:pPr>
            <a:r>
              <a:rPr lang="en-GB" sz="2000" kern="100" dirty="0">
                <a:latin typeface="+mn-lt"/>
                <a:ea typeface="Arial" panose="020B0604020202020204" pitchFamily="34" charset="0"/>
                <a:cs typeface="Times New Roman" panose="02020603050405020304" pitchFamily="18" charset="0"/>
              </a:rPr>
              <a:t> </a:t>
            </a:r>
            <a:r>
              <a:rPr lang="en-GB" sz="2000" kern="100" dirty="0" err="1">
                <a:latin typeface="+mn-lt"/>
                <a:ea typeface="Arial" panose="020B0604020202020204" pitchFamily="34" charset="0"/>
                <a:cs typeface="Times New Roman" panose="02020603050405020304" pitchFamily="18" charset="0"/>
              </a:rPr>
              <a:t>Lớp</a:t>
            </a:r>
            <a:r>
              <a:rPr lang="en-GB" sz="2000" kern="100" dirty="0">
                <a:latin typeface="+mn-lt"/>
                <a:ea typeface="Arial" panose="020B0604020202020204" pitchFamily="34" charset="0"/>
                <a:cs typeface="Times New Roman" panose="02020603050405020304" pitchFamily="18" charset="0"/>
              </a:rPr>
              <a:t> </a:t>
            </a:r>
            <a:r>
              <a:rPr lang="en-GB" sz="2000" kern="100" dirty="0" err="1">
                <a:latin typeface="+mn-lt"/>
                <a:ea typeface="Arial" panose="020B0604020202020204" pitchFamily="34" charset="0"/>
                <a:cs typeface="Times New Roman" panose="02020603050405020304" pitchFamily="18" charset="0"/>
              </a:rPr>
              <a:t>tích</a:t>
            </a:r>
            <a:r>
              <a:rPr lang="en-GB" sz="2000" kern="100" dirty="0">
                <a:latin typeface="+mn-lt"/>
                <a:ea typeface="Arial" panose="020B0604020202020204" pitchFamily="34" charset="0"/>
                <a:cs typeface="Times New Roman" panose="02020603050405020304" pitchFamily="18" charset="0"/>
              </a:rPr>
              <a:t> </a:t>
            </a:r>
            <a:r>
              <a:rPr lang="en-GB" sz="2000" kern="100" dirty="0" err="1">
                <a:latin typeface="+mn-lt"/>
                <a:ea typeface="Arial" panose="020B0604020202020204" pitchFamily="34" charset="0"/>
                <a:cs typeface="Times New Roman" panose="02020603050405020304" pitchFamily="18" charset="0"/>
              </a:rPr>
              <a:t>chập</a:t>
            </a:r>
            <a:r>
              <a:rPr lang="en-GB" sz="2000" kern="100" dirty="0">
                <a:latin typeface="+mn-lt"/>
                <a:ea typeface="Arial" panose="020B0604020202020204" pitchFamily="34" charset="0"/>
                <a:cs typeface="Times New Roman" panose="02020603050405020304" pitchFamily="18" charset="0"/>
              </a:rPr>
              <a:t> (Convolutional Layer): </a:t>
            </a:r>
            <a:r>
              <a:rPr lang="vi-VN" sz="2000" kern="100" dirty="0">
                <a:latin typeface="+mn-lt"/>
                <a:ea typeface="Arial" panose="020B0604020202020204" pitchFamily="34" charset="0"/>
                <a:cs typeface="Times New Roman" panose="02020603050405020304" pitchFamily="18" charset="0"/>
              </a:rPr>
              <a:t>Lớp tích chập là thành phần cốt lõi của CNN, đóng vai trò trích xuất các đặc trưng từ dữ liệu đầu vào.</a:t>
            </a:r>
          </a:p>
          <a:p>
            <a:pPr marL="342900" lvl="0" indent="-342900" algn="just" rtl="0">
              <a:lnSpc>
                <a:spcPct val="150000"/>
              </a:lnSpc>
              <a:spcBef>
                <a:spcPts val="0"/>
              </a:spcBef>
              <a:spcAft>
                <a:spcPts val="0"/>
              </a:spcAft>
              <a:buFont typeface="Arial" panose="020B0604020202020204" pitchFamily="34" charset="0"/>
              <a:buChar char="•"/>
            </a:pPr>
            <a:r>
              <a:rPr lang="vi-VN" sz="2000" kern="100" dirty="0">
                <a:latin typeface="+mn-lt"/>
                <a:ea typeface="Arial" panose="020B0604020202020204" pitchFamily="34" charset="0"/>
                <a:cs typeface="Times New Roman" panose="02020603050405020304" pitchFamily="18" charset="0"/>
              </a:rPr>
              <a:t>Lớp gộp (Pooling Layer): Lớp gộp giúp giảm kích thước không gian của bản đồ đặc trưng, giảm số lượng tham số và tính toán trong mạng. </a:t>
            </a:r>
          </a:p>
          <a:p>
            <a:pPr marL="342900" lvl="0" indent="-342900" algn="just" rtl="0">
              <a:lnSpc>
                <a:spcPct val="150000"/>
              </a:lnSpc>
              <a:spcBef>
                <a:spcPts val="0"/>
              </a:spcBef>
              <a:spcAft>
                <a:spcPts val="0"/>
              </a:spcAft>
              <a:buFont typeface="Arial" panose="020B0604020202020204" pitchFamily="34" charset="0"/>
              <a:buChar char="•"/>
            </a:pPr>
            <a:r>
              <a:rPr lang="vi-VN" sz="2000" kern="100" dirty="0">
                <a:latin typeface="+mn-lt"/>
                <a:ea typeface="Arial" panose="020B0604020202020204" pitchFamily="34" charset="0"/>
                <a:cs typeface="Times New Roman" panose="02020603050405020304" pitchFamily="18" charset="0"/>
              </a:rPr>
              <a:t>Lớp kết nối đầy đủ (Fully Connected Layer): Lớp kết nối đầy đủ thường được sử dụng ở cuối CNN để thực hiện phân loại dựa trên các đặc trưng đã được trích xuất.</a:t>
            </a:r>
          </a:p>
          <a:p>
            <a:pPr marL="342900" lvl="0" indent="-342900" algn="just" rtl="0">
              <a:spcBef>
                <a:spcPts val="0"/>
              </a:spcBef>
              <a:spcAft>
                <a:spcPts val="0"/>
              </a:spcAft>
              <a:buFont typeface="Arial" panose="020B0604020202020204" pitchFamily="34" charset="0"/>
              <a:buChar char="•"/>
            </a:pPr>
            <a:endParaRPr lang="vi-VN" sz="2000" kern="100" dirty="0">
              <a:latin typeface="+mn-lt"/>
              <a:ea typeface="Arial" panose="020B0604020202020204" pitchFamily="34" charset="0"/>
              <a:cs typeface="Times New Roman" panose="02020603050405020304" pitchFamily="18" charset="0"/>
            </a:endParaRPr>
          </a:p>
        </p:txBody>
      </p:sp>
      <p:sp>
        <p:nvSpPr>
          <p:cNvPr id="2" name="Google Shape;267;p21">
            <a:extLst>
              <a:ext uri="{FF2B5EF4-FFF2-40B4-BE49-F238E27FC236}">
                <a16:creationId xmlns:a16="http://schemas.microsoft.com/office/drawing/2014/main" id="{E645616F-DAED-BDA0-8510-9D9DD7BC5F56}"/>
              </a:ext>
            </a:extLst>
          </p:cNvPr>
          <p:cNvSpPr txBox="1">
            <a:spLocks/>
          </p:cNvSpPr>
          <p:nvPr/>
        </p:nvSpPr>
        <p:spPr>
          <a:xfrm>
            <a:off x="959795" y="2294093"/>
            <a:ext cx="6464726"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1pPr>
            <a:lvl2pPr marL="914400" marR="0" lvl="1"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2pPr>
            <a:lvl3pPr marL="1371600" marR="0" lvl="2"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3pPr>
            <a:lvl4pPr marL="1828800" marR="0" lvl="3"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4pPr>
            <a:lvl5pPr marL="2286000" marR="0" lvl="4"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5pPr>
            <a:lvl6pPr marL="2743200" marR="0" lvl="5"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6pPr>
            <a:lvl7pPr marL="3200400" marR="0" lvl="6"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7pPr>
            <a:lvl8pPr marL="3657600" marR="0" lvl="7"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8pPr>
            <a:lvl9pPr marL="4114800" marR="0" lvl="8" indent="-381000" algn="l" rtl="0">
              <a:lnSpc>
                <a:spcPct val="115000"/>
              </a:lnSpc>
              <a:spcBef>
                <a:spcPts val="2100"/>
              </a:spcBef>
              <a:spcAft>
                <a:spcPts val="210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9pPr>
          </a:lstStyle>
          <a:p>
            <a:pPr marL="0" indent="0" algn="just">
              <a:buNone/>
            </a:pPr>
            <a:r>
              <a:rPr lang="vi-VN" sz="2800" b="1" kern="100" dirty="0">
                <a:latin typeface="+mn-lt"/>
                <a:ea typeface="Arial" panose="020B0604020202020204" pitchFamily="34" charset="0"/>
                <a:cs typeface="Times New Roman" panose="02020603050405020304" pitchFamily="18" charset="0"/>
              </a:rPr>
              <a:t>Kiến trúc mạng nơ-ron tích chập </a:t>
            </a:r>
          </a:p>
        </p:txBody>
      </p:sp>
    </p:spTree>
    <p:extLst>
      <p:ext uri="{BB962C8B-B14F-4D97-AF65-F5344CB8AC3E}">
        <p14:creationId xmlns:p14="http://schemas.microsoft.com/office/powerpoint/2010/main" val="48038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1"/>
          <p:cNvSpPr txBox="1">
            <a:spLocks noGrp="1"/>
          </p:cNvSpPr>
          <p:nvPr>
            <p:ph type="title"/>
          </p:nvPr>
        </p:nvSpPr>
        <p:spPr>
          <a:xfrm>
            <a:off x="640851" y="580007"/>
            <a:ext cx="7606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latin typeface="+mn-lt"/>
              </a:rPr>
              <a:t>CƠ SỞ LÝ THUYẾT</a:t>
            </a:r>
            <a:endParaRPr dirty="0">
              <a:latin typeface="+mn-lt"/>
            </a:endParaRPr>
          </a:p>
        </p:txBody>
      </p:sp>
      <p:sp>
        <p:nvSpPr>
          <p:cNvPr id="267" name="Google Shape;267;p21"/>
          <p:cNvSpPr txBox="1">
            <a:spLocks noGrp="1"/>
          </p:cNvSpPr>
          <p:nvPr>
            <p:ph type="body" idx="1"/>
          </p:nvPr>
        </p:nvSpPr>
        <p:spPr>
          <a:xfrm>
            <a:off x="1474363" y="3079738"/>
            <a:ext cx="8847423" cy="2892984"/>
          </a:xfrm>
          <a:prstGeom prst="rect">
            <a:avLst/>
          </a:prstGeom>
        </p:spPr>
        <p:txBody>
          <a:bodyPr spcFirstLastPara="1" wrap="square" lIns="121900" tIns="121900" rIns="121900" bIns="121900" anchor="t" anchorCtr="0">
            <a:noAutofit/>
          </a:bodyPr>
          <a:lstStyle/>
          <a:p>
            <a:pPr marL="342900" lvl="0" indent="-342900" rtl="0">
              <a:lnSpc>
                <a:spcPct val="150000"/>
              </a:lnSpc>
              <a:spcBef>
                <a:spcPts val="0"/>
              </a:spcBef>
              <a:spcAft>
                <a:spcPts val="0"/>
              </a:spcAft>
              <a:buFont typeface="Arial" panose="020B0604020202020204" pitchFamily="34" charset="0"/>
              <a:buChar char="•"/>
            </a:pPr>
            <a:r>
              <a:rPr lang="vi-VN" kern="100" dirty="0">
                <a:latin typeface="+mn-lt"/>
                <a:ea typeface="Arial" panose="020B0604020202020204" pitchFamily="34" charset="0"/>
                <a:cs typeface="Times New Roman" panose="02020603050405020304" pitchFamily="18" charset="0"/>
              </a:rPr>
              <a:t>là một mô hình mạng CNN cho việc phát hiện, nhận dạng, phân loại đối tượng.</a:t>
            </a:r>
          </a:p>
          <a:p>
            <a:pPr marL="342900" lvl="0" indent="-342900" rtl="0">
              <a:lnSpc>
                <a:spcPct val="150000"/>
              </a:lnSpc>
              <a:spcBef>
                <a:spcPts val="0"/>
              </a:spcBef>
              <a:spcAft>
                <a:spcPts val="0"/>
              </a:spcAft>
              <a:buFont typeface="Arial" panose="020B0604020202020204" pitchFamily="34" charset="0"/>
              <a:buChar char="•"/>
            </a:pPr>
            <a:r>
              <a:rPr lang="vi-VN" dirty="0">
                <a:latin typeface="+mn-lt"/>
              </a:rPr>
              <a:t>được tạo ra từ việc kết hợp giữa các convolutional layers và connected layers.</a:t>
            </a:r>
          </a:p>
        </p:txBody>
      </p:sp>
      <p:sp>
        <p:nvSpPr>
          <p:cNvPr id="2" name="Google Shape;267;p21">
            <a:extLst>
              <a:ext uri="{FF2B5EF4-FFF2-40B4-BE49-F238E27FC236}">
                <a16:creationId xmlns:a16="http://schemas.microsoft.com/office/drawing/2014/main" id="{7B389DCE-8E1E-1339-8828-EB9708545801}"/>
              </a:ext>
            </a:extLst>
          </p:cNvPr>
          <p:cNvSpPr txBox="1">
            <a:spLocks/>
          </p:cNvSpPr>
          <p:nvPr/>
        </p:nvSpPr>
        <p:spPr>
          <a:xfrm>
            <a:off x="1142304" y="2287117"/>
            <a:ext cx="5429657"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1pPr>
            <a:lvl2pPr marL="914400" marR="0" lvl="1"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2pPr>
            <a:lvl3pPr marL="1371600" marR="0" lvl="2"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3pPr>
            <a:lvl4pPr marL="1828800" marR="0" lvl="3"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4pPr>
            <a:lvl5pPr marL="2286000" marR="0" lvl="4"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5pPr>
            <a:lvl6pPr marL="2743200" marR="0" lvl="5"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6pPr>
            <a:lvl7pPr marL="3200400" marR="0" lvl="6"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7pPr>
            <a:lvl8pPr marL="3657600" marR="0" lvl="7"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8pPr>
            <a:lvl9pPr marL="4114800" marR="0" lvl="8" indent="-381000" algn="l" rtl="0">
              <a:lnSpc>
                <a:spcPct val="115000"/>
              </a:lnSpc>
              <a:spcBef>
                <a:spcPts val="2100"/>
              </a:spcBef>
              <a:spcAft>
                <a:spcPts val="210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9pPr>
          </a:lstStyle>
          <a:p>
            <a:pPr marL="0" indent="0" algn="just">
              <a:buNone/>
            </a:pPr>
            <a:r>
              <a:rPr lang="vi-VN" sz="2800" b="1" kern="100" dirty="0">
                <a:latin typeface="+mn-lt"/>
                <a:ea typeface="Arial" panose="020B0604020202020204" pitchFamily="34" charset="0"/>
                <a:cs typeface="Times New Roman" panose="02020603050405020304" pitchFamily="18" charset="0"/>
              </a:rPr>
              <a:t>YOLO</a:t>
            </a:r>
          </a:p>
        </p:txBody>
      </p:sp>
    </p:spTree>
    <p:extLst>
      <p:ext uri="{BB962C8B-B14F-4D97-AF65-F5344CB8AC3E}">
        <p14:creationId xmlns:p14="http://schemas.microsoft.com/office/powerpoint/2010/main" val="1575979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1"/>
          <p:cNvSpPr txBox="1">
            <a:spLocks noGrp="1"/>
          </p:cNvSpPr>
          <p:nvPr>
            <p:ph type="title"/>
          </p:nvPr>
        </p:nvSpPr>
        <p:spPr>
          <a:xfrm>
            <a:off x="640851" y="580007"/>
            <a:ext cx="7606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latin typeface="+mn-lt"/>
              </a:rPr>
              <a:t>CƠ SỞ LÝ THUYẾT</a:t>
            </a:r>
            <a:endParaRPr dirty="0">
              <a:latin typeface="+mn-lt"/>
            </a:endParaRPr>
          </a:p>
        </p:txBody>
      </p:sp>
      <p:sp>
        <p:nvSpPr>
          <p:cNvPr id="2" name="Google Shape;267;p21">
            <a:extLst>
              <a:ext uri="{FF2B5EF4-FFF2-40B4-BE49-F238E27FC236}">
                <a16:creationId xmlns:a16="http://schemas.microsoft.com/office/drawing/2014/main" id="{7B389DCE-8E1E-1339-8828-EB9708545801}"/>
              </a:ext>
            </a:extLst>
          </p:cNvPr>
          <p:cNvSpPr txBox="1">
            <a:spLocks/>
          </p:cNvSpPr>
          <p:nvPr/>
        </p:nvSpPr>
        <p:spPr>
          <a:xfrm>
            <a:off x="883887" y="2128091"/>
            <a:ext cx="5429657"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1pPr>
            <a:lvl2pPr marL="914400" marR="0" lvl="1"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2pPr>
            <a:lvl3pPr marL="1371600" marR="0" lvl="2"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3pPr>
            <a:lvl4pPr marL="1828800" marR="0" lvl="3"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4pPr>
            <a:lvl5pPr marL="2286000" marR="0" lvl="4"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5pPr>
            <a:lvl6pPr marL="2743200" marR="0" lvl="5"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6pPr>
            <a:lvl7pPr marL="3200400" marR="0" lvl="6"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7pPr>
            <a:lvl8pPr marL="3657600" marR="0" lvl="7"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8pPr>
            <a:lvl9pPr marL="4114800" marR="0" lvl="8" indent="-381000" algn="l" rtl="0">
              <a:lnSpc>
                <a:spcPct val="115000"/>
              </a:lnSpc>
              <a:spcBef>
                <a:spcPts val="2100"/>
              </a:spcBef>
              <a:spcAft>
                <a:spcPts val="210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9pPr>
          </a:lstStyle>
          <a:p>
            <a:pPr marL="0" indent="0" algn="just">
              <a:buNone/>
            </a:pPr>
            <a:r>
              <a:rPr lang="vi-VN" sz="2800" b="1" kern="100" dirty="0">
                <a:latin typeface="+mn-lt"/>
                <a:ea typeface="Arial" panose="020B0604020202020204" pitchFamily="34" charset="0"/>
                <a:cs typeface="Times New Roman" panose="02020603050405020304" pitchFamily="18" charset="0"/>
              </a:rPr>
              <a:t>Kiến trúc mạng YOLO</a:t>
            </a:r>
          </a:p>
        </p:txBody>
      </p:sp>
      <p:pic>
        <p:nvPicPr>
          <p:cNvPr id="3" name="Picture 2">
            <a:extLst>
              <a:ext uri="{FF2B5EF4-FFF2-40B4-BE49-F238E27FC236}">
                <a16:creationId xmlns:a16="http://schemas.microsoft.com/office/drawing/2014/main" id="{9CD344B5-F478-B507-F42A-76A96A156CA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7244" y="4373645"/>
            <a:ext cx="6701469" cy="2019499"/>
          </a:xfrm>
          <a:prstGeom prst="rect">
            <a:avLst/>
          </a:prstGeom>
          <a:noFill/>
          <a:ln>
            <a:noFill/>
          </a:ln>
        </p:spPr>
      </p:pic>
      <p:sp>
        <p:nvSpPr>
          <p:cNvPr id="4" name="Google Shape;267;p21">
            <a:extLst>
              <a:ext uri="{FF2B5EF4-FFF2-40B4-BE49-F238E27FC236}">
                <a16:creationId xmlns:a16="http://schemas.microsoft.com/office/drawing/2014/main" id="{DAB7AE43-ACE7-8D83-DFBF-8E5E20C9B67A}"/>
              </a:ext>
            </a:extLst>
          </p:cNvPr>
          <p:cNvSpPr txBox="1">
            <a:spLocks/>
          </p:cNvSpPr>
          <p:nvPr/>
        </p:nvSpPr>
        <p:spPr>
          <a:xfrm>
            <a:off x="1006941" y="2891591"/>
            <a:ext cx="8847423" cy="172830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1pPr>
            <a:lvl2pPr marL="914400" marR="0" lvl="1"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2pPr>
            <a:lvl3pPr marL="1371600" marR="0" lvl="2"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3pPr>
            <a:lvl4pPr marL="1828800" marR="0" lvl="3"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4pPr>
            <a:lvl5pPr marL="2286000" marR="0" lvl="4"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5pPr>
            <a:lvl6pPr marL="2743200" marR="0" lvl="5"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6pPr>
            <a:lvl7pPr marL="3200400" marR="0" lvl="6"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7pPr>
            <a:lvl8pPr marL="3657600" marR="0" lvl="7" indent="-381000" algn="l" rtl="0">
              <a:lnSpc>
                <a:spcPct val="115000"/>
              </a:lnSpc>
              <a:spcBef>
                <a:spcPts val="2100"/>
              </a:spcBef>
              <a:spcAft>
                <a:spcPts val="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8pPr>
            <a:lvl9pPr marL="4114800" marR="0" lvl="8" indent="-381000" algn="l" rtl="0">
              <a:lnSpc>
                <a:spcPct val="115000"/>
              </a:lnSpc>
              <a:spcBef>
                <a:spcPts val="2100"/>
              </a:spcBef>
              <a:spcAft>
                <a:spcPts val="2100"/>
              </a:spcAft>
              <a:buClr>
                <a:schemeClr val="dk2"/>
              </a:buClr>
              <a:buSzPts val="2400"/>
              <a:buFont typeface="Poppins"/>
              <a:buChar char="■"/>
              <a:defRPr sz="2400" b="0" i="0" u="none" strike="noStrike" cap="none">
                <a:solidFill>
                  <a:schemeClr val="dk2"/>
                </a:solidFill>
                <a:latin typeface="Poppins"/>
                <a:ea typeface="Poppins"/>
                <a:cs typeface="Poppins"/>
                <a:sym typeface="Poppins"/>
              </a:defRPr>
            </a:lvl9pPr>
          </a:lstStyle>
          <a:p>
            <a:pPr marL="342900" indent="-342900">
              <a:lnSpc>
                <a:spcPct val="150000"/>
              </a:lnSpc>
              <a:buFont typeface="Arial" panose="020B0604020202020204" pitchFamily="34" charset="0"/>
              <a:buChar char="•"/>
            </a:pPr>
            <a:r>
              <a:rPr lang="vi-VN" kern="100" dirty="0">
                <a:latin typeface="+mn-lt"/>
                <a:ea typeface="Arial" panose="020B0604020202020204" pitchFamily="34" charset="0"/>
                <a:cs typeface="Times New Roman" panose="02020603050405020304" pitchFamily="18" charset="0"/>
              </a:rPr>
              <a:t>Base network .</a:t>
            </a:r>
          </a:p>
          <a:p>
            <a:pPr marL="342900" indent="-342900">
              <a:lnSpc>
                <a:spcPct val="150000"/>
              </a:lnSpc>
              <a:buFont typeface="Arial" panose="020B0604020202020204" pitchFamily="34" charset="0"/>
              <a:buChar char="•"/>
            </a:pPr>
            <a:r>
              <a:rPr lang="vi-VN" dirty="0">
                <a:latin typeface="+mn-lt"/>
              </a:rPr>
              <a:t>Extra Layers</a:t>
            </a:r>
          </a:p>
        </p:txBody>
      </p:sp>
    </p:spTree>
    <p:extLst>
      <p:ext uri="{BB962C8B-B14F-4D97-AF65-F5344CB8AC3E}">
        <p14:creationId xmlns:p14="http://schemas.microsoft.com/office/powerpoint/2010/main" val="3381153910"/>
      </p:ext>
    </p:extLst>
  </p:cSld>
  <p:clrMapOvr>
    <a:masterClrMapping/>
  </p:clrMapOvr>
</p:sld>
</file>

<file path=ppt/theme/theme1.xml><?xml version="1.0" encoding="utf-8"?>
<a:theme xmlns:a="http://schemas.openxmlformats.org/drawingml/2006/main" name="0171_Dow_Template_SlidesMania">
  <a:themeElements>
    <a:clrScheme name="Simple Light">
      <a:dk1>
        <a:srgbClr val="000000"/>
      </a:dk1>
      <a:lt1>
        <a:srgbClr val="FFFFFF"/>
      </a:lt1>
      <a:dk2>
        <a:srgbClr val="000000"/>
      </a:dk2>
      <a:lt2>
        <a:srgbClr val="EEEEEE"/>
      </a:lt2>
      <a:accent1>
        <a:srgbClr val="233548"/>
      </a:accent1>
      <a:accent2>
        <a:srgbClr val="1084F4"/>
      </a:accent2>
      <a:accent3>
        <a:srgbClr val="DEDEDE"/>
      </a:accent3>
      <a:accent4>
        <a:srgbClr val="FFFFFF"/>
      </a:accent4>
      <a:accent5>
        <a:srgbClr val="FFFFFF"/>
      </a:accent5>
      <a:accent6>
        <a:srgbClr val="FFFFFF"/>
      </a:accent6>
      <a:hlink>
        <a:srgbClr val="0737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2766</Words>
  <Application>Microsoft Office PowerPoint</Application>
  <PresentationFormat>Widescreen</PresentationFormat>
  <Paragraphs>179</Paragraphs>
  <Slides>20</Slides>
  <Notes>20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Times New Roman</vt:lpstr>
      <vt:lpstr>Symbol</vt:lpstr>
      <vt:lpstr>Courier New</vt:lpstr>
      <vt:lpstr>Verdana</vt:lpstr>
      <vt:lpstr>Arial</vt:lpstr>
      <vt:lpstr>Barlow Condensed</vt:lpstr>
      <vt:lpstr>Consolas</vt:lpstr>
      <vt:lpstr>Calibri</vt:lpstr>
      <vt:lpstr>Poppins</vt:lpstr>
      <vt:lpstr>Poppins ExtraBold</vt:lpstr>
      <vt:lpstr>Open Sans</vt:lpstr>
      <vt:lpstr>Helvetica</vt:lpstr>
      <vt:lpstr>0171_Dow_Template_SlidesMania</vt:lpstr>
      <vt:lpstr>PowerPoint Presentation</vt:lpstr>
      <vt:lpstr>Nội dung</vt:lpstr>
      <vt:lpstr>Giới thiệu đề tài</vt:lpstr>
      <vt:lpstr>Giới thiệu đề tài</vt:lpstr>
      <vt:lpstr>Cơ sở lý thuyết</vt:lpstr>
      <vt:lpstr>CƠ SỞ LÝ THUYẾT</vt:lpstr>
      <vt:lpstr>CƠ SỞ LÝ THUYẾT</vt:lpstr>
      <vt:lpstr>CƠ SỞ LÝ THUYẾT</vt:lpstr>
      <vt:lpstr>CƠ SỞ LÝ THUYẾT</vt:lpstr>
      <vt:lpstr>CƠ SỞ LÝ THUYẾT</vt:lpstr>
      <vt:lpstr>CƠ SỞ LÝ THUYẾT</vt:lpstr>
      <vt:lpstr>Thực nghiệm và kết quả</vt:lpstr>
      <vt:lpstr>Thực nhiệm – kết quả</vt:lpstr>
      <vt:lpstr>Thực nhiệm – kết quả</vt:lpstr>
      <vt:lpstr>Thực nhiệm – kết quả</vt:lpstr>
      <vt:lpstr>Thực nhiệm – kết quả</vt:lpstr>
      <vt:lpstr>Thực nhiệm – kết quả</vt:lpstr>
      <vt:lpstr>Thực nhiệm – kết quả</vt:lpstr>
      <vt:lpstr>Kết luận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Tuyền phạm</dc:creator>
  <cp:lastModifiedBy>Tuyền phạm</cp:lastModifiedBy>
  <cp:revision>5</cp:revision>
  <dcterms:modified xsi:type="dcterms:W3CDTF">2024-10-02T17:03:00Z</dcterms:modified>
</cp:coreProperties>
</file>