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D079-90EE-4227-9B1A-83328F140B5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2B9-6232-4C02-BF96-86BACC8B8C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6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D079-90EE-4227-9B1A-83328F140B5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2B9-6232-4C02-BF96-86BACC8B8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8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D079-90EE-4227-9B1A-83328F140B5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2B9-6232-4C02-BF96-86BACC8B8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D079-90EE-4227-9B1A-83328F140B5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2B9-6232-4C02-BF96-86BACC8B8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2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D079-90EE-4227-9B1A-83328F140B5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2B9-6232-4C02-BF96-86BACC8B8C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5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D079-90EE-4227-9B1A-83328F140B5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2B9-6232-4C02-BF96-86BACC8B8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D079-90EE-4227-9B1A-83328F140B5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2B9-6232-4C02-BF96-86BACC8B8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4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D079-90EE-4227-9B1A-83328F140B5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2B9-6232-4C02-BF96-86BACC8B8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D079-90EE-4227-9B1A-83328F140B5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2B9-6232-4C02-BF96-86BACC8B8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11D079-90EE-4227-9B1A-83328F140B5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6622B9-6232-4C02-BF96-86BACC8B8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D079-90EE-4227-9B1A-83328F140B5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2B9-6232-4C02-BF96-86BACC8B8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11D079-90EE-4227-9B1A-83328F140B5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6622B9-6232-4C02-BF96-86BACC8B8C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5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3D3D-E235-420A-9B08-877CCB177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COSC 4351</a:t>
            </a:r>
            <a:br>
              <a:rPr lang="en-US" dirty="0"/>
            </a:br>
            <a:r>
              <a:rPr lang="en-US" dirty="0"/>
              <a:t>Project Demo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EE463-F067-4AD9-962F-2941DFA20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Chase arenas</a:t>
            </a:r>
          </a:p>
          <a:p>
            <a:r>
              <a:rPr lang="en-US" dirty="0"/>
              <a:t>Han </a:t>
            </a:r>
            <a:r>
              <a:rPr lang="en-US" dirty="0" err="1"/>
              <a:t>pham</a:t>
            </a:r>
            <a:endParaRPr lang="en-US" dirty="0"/>
          </a:p>
          <a:p>
            <a:r>
              <a:rPr lang="en-US" dirty="0"/>
              <a:t>Kevin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3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CCF42-5E38-48C0-AC56-F71A2AAB57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9" y="1214437"/>
            <a:ext cx="71723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0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078015-4E8A-41B3-8374-4D97701B93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1171575"/>
            <a:ext cx="6610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45C09E-7EF0-4F81-A3FE-6E30B7700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00423"/>
            <a:ext cx="7562850" cy="40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7736-A929-42AC-BE69-E04D31D6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MERN Stack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E60F-A1F0-4355-B188-D8952D5F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u="sng" dirty="0"/>
              <a:t>Front End:</a:t>
            </a:r>
            <a:r>
              <a:rPr lang="en-US" sz="2800" dirty="0"/>
              <a:t> React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u="sng" dirty="0"/>
              <a:t>Back End:</a:t>
            </a:r>
            <a:r>
              <a:rPr lang="en-US" sz="2800" dirty="0"/>
              <a:t> Node JS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u="sng" dirty="0"/>
              <a:t>Database:</a:t>
            </a:r>
            <a:r>
              <a:rPr lang="en-US" sz="2800" dirty="0"/>
              <a:t> MongoDB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26" name="Picture 2" descr="cdn4.iconfinder.com/data/icons/logos-3/600/Reac...">
            <a:extLst>
              <a:ext uri="{FF2B5EF4-FFF2-40B4-BE49-F238E27FC236}">
                <a16:creationId xmlns:a16="http://schemas.microsoft.com/office/drawing/2014/main" id="{6E0F8789-F1FC-4DE7-B573-435C2670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95" y="1737360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.wikimedia.org/wikipedia/commons/thumb/d/...">
            <a:extLst>
              <a:ext uri="{FF2B5EF4-FFF2-40B4-BE49-F238E27FC236}">
                <a16:creationId xmlns:a16="http://schemas.microsoft.com/office/drawing/2014/main" id="{87238CEF-428A-4F5B-A910-55A87A844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3962993"/>
            <a:ext cx="2609850" cy="15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most popular database for modern apps | MongoDB">
            <a:extLst>
              <a:ext uri="{FF2B5EF4-FFF2-40B4-BE49-F238E27FC236}">
                <a16:creationId xmlns:a16="http://schemas.microsoft.com/office/drawing/2014/main" id="{E9E71044-1549-4B82-AA12-04C196B18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2271154"/>
            <a:ext cx="4019550" cy="10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0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F2498-336B-4936-A60C-F4FF4CFD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Home Page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EA87ED-8AA7-42FC-A059-0B5EB6148D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07092"/>
            <a:ext cx="6912217" cy="432013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182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D3479-EF12-452C-89A5-BA88F367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Sign-Up Page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501B5-15C2-4515-8713-EFB05EF469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0" y="1311531"/>
            <a:ext cx="6320900" cy="42349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541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4F3916-81BA-4762-BAE1-6E42CC97D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7"/>
          <a:stretch/>
        </p:blipFill>
        <p:spPr>
          <a:xfrm>
            <a:off x="2230286" y="2095500"/>
            <a:ext cx="7731428" cy="41555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8108D78-7BB6-4B5B-BA5A-D1B49EEF07B8}"/>
              </a:ext>
            </a:extLst>
          </p:cNvPr>
          <p:cNvSpPr txBox="1">
            <a:spLocks/>
          </p:cNvSpPr>
          <p:nvPr/>
        </p:nvSpPr>
        <p:spPr>
          <a:xfrm>
            <a:off x="3689464" y="334297"/>
            <a:ext cx="4813072" cy="103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Unsuccessful Sign-Up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11E8EB-AB74-426E-94DC-6DAFEF9EEBB5}"/>
              </a:ext>
            </a:extLst>
          </p:cNvPr>
          <p:cNvSpPr txBox="1">
            <a:spLocks/>
          </p:cNvSpPr>
          <p:nvPr/>
        </p:nvSpPr>
        <p:spPr>
          <a:xfrm>
            <a:off x="3689464" y="852948"/>
            <a:ext cx="4813072" cy="103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*If username is already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97785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CDACC3-66DC-47CA-8126-9590739FF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2"/>
          <a:stretch/>
        </p:blipFill>
        <p:spPr>
          <a:xfrm>
            <a:off x="2609850" y="2361277"/>
            <a:ext cx="6972300" cy="37367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669B68-3D06-4C1F-A4DD-8BE6A82C599D}"/>
              </a:ext>
            </a:extLst>
          </p:cNvPr>
          <p:cNvSpPr txBox="1">
            <a:spLocks/>
          </p:cNvSpPr>
          <p:nvPr/>
        </p:nvSpPr>
        <p:spPr>
          <a:xfrm>
            <a:off x="3689464" y="372397"/>
            <a:ext cx="4813072" cy="103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Unsuccessful Sign-Up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E4624C-8EF8-499A-9A61-2AE1C006C2D0}"/>
              </a:ext>
            </a:extLst>
          </p:cNvPr>
          <p:cNvSpPr txBox="1">
            <a:spLocks/>
          </p:cNvSpPr>
          <p:nvPr/>
        </p:nvSpPr>
        <p:spPr>
          <a:xfrm>
            <a:off x="3689464" y="891048"/>
            <a:ext cx="4813072" cy="103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*If you enter an invalid address</a:t>
            </a:r>
          </a:p>
        </p:txBody>
      </p:sp>
    </p:spTree>
    <p:extLst>
      <p:ext uri="{BB962C8B-B14F-4D97-AF65-F5344CB8AC3E}">
        <p14:creationId xmlns:p14="http://schemas.microsoft.com/office/powerpoint/2010/main" val="37773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0851817-EFFA-4A23-B443-8CA5B7A4A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8790"/>
            <a:ext cx="6096000" cy="348486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AFCDC35-C3FF-42DF-8086-178F86D99F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2"/>
          <a:stretch/>
        </p:blipFill>
        <p:spPr>
          <a:xfrm>
            <a:off x="0" y="2854574"/>
            <a:ext cx="5953125" cy="34848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FC39E2-0CFF-450E-828A-670F944B67EE}"/>
              </a:ext>
            </a:extLst>
          </p:cNvPr>
          <p:cNvSpPr/>
          <p:nvPr/>
        </p:nvSpPr>
        <p:spPr>
          <a:xfrm>
            <a:off x="8318377" y="4989250"/>
            <a:ext cx="3701988" cy="1109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D25F9F-3634-4DE7-97DD-A83E1A2610DB}"/>
              </a:ext>
            </a:extLst>
          </p:cNvPr>
          <p:cNvSpPr txBox="1">
            <a:spLocks/>
          </p:cNvSpPr>
          <p:nvPr/>
        </p:nvSpPr>
        <p:spPr>
          <a:xfrm>
            <a:off x="3689464" y="759041"/>
            <a:ext cx="4813072" cy="103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Successful Sign-Up</a:t>
            </a:r>
          </a:p>
        </p:txBody>
      </p:sp>
    </p:spTree>
    <p:extLst>
      <p:ext uri="{BB962C8B-B14F-4D97-AF65-F5344CB8AC3E}">
        <p14:creationId xmlns:p14="http://schemas.microsoft.com/office/powerpoint/2010/main" val="33254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B4114-A849-493C-9B5B-3A790D5B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Shopping Cart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62C473-2A3C-44B1-9FC8-D1AF4C3C40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4" y="1371507"/>
            <a:ext cx="6263951" cy="388407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86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E30E-2F16-404B-9850-502EAE6A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Checkout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C5A4B9-DE1A-4411-B1C5-641434D1E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4" y="1927535"/>
            <a:ext cx="5947491" cy="319677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1642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56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COSC 4351 Project Demo </vt:lpstr>
      <vt:lpstr>MERN Stack </vt:lpstr>
      <vt:lpstr>Home Page</vt:lpstr>
      <vt:lpstr>Sign-Up Page</vt:lpstr>
      <vt:lpstr>PowerPoint Presentation</vt:lpstr>
      <vt:lpstr>PowerPoint Presentation</vt:lpstr>
      <vt:lpstr>PowerPoint Presentation</vt:lpstr>
      <vt:lpstr>Shopping Cart</vt:lpstr>
      <vt:lpstr>Checkout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4351 Project Demo </dc:title>
  <dc:creator>Chase Arenas</dc:creator>
  <cp:lastModifiedBy>Chase Arenas</cp:lastModifiedBy>
  <cp:revision>11</cp:revision>
  <dcterms:created xsi:type="dcterms:W3CDTF">2020-04-23T19:09:39Z</dcterms:created>
  <dcterms:modified xsi:type="dcterms:W3CDTF">2020-04-23T20:05:29Z</dcterms:modified>
</cp:coreProperties>
</file>