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4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5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91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12E2-8433-42C9-A1DF-1BA06C6AD73D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0984-1775-44B8-B358-D1B182D71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543362" y="4223209"/>
            <a:ext cx="122169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713200" y="1058781"/>
            <a:ext cx="8893840" cy="4043828"/>
            <a:chOff x="2762354" y="1232035"/>
            <a:chExt cx="8893840" cy="4043828"/>
          </a:xfrm>
        </p:grpSpPr>
        <p:graphicFrame>
          <p:nvGraphicFramePr>
            <p:cNvPr id="8" name="Obje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558222"/>
                </p:ext>
              </p:extLst>
            </p:nvPr>
          </p:nvGraphicFramePr>
          <p:xfrm>
            <a:off x="2762354" y="1232035"/>
            <a:ext cx="6318270" cy="4043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Document" r:id="rId3" imgW="5958173" imgH="3813072" progId="Word.Document.12">
                    <p:embed/>
                  </p:oleObj>
                </mc:Choice>
                <mc:Fallback>
                  <p:oleObj name="Document" r:id="rId3" imgW="5958173" imgH="381307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62354" y="1232035"/>
                          <a:ext cx="6318270" cy="4043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Zone de dessin 223"/>
            <p:cNvGrpSpPr/>
            <p:nvPr/>
          </p:nvGrpSpPr>
          <p:grpSpPr>
            <a:xfrm>
              <a:off x="5602687" y="2293550"/>
              <a:ext cx="3134014" cy="1576241"/>
              <a:chOff x="0" y="0"/>
              <a:chExt cx="2950845" cy="10668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2950845" cy="1066800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157605" y="43815"/>
                <a:ext cx="6286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StateMachine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60325" y="177165"/>
                <a:ext cx="2812415" cy="864870"/>
              </a:xfrm>
              <a:prstGeom prst="rect">
                <a:avLst/>
              </a:prstGeom>
              <a:solidFill>
                <a:srgbClr val="E1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Freeform 227"/>
              <p:cNvSpPr>
                <a:spLocks/>
              </p:cNvSpPr>
              <p:nvPr/>
            </p:nvSpPr>
            <p:spPr bwMode="auto">
              <a:xfrm>
                <a:off x="90805" y="531495"/>
                <a:ext cx="512445" cy="259715"/>
              </a:xfrm>
              <a:custGeom>
                <a:avLst/>
                <a:gdLst>
                  <a:gd name="T0" fmla="*/ 133 w 1133"/>
                  <a:gd name="T1" fmla="*/ 0 h 574"/>
                  <a:gd name="T2" fmla="*/ 1000 w 1133"/>
                  <a:gd name="T3" fmla="*/ 0 h 574"/>
                  <a:gd name="T4" fmla="*/ 1133 w 1133"/>
                  <a:gd name="T5" fmla="*/ 134 h 574"/>
                  <a:gd name="T6" fmla="*/ 1133 w 1133"/>
                  <a:gd name="T7" fmla="*/ 440 h 574"/>
                  <a:gd name="T8" fmla="*/ 1000 w 1133"/>
                  <a:gd name="T9" fmla="*/ 574 h 574"/>
                  <a:gd name="T10" fmla="*/ 133 w 1133"/>
                  <a:gd name="T11" fmla="*/ 574 h 574"/>
                  <a:gd name="T12" fmla="*/ 0 w 1133"/>
                  <a:gd name="T13" fmla="*/ 440 h 574"/>
                  <a:gd name="T14" fmla="*/ 0 w 1133"/>
                  <a:gd name="T15" fmla="*/ 134 h 574"/>
                  <a:gd name="T16" fmla="*/ 133 w 1133"/>
                  <a:gd name="T1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3" h="574">
                    <a:moveTo>
                      <a:pt x="133" y="0"/>
                    </a:moveTo>
                    <a:lnTo>
                      <a:pt x="1000" y="0"/>
                    </a:lnTo>
                    <a:cubicBezTo>
                      <a:pt x="1074" y="0"/>
                      <a:pt x="1133" y="60"/>
                      <a:pt x="1133" y="134"/>
                    </a:cubicBezTo>
                    <a:lnTo>
                      <a:pt x="1133" y="440"/>
                    </a:lnTo>
                    <a:cubicBezTo>
                      <a:pt x="1133" y="514"/>
                      <a:pt x="1074" y="574"/>
                      <a:pt x="1000" y="574"/>
                    </a:cubicBezTo>
                    <a:lnTo>
                      <a:pt x="133" y="574"/>
                    </a:lnTo>
                    <a:cubicBezTo>
                      <a:pt x="59" y="574"/>
                      <a:pt x="0" y="514"/>
                      <a:pt x="0" y="440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60020" y="549910"/>
                <a:ext cx="37528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Stopped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1" name="Freeform 229"/>
              <p:cNvSpPr>
                <a:spLocks/>
              </p:cNvSpPr>
              <p:nvPr/>
            </p:nvSpPr>
            <p:spPr bwMode="auto">
              <a:xfrm>
                <a:off x="90805" y="531495"/>
                <a:ext cx="506730" cy="253365"/>
              </a:xfrm>
              <a:custGeom>
                <a:avLst/>
                <a:gdLst>
                  <a:gd name="T0" fmla="*/ 133 w 1120"/>
                  <a:gd name="T1" fmla="*/ 0 h 560"/>
                  <a:gd name="T2" fmla="*/ 987 w 1120"/>
                  <a:gd name="T3" fmla="*/ 0 h 560"/>
                  <a:gd name="T4" fmla="*/ 1120 w 1120"/>
                  <a:gd name="T5" fmla="*/ 134 h 560"/>
                  <a:gd name="T6" fmla="*/ 1120 w 1120"/>
                  <a:gd name="T7" fmla="*/ 427 h 560"/>
                  <a:gd name="T8" fmla="*/ 987 w 1120"/>
                  <a:gd name="T9" fmla="*/ 560 h 560"/>
                  <a:gd name="T10" fmla="*/ 133 w 1120"/>
                  <a:gd name="T11" fmla="*/ 560 h 560"/>
                  <a:gd name="T12" fmla="*/ 0 w 1120"/>
                  <a:gd name="T13" fmla="*/ 427 h 560"/>
                  <a:gd name="T14" fmla="*/ 0 w 1120"/>
                  <a:gd name="T15" fmla="*/ 134 h 560"/>
                  <a:gd name="T16" fmla="*/ 133 w 1120"/>
                  <a:gd name="T1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0" h="560">
                    <a:moveTo>
                      <a:pt x="133" y="0"/>
                    </a:moveTo>
                    <a:lnTo>
                      <a:pt x="987" y="0"/>
                    </a:lnTo>
                    <a:cubicBezTo>
                      <a:pt x="1061" y="0"/>
                      <a:pt x="1120" y="60"/>
                      <a:pt x="1120" y="134"/>
                    </a:cubicBezTo>
                    <a:lnTo>
                      <a:pt x="1120" y="427"/>
                    </a:lnTo>
                    <a:cubicBezTo>
                      <a:pt x="1120" y="501"/>
                      <a:pt x="1061" y="560"/>
                      <a:pt x="987" y="560"/>
                    </a:cubicBezTo>
                    <a:lnTo>
                      <a:pt x="133" y="560"/>
                    </a:lnTo>
                    <a:cubicBezTo>
                      <a:pt x="59" y="560"/>
                      <a:pt x="0" y="501"/>
                      <a:pt x="0" y="427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798320" y="349885"/>
                <a:ext cx="953770" cy="4025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026920" y="328930"/>
                <a:ext cx="45720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Operating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929765" y="450215"/>
                <a:ext cx="6445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/entry Prepare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975485" y="598170"/>
                <a:ext cx="5810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/exit Disable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6" name="Freeform 234"/>
              <p:cNvSpPr>
                <a:spLocks/>
              </p:cNvSpPr>
              <p:nvPr/>
            </p:nvSpPr>
            <p:spPr bwMode="auto">
              <a:xfrm>
                <a:off x="1798320" y="349885"/>
                <a:ext cx="948055" cy="413385"/>
              </a:xfrm>
              <a:custGeom>
                <a:avLst/>
                <a:gdLst>
                  <a:gd name="T0" fmla="*/ 134 w 2094"/>
                  <a:gd name="T1" fmla="*/ 0 h 1347"/>
                  <a:gd name="T2" fmla="*/ 1960 w 2094"/>
                  <a:gd name="T3" fmla="*/ 0 h 1347"/>
                  <a:gd name="T4" fmla="*/ 2094 w 2094"/>
                  <a:gd name="T5" fmla="*/ 134 h 1347"/>
                  <a:gd name="T6" fmla="*/ 2094 w 2094"/>
                  <a:gd name="T7" fmla="*/ 1214 h 1347"/>
                  <a:gd name="T8" fmla="*/ 1960 w 2094"/>
                  <a:gd name="T9" fmla="*/ 1347 h 1347"/>
                  <a:gd name="T10" fmla="*/ 134 w 2094"/>
                  <a:gd name="T11" fmla="*/ 1347 h 1347"/>
                  <a:gd name="T12" fmla="*/ 0 w 2094"/>
                  <a:gd name="T13" fmla="*/ 1214 h 1347"/>
                  <a:gd name="T14" fmla="*/ 0 w 2094"/>
                  <a:gd name="T15" fmla="*/ 134 h 1347"/>
                  <a:gd name="T16" fmla="*/ 134 w 2094"/>
                  <a:gd name="T17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4" h="1347">
                    <a:moveTo>
                      <a:pt x="134" y="0"/>
                    </a:moveTo>
                    <a:lnTo>
                      <a:pt x="1960" y="0"/>
                    </a:lnTo>
                    <a:cubicBezTo>
                      <a:pt x="2034" y="0"/>
                      <a:pt x="2094" y="60"/>
                      <a:pt x="2094" y="134"/>
                    </a:cubicBezTo>
                    <a:lnTo>
                      <a:pt x="2094" y="1214"/>
                    </a:lnTo>
                    <a:cubicBezTo>
                      <a:pt x="2094" y="1288"/>
                      <a:pt x="2034" y="1347"/>
                      <a:pt x="1960" y="1347"/>
                    </a:cubicBezTo>
                    <a:lnTo>
                      <a:pt x="134" y="1347"/>
                    </a:lnTo>
                    <a:cubicBezTo>
                      <a:pt x="60" y="1347"/>
                      <a:pt x="0" y="1288"/>
                      <a:pt x="0" y="1214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" name="Freeform 235"/>
              <p:cNvSpPr>
                <a:spLocks/>
              </p:cNvSpPr>
              <p:nvPr/>
            </p:nvSpPr>
            <p:spPr bwMode="auto">
              <a:xfrm>
                <a:off x="295275" y="200660"/>
                <a:ext cx="109855" cy="109220"/>
              </a:xfrm>
              <a:custGeom>
                <a:avLst/>
                <a:gdLst>
                  <a:gd name="T0" fmla="*/ 223 w 242"/>
                  <a:gd name="T1" fmla="*/ 185 h 242"/>
                  <a:gd name="T2" fmla="*/ 209 w 242"/>
                  <a:gd name="T3" fmla="*/ 204 h 242"/>
                  <a:gd name="T4" fmla="*/ 191 w 242"/>
                  <a:gd name="T5" fmla="*/ 220 h 242"/>
                  <a:gd name="T6" fmla="*/ 170 w 242"/>
                  <a:gd name="T7" fmla="*/ 231 h 242"/>
                  <a:gd name="T8" fmla="*/ 148 w 242"/>
                  <a:gd name="T9" fmla="*/ 239 h 242"/>
                  <a:gd name="T10" fmla="*/ 124 w 242"/>
                  <a:gd name="T11" fmla="*/ 242 h 242"/>
                  <a:gd name="T12" fmla="*/ 101 w 242"/>
                  <a:gd name="T13" fmla="*/ 240 h 242"/>
                  <a:gd name="T14" fmla="*/ 78 w 242"/>
                  <a:gd name="T15" fmla="*/ 234 h 242"/>
                  <a:gd name="T16" fmla="*/ 57 w 242"/>
                  <a:gd name="T17" fmla="*/ 223 h 242"/>
                  <a:gd name="T18" fmla="*/ 38 w 242"/>
                  <a:gd name="T19" fmla="*/ 209 h 242"/>
                  <a:gd name="T20" fmla="*/ 22 w 242"/>
                  <a:gd name="T21" fmla="*/ 191 h 242"/>
                  <a:gd name="T22" fmla="*/ 11 w 242"/>
                  <a:gd name="T23" fmla="*/ 170 h 242"/>
                  <a:gd name="T24" fmla="*/ 3 w 242"/>
                  <a:gd name="T25" fmla="*/ 148 h 242"/>
                  <a:gd name="T26" fmla="*/ 0 w 242"/>
                  <a:gd name="T27" fmla="*/ 124 h 242"/>
                  <a:gd name="T28" fmla="*/ 2 w 242"/>
                  <a:gd name="T29" fmla="*/ 101 h 242"/>
                  <a:gd name="T30" fmla="*/ 8 w 242"/>
                  <a:gd name="T31" fmla="*/ 78 h 242"/>
                  <a:gd name="T32" fmla="*/ 19 w 242"/>
                  <a:gd name="T33" fmla="*/ 57 h 242"/>
                  <a:gd name="T34" fmla="*/ 33 w 242"/>
                  <a:gd name="T35" fmla="*/ 38 h 242"/>
                  <a:gd name="T36" fmla="*/ 51 w 242"/>
                  <a:gd name="T37" fmla="*/ 22 h 242"/>
                  <a:gd name="T38" fmla="*/ 72 w 242"/>
                  <a:gd name="T39" fmla="*/ 11 h 242"/>
                  <a:gd name="T40" fmla="*/ 94 w 242"/>
                  <a:gd name="T41" fmla="*/ 3 h 242"/>
                  <a:gd name="T42" fmla="*/ 118 w 242"/>
                  <a:gd name="T43" fmla="*/ 0 h 242"/>
                  <a:gd name="T44" fmla="*/ 141 w 242"/>
                  <a:gd name="T45" fmla="*/ 2 h 242"/>
                  <a:gd name="T46" fmla="*/ 164 w 242"/>
                  <a:gd name="T47" fmla="*/ 8 h 242"/>
                  <a:gd name="T48" fmla="*/ 185 w 242"/>
                  <a:gd name="T49" fmla="*/ 19 h 242"/>
                  <a:gd name="T50" fmla="*/ 204 w 242"/>
                  <a:gd name="T51" fmla="*/ 33 h 242"/>
                  <a:gd name="T52" fmla="*/ 220 w 242"/>
                  <a:gd name="T53" fmla="*/ 51 h 242"/>
                  <a:gd name="T54" fmla="*/ 231 w 242"/>
                  <a:gd name="T55" fmla="*/ 72 h 242"/>
                  <a:gd name="T56" fmla="*/ 239 w 242"/>
                  <a:gd name="T57" fmla="*/ 94 h 242"/>
                  <a:gd name="T58" fmla="*/ 242 w 242"/>
                  <a:gd name="T59" fmla="*/ 118 h 242"/>
                  <a:gd name="T60" fmla="*/ 240 w 242"/>
                  <a:gd name="T61" fmla="*/ 141 h 242"/>
                  <a:gd name="T62" fmla="*/ 234 w 242"/>
                  <a:gd name="T63" fmla="*/ 164 h 242"/>
                  <a:gd name="T64" fmla="*/ 223 w 242"/>
                  <a:gd name="T65" fmla="*/ 18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2" h="242">
                    <a:moveTo>
                      <a:pt x="223" y="185"/>
                    </a:moveTo>
                    <a:lnTo>
                      <a:pt x="209" y="204"/>
                    </a:lnTo>
                    <a:lnTo>
                      <a:pt x="191" y="220"/>
                    </a:lnTo>
                    <a:lnTo>
                      <a:pt x="170" y="231"/>
                    </a:lnTo>
                    <a:lnTo>
                      <a:pt x="148" y="239"/>
                    </a:lnTo>
                    <a:lnTo>
                      <a:pt x="124" y="242"/>
                    </a:lnTo>
                    <a:lnTo>
                      <a:pt x="101" y="240"/>
                    </a:lnTo>
                    <a:lnTo>
                      <a:pt x="78" y="234"/>
                    </a:lnTo>
                    <a:lnTo>
                      <a:pt x="57" y="223"/>
                    </a:lnTo>
                    <a:lnTo>
                      <a:pt x="38" y="209"/>
                    </a:lnTo>
                    <a:lnTo>
                      <a:pt x="22" y="191"/>
                    </a:lnTo>
                    <a:lnTo>
                      <a:pt x="11" y="170"/>
                    </a:lnTo>
                    <a:lnTo>
                      <a:pt x="3" y="148"/>
                    </a:lnTo>
                    <a:lnTo>
                      <a:pt x="0" y="124"/>
                    </a:lnTo>
                    <a:lnTo>
                      <a:pt x="2" y="101"/>
                    </a:lnTo>
                    <a:lnTo>
                      <a:pt x="8" y="78"/>
                    </a:lnTo>
                    <a:lnTo>
                      <a:pt x="19" y="57"/>
                    </a:lnTo>
                    <a:lnTo>
                      <a:pt x="33" y="38"/>
                    </a:lnTo>
                    <a:lnTo>
                      <a:pt x="51" y="22"/>
                    </a:lnTo>
                    <a:lnTo>
                      <a:pt x="72" y="11"/>
                    </a:lnTo>
                    <a:lnTo>
                      <a:pt x="94" y="3"/>
                    </a:lnTo>
                    <a:lnTo>
                      <a:pt x="118" y="0"/>
                    </a:lnTo>
                    <a:lnTo>
                      <a:pt x="141" y="2"/>
                    </a:lnTo>
                    <a:lnTo>
                      <a:pt x="164" y="8"/>
                    </a:lnTo>
                    <a:lnTo>
                      <a:pt x="185" y="19"/>
                    </a:lnTo>
                    <a:lnTo>
                      <a:pt x="204" y="33"/>
                    </a:lnTo>
                    <a:lnTo>
                      <a:pt x="220" y="51"/>
                    </a:lnTo>
                    <a:lnTo>
                      <a:pt x="231" y="72"/>
                    </a:lnTo>
                    <a:lnTo>
                      <a:pt x="239" y="94"/>
                    </a:lnTo>
                    <a:lnTo>
                      <a:pt x="242" y="118"/>
                    </a:lnTo>
                    <a:lnTo>
                      <a:pt x="240" y="141"/>
                    </a:lnTo>
                    <a:lnTo>
                      <a:pt x="234" y="164"/>
                    </a:lnTo>
                    <a:lnTo>
                      <a:pt x="223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8" name="Line 236"/>
              <p:cNvCxnSpPr>
                <a:cxnSpLocks noChangeShapeType="1"/>
              </p:cNvCxnSpPr>
              <p:nvPr/>
            </p:nvCxnSpPr>
            <p:spPr bwMode="auto">
              <a:xfrm>
                <a:off x="60325" y="175260"/>
                <a:ext cx="2812415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Freeform 237"/>
              <p:cNvSpPr>
                <a:spLocks noChangeAspect="1"/>
              </p:cNvSpPr>
              <p:nvPr/>
            </p:nvSpPr>
            <p:spPr bwMode="auto">
              <a:xfrm>
                <a:off x="60325" y="50165"/>
                <a:ext cx="2806065" cy="990600"/>
              </a:xfrm>
              <a:custGeom>
                <a:avLst/>
                <a:gdLst>
                  <a:gd name="T0" fmla="*/ 134 w 6200"/>
                  <a:gd name="T1" fmla="*/ 0 h 2720"/>
                  <a:gd name="T2" fmla="*/ 6067 w 6200"/>
                  <a:gd name="T3" fmla="*/ 0 h 2720"/>
                  <a:gd name="T4" fmla="*/ 6200 w 6200"/>
                  <a:gd name="T5" fmla="*/ 134 h 2720"/>
                  <a:gd name="T6" fmla="*/ 6200 w 6200"/>
                  <a:gd name="T7" fmla="*/ 2587 h 2720"/>
                  <a:gd name="T8" fmla="*/ 6067 w 6200"/>
                  <a:gd name="T9" fmla="*/ 2720 h 2720"/>
                  <a:gd name="T10" fmla="*/ 134 w 6200"/>
                  <a:gd name="T11" fmla="*/ 2720 h 2720"/>
                  <a:gd name="T12" fmla="*/ 0 w 6200"/>
                  <a:gd name="T13" fmla="*/ 2587 h 2720"/>
                  <a:gd name="T14" fmla="*/ 0 w 6200"/>
                  <a:gd name="T15" fmla="*/ 134 h 2720"/>
                  <a:gd name="T16" fmla="*/ 134 w 6200"/>
                  <a:gd name="T17" fmla="*/ 0 h 2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00" h="2720">
                    <a:moveTo>
                      <a:pt x="134" y="0"/>
                    </a:moveTo>
                    <a:lnTo>
                      <a:pt x="6067" y="0"/>
                    </a:lnTo>
                    <a:cubicBezTo>
                      <a:pt x="6141" y="0"/>
                      <a:pt x="6200" y="60"/>
                      <a:pt x="6200" y="134"/>
                    </a:cubicBezTo>
                    <a:lnTo>
                      <a:pt x="6200" y="2587"/>
                    </a:lnTo>
                    <a:cubicBezTo>
                      <a:pt x="6200" y="2661"/>
                      <a:pt x="6141" y="2720"/>
                      <a:pt x="6067" y="2720"/>
                    </a:cubicBezTo>
                    <a:lnTo>
                      <a:pt x="134" y="2720"/>
                    </a:lnTo>
                    <a:cubicBezTo>
                      <a:pt x="60" y="2720"/>
                      <a:pt x="0" y="2661"/>
                      <a:pt x="0" y="2587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30" name="Line 23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239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40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41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242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243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244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386080" y="332105"/>
                <a:ext cx="4381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/Initialize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38" name="Line 246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247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24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673735" y="537845"/>
                <a:ext cx="89408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On[x == 0]/ Enable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42" name="Line 250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251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4" name="Group 252"/>
              <p:cNvGrpSpPr>
                <a:grpSpLocks/>
              </p:cNvGrpSpPr>
              <p:nvPr/>
            </p:nvGrpSpPr>
            <p:grpSpPr bwMode="auto">
              <a:xfrm>
                <a:off x="2269490" y="765810"/>
                <a:ext cx="302895" cy="247650"/>
                <a:chOff x="3574" y="1521"/>
                <a:chExt cx="477" cy="390"/>
              </a:xfrm>
            </p:grpSpPr>
            <p:sp>
              <p:nvSpPr>
                <p:cNvPr id="46" name="Freeform 253"/>
                <p:cNvSpPr>
                  <a:spLocks/>
                </p:cNvSpPr>
                <p:nvPr/>
              </p:nvSpPr>
              <p:spPr bwMode="auto">
                <a:xfrm>
                  <a:off x="3574" y="1740"/>
                  <a:ext cx="170" cy="171"/>
                </a:xfrm>
                <a:custGeom>
                  <a:avLst/>
                  <a:gdLst>
                    <a:gd name="T0" fmla="*/ 196 w 239"/>
                    <a:gd name="T1" fmla="*/ 213 h 240"/>
                    <a:gd name="T2" fmla="*/ 176 w 239"/>
                    <a:gd name="T3" fmla="*/ 226 h 240"/>
                    <a:gd name="T4" fmla="*/ 154 w 239"/>
                    <a:gd name="T5" fmla="*/ 235 h 240"/>
                    <a:gd name="T6" fmla="*/ 131 w 239"/>
                    <a:gd name="T7" fmla="*/ 240 h 240"/>
                    <a:gd name="T8" fmla="*/ 108 w 239"/>
                    <a:gd name="T9" fmla="*/ 240 h 240"/>
                    <a:gd name="T10" fmla="*/ 84 w 239"/>
                    <a:gd name="T11" fmla="*/ 235 h 240"/>
                    <a:gd name="T12" fmla="*/ 63 w 239"/>
                    <a:gd name="T13" fmla="*/ 226 h 240"/>
                    <a:gd name="T14" fmla="*/ 43 w 239"/>
                    <a:gd name="T15" fmla="*/ 213 h 240"/>
                    <a:gd name="T16" fmla="*/ 26 w 239"/>
                    <a:gd name="T17" fmla="*/ 196 h 240"/>
                    <a:gd name="T18" fmla="*/ 13 w 239"/>
                    <a:gd name="T19" fmla="*/ 177 h 240"/>
                    <a:gd name="T20" fmla="*/ 4 w 239"/>
                    <a:gd name="T21" fmla="*/ 155 h 240"/>
                    <a:gd name="T22" fmla="*/ 0 w 239"/>
                    <a:gd name="T23" fmla="*/ 132 h 240"/>
                    <a:gd name="T24" fmla="*/ 0 w 239"/>
                    <a:gd name="T25" fmla="*/ 108 h 240"/>
                    <a:gd name="T26" fmla="*/ 4 w 239"/>
                    <a:gd name="T27" fmla="*/ 85 h 240"/>
                    <a:gd name="T28" fmla="*/ 13 w 239"/>
                    <a:gd name="T29" fmla="*/ 63 h 240"/>
                    <a:gd name="T30" fmla="*/ 26 w 239"/>
                    <a:gd name="T31" fmla="*/ 44 h 240"/>
                    <a:gd name="T32" fmla="*/ 43 w 239"/>
                    <a:gd name="T33" fmla="*/ 27 h 240"/>
                    <a:gd name="T34" fmla="*/ 63 w 239"/>
                    <a:gd name="T35" fmla="*/ 14 h 240"/>
                    <a:gd name="T36" fmla="*/ 84 w 239"/>
                    <a:gd name="T37" fmla="*/ 5 h 240"/>
                    <a:gd name="T38" fmla="*/ 108 w 239"/>
                    <a:gd name="T39" fmla="*/ 0 h 240"/>
                    <a:gd name="T40" fmla="*/ 131 w 239"/>
                    <a:gd name="T41" fmla="*/ 0 h 240"/>
                    <a:gd name="T42" fmla="*/ 154 w 239"/>
                    <a:gd name="T43" fmla="*/ 5 h 240"/>
                    <a:gd name="T44" fmla="*/ 176 w 239"/>
                    <a:gd name="T45" fmla="*/ 14 h 240"/>
                    <a:gd name="T46" fmla="*/ 196 w 239"/>
                    <a:gd name="T47" fmla="*/ 27 h 240"/>
                    <a:gd name="T48" fmla="*/ 212 w 239"/>
                    <a:gd name="T49" fmla="*/ 44 h 240"/>
                    <a:gd name="T50" fmla="*/ 225 w 239"/>
                    <a:gd name="T51" fmla="*/ 63 h 240"/>
                    <a:gd name="T52" fmla="*/ 234 w 239"/>
                    <a:gd name="T53" fmla="*/ 85 h 240"/>
                    <a:gd name="T54" fmla="*/ 239 w 239"/>
                    <a:gd name="T55" fmla="*/ 108 h 240"/>
                    <a:gd name="T56" fmla="*/ 239 w 239"/>
                    <a:gd name="T57" fmla="*/ 132 h 240"/>
                    <a:gd name="T58" fmla="*/ 234 w 239"/>
                    <a:gd name="T59" fmla="*/ 155 h 240"/>
                    <a:gd name="T60" fmla="*/ 225 w 239"/>
                    <a:gd name="T61" fmla="*/ 177 h 240"/>
                    <a:gd name="T62" fmla="*/ 212 w 239"/>
                    <a:gd name="T63" fmla="*/ 196 h 240"/>
                    <a:gd name="T64" fmla="*/ 196 w 239"/>
                    <a:gd name="T65" fmla="*/ 21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9" h="240">
                      <a:moveTo>
                        <a:pt x="196" y="213"/>
                      </a:moveTo>
                      <a:lnTo>
                        <a:pt x="176" y="226"/>
                      </a:lnTo>
                      <a:lnTo>
                        <a:pt x="154" y="235"/>
                      </a:lnTo>
                      <a:lnTo>
                        <a:pt x="131" y="240"/>
                      </a:lnTo>
                      <a:lnTo>
                        <a:pt x="108" y="240"/>
                      </a:lnTo>
                      <a:lnTo>
                        <a:pt x="84" y="235"/>
                      </a:lnTo>
                      <a:lnTo>
                        <a:pt x="63" y="226"/>
                      </a:lnTo>
                      <a:lnTo>
                        <a:pt x="43" y="213"/>
                      </a:lnTo>
                      <a:lnTo>
                        <a:pt x="26" y="196"/>
                      </a:lnTo>
                      <a:lnTo>
                        <a:pt x="13" y="177"/>
                      </a:lnTo>
                      <a:lnTo>
                        <a:pt x="4" y="155"/>
                      </a:lnTo>
                      <a:lnTo>
                        <a:pt x="0" y="132"/>
                      </a:lnTo>
                      <a:lnTo>
                        <a:pt x="0" y="108"/>
                      </a:lnTo>
                      <a:lnTo>
                        <a:pt x="4" y="85"/>
                      </a:lnTo>
                      <a:lnTo>
                        <a:pt x="13" y="63"/>
                      </a:lnTo>
                      <a:lnTo>
                        <a:pt x="26" y="44"/>
                      </a:lnTo>
                      <a:lnTo>
                        <a:pt x="43" y="27"/>
                      </a:lnTo>
                      <a:lnTo>
                        <a:pt x="63" y="14"/>
                      </a:lnTo>
                      <a:lnTo>
                        <a:pt x="84" y="5"/>
                      </a:lnTo>
                      <a:lnTo>
                        <a:pt x="108" y="0"/>
                      </a:lnTo>
                      <a:lnTo>
                        <a:pt x="131" y="0"/>
                      </a:lnTo>
                      <a:lnTo>
                        <a:pt x="154" y="5"/>
                      </a:lnTo>
                      <a:lnTo>
                        <a:pt x="176" y="14"/>
                      </a:lnTo>
                      <a:lnTo>
                        <a:pt x="196" y="27"/>
                      </a:lnTo>
                      <a:lnTo>
                        <a:pt x="212" y="44"/>
                      </a:lnTo>
                      <a:lnTo>
                        <a:pt x="225" y="63"/>
                      </a:lnTo>
                      <a:lnTo>
                        <a:pt x="234" y="85"/>
                      </a:lnTo>
                      <a:lnTo>
                        <a:pt x="239" y="108"/>
                      </a:lnTo>
                      <a:lnTo>
                        <a:pt x="239" y="132"/>
                      </a:lnTo>
                      <a:lnTo>
                        <a:pt x="234" y="155"/>
                      </a:lnTo>
                      <a:lnTo>
                        <a:pt x="225" y="177"/>
                      </a:lnTo>
                      <a:lnTo>
                        <a:pt x="212" y="196"/>
                      </a:lnTo>
                      <a:lnTo>
                        <a:pt x="196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71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7" name="Line 254"/>
                <p:cNvCxnSpPr>
                  <a:cxnSpLocks noChangeShapeType="1"/>
                </p:cNvCxnSpPr>
                <p:nvPr/>
              </p:nvCxnSpPr>
              <p:spPr bwMode="auto">
                <a:xfrm>
                  <a:off x="3669" y="1521"/>
                  <a:ext cx="0" cy="219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3801" y="1579"/>
                  <a:ext cx="25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9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Off</a:t>
                  </a:r>
                  <a:endParaRPr lang="fr-FR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49" name="Line 256"/>
                <p:cNvCxnSpPr>
                  <a:cxnSpLocks noChangeShapeType="1"/>
                </p:cNvCxnSpPr>
                <p:nvPr/>
              </p:nvCxnSpPr>
              <p:spPr bwMode="auto">
                <a:xfrm>
                  <a:off x="3621" y="1597"/>
                  <a:ext cx="48" cy="143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Line 2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69" y="1596"/>
                  <a:ext cx="46" cy="144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5" name="Oval 258"/>
              <p:cNvSpPr>
                <a:spLocks noChangeArrowheads="1"/>
              </p:cNvSpPr>
              <p:nvPr/>
            </p:nvSpPr>
            <p:spPr bwMode="auto">
              <a:xfrm>
                <a:off x="2305685" y="943610"/>
                <a:ext cx="28575" cy="29210"/>
              </a:xfrm>
              <a:prstGeom prst="ellipse">
                <a:avLst/>
              </a:prstGeom>
              <a:noFill/>
              <a:ln w="3238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" name="Zone de texte 2"/>
            <p:cNvSpPr txBox="1">
              <a:spLocks noChangeArrowheads="1"/>
            </p:cNvSpPr>
            <p:nvPr/>
          </p:nvSpPr>
          <p:spPr bwMode="auto">
            <a:xfrm>
              <a:off x="8714129" y="1402174"/>
              <a:ext cx="2942065" cy="2939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900" smtClean="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void</a:t>
              </a:r>
              <a:r>
                <a:rPr lang="en-US" sz="90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setIniDefaultState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Initialize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();}</a:t>
              </a: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   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guard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Enable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false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Off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//no action defined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NULL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878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141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Courier New</vt:lpstr>
      <vt:lpstr>Times New Roman</vt:lpstr>
      <vt:lpstr>Thème Office</vt:lpstr>
      <vt:lpstr>Document Microsoft Word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</cp:revision>
  <dcterms:created xsi:type="dcterms:W3CDTF">2016-04-12T19:17:51Z</dcterms:created>
  <dcterms:modified xsi:type="dcterms:W3CDTF">2016-04-12T23:45:39Z</dcterms:modified>
</cp:coreProperties>
</file>