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21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2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5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4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4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6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C33C-4DB7-4E7A-BB55-88623B24FE02}" type="datetimeFigureOut">
              <a:rPr lang="fr-FR" smtClean="0"/>
              <a:t>12/04/2016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7214B-1476-48F7-ADCF-9C232F999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0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onnées 4"/>
          <p:cNvSpPr/>
          <p:nvPr/>
        </p:nvSpPr>
        <p:spPr>
          <a:xfrm>
            <a:off x="2916193" y="840260"/>
            <a:ext cx="5140410" cy="4572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smtClean="0">
                <a:solidFill>
                  <a:schemeClr val="tx1"/>
                </a:solidFill>
              </a:rPr>
              <a:t>Li, Lc, Ti, Tc, mapI, mapC: are lists of state names,</a:t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transitions, ancestor map extracted from intermediate</a:t>
            </a:r>
            <a:br>
              <a:rPr lang="en-US" sz="1000" smtClean="0">
                <a:solidFill>
                  <a:schemeClr val="tx1"/>
                </a:solidFill>
              </a:rPr>
            </a:br>
            <a:r>
              <a:rPr lang="en-US" sz="1000" smtClean="0">
                <a:solidFill>
                  <a:schemeClr val="tx1"/>
                </a:solidFill>
              </a:rPr>
              <a:t>model and modified code, respectively.</a:t>
            </a:r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6" name="Organigramme : Processus 5"/>
          <p:cNvSpPr/>
          <p:nvPr/>
        </p:nvSpPr>
        <p:spPr>
          <a:xfrm>
            <a:off x="4646143" y="1544595"/>
            <a:ext cx="1680519" cy="3336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C = get next item of Lc</a:t>
            </a:r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7" name="Organigramme : Terminateur 6"/>
          <p:cNvSpPr/>
          <p:nvPr/>
        </p:nvSpPr>
        <p:spPr>
          <a:xfrm>
            <a:off x="5041557" y="297797"/>
            <a:ext cx="889686" cy="321276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Start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7" idx="2"/>
            <a:endCxn id="5" idx="1"/>
          </p:cNvCxnSpPr>
          <p:nvPr/>
        </p:nvCxnSpPr>
        <p:spPr>
          <a:xfrm flipH="1">
            <a:off x="5486398" y="619073"/>
            <a:ext cx="2" cy="22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4"/>
            <a:endCxn id="6" idx="0"/>
          </p:cNvCxnSpPr>
          <p:nvPr/>
        </p:nvCxnSpPr>
        <p:spPr>
          <a:xfrm>
            <a:off x="5486398" y="1297460"/>
            <a:ext cx="5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Décision 12"/>
          <p:cNvSpPr/>
          <p:nvPr/>
        </p:nvSpPr>
        <p:spPr>
          <a:xfrm>
            <a:off x="4725022" y="2125360"/>
            <a:ext cx="1519879" cy="40777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C != NULL?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6" idx="2"/>
            <a:endCxn id="13" idx="0"/>
          </p:cNvCxnSpPr>
          <p:nvPr/>
        </p:nvCxnSpPr>
        <p:spPr>
          <a:xfrm flipH="1">
            <a:off x="5484962" y="1878224"/>
            <a:ext cx="1441" cy="24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Processus 15"/>
          <p:cNvSpPr/>
          <p:nvPr/>
        </p:nvSpPr>
        <p:spPr>
          <a:xfrm>
            <a:off x="7002780" y="3368040"/>
            <a:ext cx="1038377" cy="2732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Add c to adS list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>
            <a:stCxn id="13" idx="2"/>
            <a:endCxn id="30" idx="0"/>
          </p:cNvCxnSpPr>
          <p:nvPr/>
        </p:nvCxnSpPr>
        <p:spPr>
          <a:xfrm>
            <a:off x="5484962" y="2533133"/>
            <a:ext cx="1436" cy="17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Décision 22"/>
          <p:cNvSpPr/>
          <p:nvPr/>
        </p:nvSpPr>
        <p:spPr>
          <a:xfrm>
            <a:off x="4565002" y="3299662"/>
            <a:ext cx="1843418" cy="40777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mapC.get(c) = mapI.get(c)?</a:t>
            </a:r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6" name="Organigramme : Processus 25"/>
          <p:cNvSpPr/>
          <p:nvPr/>
        </p:nvSpPr>
        <p:spPr>
          <a:xfrm>
            <a:off x="4936011" y="3900610"/>
            <a:ext cx="1099029" cy="3336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Add c to uptS list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/>
          <p:cNvCxnSpPr>
            <a:stCxn id="23" idx="2"/>
            <a:endCxn id="26" idx="0"/>
          </p:cNvCxnSpPr>
          <p:nvPr/>
        </p:nvCxnSpPr>
        <p:spPr>
          <a:xfrm flipH="1">
            <a:off x="5485526" y="3707435"/>
            <a:ext cx="1185" cy="19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ganigramme : Décision 29"/>
          <p:cNvSpPr/>
          <p:nvPr/>
        </p:nvSpPr>
        <p:spPr>
          <a:xfrm>
            <a:off x="4726458" y="2706124"/>
            <a:ext cx="1519879" cy="40777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Li contains c?</a:t>
            </a:r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39" name="Organigramme : Processus 38"/>
          <p:cNvSpPr/>
          <p:nvPr/>
        </p:nvSpPr>
        <p:spPr>
          <a:xfrm>
            <a:off x="6162831" y="3900610"/>
            <a:ext cx="1190469" cy="3336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Add c to movS list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41" name="Connecteur en angle 40"/>
          <p:cNvCxnSpPr>
            <a:stCxn id="23" idx="3"/>
            <a:endCxn id="39" idx="0"/>
          </p:cNvCxnSpPr>
          <p:nvPr/>
        </p:nvCxnSpPr>
        <p:spPr>
          <a:xfrm>
            <a:off x="6408420" y="3503549"/>
            <a:ext cx="349646" cy="397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0" idx="2"/>
            <a:endCxn id="23" idx="0"/>
          </p:cNvCxnSpPr>
          <p:nvPr/>
        </p:nvCxnSpPr>
        <p:spPr>
          <a:xfrm>
            <a:off x="5486398" y="3113897"/>
            <a:ext cx="313" cy="1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30" idx="3"/>
            <a:endCxn id="16" idx="0"/>
          </p:cNvCxnSpPr>
          <p:nvPr/>
        </p:nvCxnSpPr>
        <p:spPr>
          <a:xfrm>
            <a:off x="6246337" y="2910011"/>
            <a:ext cx="1275632" cy="458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Processus 48"/>
          <p:cNvSpPr/>
          <p:nvPr/>
        </p:nvSpPr>
        <p:spPr>
          <a:xfrm>
            <a:off x="4875051" y="4500639"/>
            <a:ext cx="1226820" cy="2732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Remove c from Li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>
            <a:stCxn id="26" idx="2"/>
            <a:endCxn id="49" idx="0"/>
          </p:cNvCxnSpPr>
          <p:nvPr/>
        </p:nvCxnSpPr>
        <p:spPr>
          <a:xfrm>
            <a:off x="5485526" y="4234239"/>
            <a:ext cx="2935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39" idx="2"/>
            <a:endCxn id="49" idx="0"/>
          </p:cNvCxnSpPr>
          <p:nvPr/>
        </p:nvCxnSpPr>
        <p:spPr>
          <a:xfrm rot="5400000">
            <a:off x="5990064" y="3732637"/>
            <a:ext cx="266400" cy="1269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rganigramme : Processus 53"/>
          <p:cNvSpPr/>
          <p:nvPr/>
        </p:nvSpPr>
        <p:spPr>
          <a:xfrm>
            <a:off x="4722650" y="4956598"/>
            <a:ext cx="1533369" cy="2732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Put all remaining elements of Li to delS</a:t>
            </a:r>
            <a:endParaRPr lang="fr-FR" sz="100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/>
          <p:cNvCxnSpPr>
            <a:stCxn id="49" idx="2"/>
            <a:endCxn id="54" idx="0"/>
          </p:cNvCxnSpPr>
          <p:nvPr/>
        </p:nvCxnSpPr>
        <p:spPr>
          <a:xfrm>
            <a:off x="5488461" y="4773920"/>
            <a:ext cx="874" cy="18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91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2016-04-12T11:04:47Z</dcterms:created>
  <dcterms:modified xsi:type="dcterms:W3CDTF">2016-04-12T11:54:38Z</dcterms:modified>
</cp:coreProperties>
</file>