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D701-9BA9-4691-82DF-77E40394E275}" type="datetimeFigureOut">
              <a:rPr lang="fr-FR" smtClean="0"/>
              <a:t>11/04/2016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6FEA-FCFD-4603-BFF9-4D937080C9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97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D701-9BA9-4691-82DF-77E40394E275}" type="datetimeFigureOut">
              <a:rPr lang="fr-FR" smtClean="0"/>
              <a:t>11/04/2016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6FEA-FCFD-4603-BFF9-4D937080C9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76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D701-9BA9-4691-82DF-77E40394E275}" type="datetimeFigureOut">
              <a:rPr lang="fr-FR" smtClean="0"/>
              <a:t>11/04/2016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6FEA-FCFD-4603-BFF9-4D937080C9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64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D701-9BA9-4691-82DF-77E40394E275}" type="datetimeFigureOut">
              <a:rPr lang="fr-FR" smtClean="0"/>
              <a:t>11/04/2016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6FEA-FCFD-4603-BFF9-4D937080C9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56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D701-9BA9-4691-82DF-77E40394E275}" type="datetimeFigureOut">
              <a:rPr lang="fr-FR" smtClean="0"/>
              <a:t>11/04/2016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6FEA-FCFD-4603-BFF9-4D937080C9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63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D701-9BA9-4691-82DF-77E40394E275}" type="datetimeFigureOut">
              <a:rPr lang="fr-FR" smtClean="0"/>
              <a:t>11/04/2016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6FEA-FCFD-4603-BFF9-4D937080C9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07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D701-9BA9-4691-82DF-77E40394E275}" type="datetimeFigureOut">
              <a:rPr lang="fr-FR" smtClean="0"/>
              <a:t>11/04/2016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6FEA-FCFD-4603-BFF9-4D937080C9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88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D701-9BA9-4691-82DF-77E40394E275}" type="datetimeFigureOut">
              <a:rPr lang="fr-FR" smtClean="0"/>
              <a:t>11/04/2016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6FEA-FCFD-4603-BFF9-4D937080C9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37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D701-9BA9-4691-82DF-77E40394E275}" type="datetimeFigureOut">
              <a:rPr lang="fr-FR" smtClean="0"/>
              <a:t>11/04/2016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6FEA-FCFD-4603-BFF9-4D937080C9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34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D701-9BA9-4691-82DF-77E40394E275}" type="datetimeFigureOut">
              <a:rPr lang="fr-FR" smtClean="0"/>
              <a:t>11/04/2016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6FEA-FCFD-4603-BFF9-4D937080C9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40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D701-9BA9-4691-82DF-77E40394E275}" type="datetimeFigureOut">
              <a:rPr lang="fr-FR" smtClean="0"/>
              <a:t>11/04/2016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6FEA-FCFD-4603-BFF9-4D937080C9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65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9D701-9BA9-4691-82DF-77E40394E275}" type="datetimeFigureOut">
              <a:rPr lang="fr-FR" smtClean="0"/>
              <a:t>11/04/2016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36FEA-FCFD-4603-BFF9-4D937080C9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71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147" y="2039644"/>
            <a:ext cx="2678445" cy="331015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155" y="456125"/>
            <a:ext cx="3283778" cy="158351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042" y="788688"/>
            <a:ext cx="2937426" cy="3924300"/>
          </a:xfrm>
          <a:prstGeom prst="rect">
            <a:avLst/>
          </a:prstGeom>
        </p:spPr>
      </p:pic>
      <p:sp>
        <p:nvSpPr>
          <p:cNvPr id="9" name="Rectangle 37"/>
          <p:cNvSpPr>
            <a:spLocks noChangeArrowheads="1"/>
          </p:cNvSpPr>
          <p:nvPr/>
        </p:nvSpPr>
        <p:spPr bwMode="auto">
          <a:xfrm>
            <a:off x="5543362" y="2198064"/>
            <a:ext cx="12216920" cy="607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10" name="Zone de dessin 223"/>
          <p:cNvGrpSpPr/>
          <p:nvPr/>
        </p:nvGrpSpPr>
        <p:grpSpPr>
          <a:xfrm>
            <a:off x="5647059" y="2150929"/>
            <a:ext cx="2956876" cy="1417602"/>
            <a:chOff x="0" y="0"/>
            <a:chExt cx="2950845" cy="10668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950845" cy="10668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157605" y="43815"/>
              <a:ext cx="628650" cy="131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StateMachine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0325" y="177165"/>
              <a:ext cx="2812415" cy="864870"/>
            </a:xfrm>
            <a:prstGeom prst="rect">
              <a:avLst/>
            </a:prstGeom>
            <a:solidFill>
              <a:srgbClr val="E1E8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14" name="Freeform 227"/>
            <p:cNvSpPr>
              <a:spLocks/>
            </p:cNvSpPr>
            <p:nvPr/>
          </p:nvSpPr>
          <p:spPr bwMode="auto">
            <a:xfrm>
              <a:off x="90805" y="531495"/>
              <a:ext cx="512445" cy="259715"/>
            </a:xfrm>
            <a:custGeom>
              <a:avLst/>
              <a:gdLst>
                <a:gd name="T0" fmla="*/ 133 w 1133"/>
                <a:gd name="T1" fmla="*/ 0 h 574"/>
                <a:gd name="T2" fmla="*/ 1000 w 1133"/>
                <a:gd name="T3" fmla="*/ 0 h 574"/>
                <a:gd name="T4" fmla="*/ 1133 w 1133"/>
                <a:gd name="T5" fmla="*/ 134 h 574"/>
                <a:gd name="T6" fmla="*/ 1133 w 1133"/>
                <a:gd name="T7" fmla="*/ 440 h 574"/>
                <a:gd name="T8" fmla="*/ 1000 w 1133"/>
                <a:gd name="T9" fmla="*/ 574 h 574"/>
                <a:gd name="T10" fmla="*/ 133 w 1133"/>
                <a:gd name="T11" fmla="*/ 574 h 574"/>
                <a:gd name="T12" fmla="*/ 0 w 1133"/>
                <a:gd name="T13" fmla="*/ 440 h 574"/>
                <a:gd name="T14" fmla="*/ 0 w 1133"/>
                <a:gd name="T15" fmla="*/ 134 h 574"/>
                <a:gd name="T16" fmla="*/ 133 w 1133"/>
                <a:gd name="T1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3" h="574">
                  <a:moveTo>
                    <a:pt x="133" y="0"/>
                  </a:moveTo>
                  <a:lnTo>
                    <a:pt x="1000" y="0"/>
                  </a:lnTo>
                  <a:cubicBezTo>
                    <a:pt x="1074" y="0"/>
                    <a:pt x="1133" y="60"/>
                    <a:pt x="1133" y="134"/>
                  </a:cubicBezTo>
                  <a:lnTo>
                    <a:pt x="1133" y="440"/>
                  </a:lnTo>
                  <a:cubicBezTo>
                    <a:pt x="1133" y="514"/>
                    <a:pt x="1074" y="574"/>
                    <a:pt x="1000" y="574"/>
                  </a:cubicBezTo>
                  <a:lnTo>
                    <a:pt x="133" y="574"/>
                  </a:lnTo>
                  <a:cubicBezTo>
                    <a:pt x="59" y="574"/>
                    <a:pt x="0" y="514"/>
                    <a:pt x="0" y="440"/>
                  </a:cubicBezTo>
                  <a:lnTo>
                    <a:pt x="0" y="134"/>
                  </a:lnTo>
                  <a:cubicBezTo>
                    <a:pt x="0" y="60"/>
                    <a:pt x="59" y="0"/>
                    <a:pt x="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60020" y="549910"/>
              <a:ext cx="375285" cy="131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Stopped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6" name="Freeform 229"/>
            <p:cNvSpPr>
              <a:spLocks/>
            </p:cNvSpPr>
            <p:nvPr/>
          </p:nvSpPr>
          <p:spPr bwMode="auto">
            <a:xfrm>
              <a:off x="90805" y="531495"/>
              <a:ext cx="506730" cy="253365"/>
            </a:xfrm>
            <a:custGeom>
              <a:avLst/>
              <a:gdLst>
                <a:gd name="T0" fmla="*/ 133 w 1120"/>
                <a:gd name="T1" fmla="*/ 0 h 560"/>
                <a:gd name="T2" fmla="*/ 987 w 1120"/>
                <a:gd name="T3" fmla="*/ 0 h 560"/>
                <a:gd name="T4" fmla="*/ 1120 w 1120"/>
                <a:gd name="T5" fmla="*/ 134 h 560"/>
                <a:gd name="T6" fmla="*/ 1120 w 1120"/>
                <a:gd name="T7" fmla="*/ 427 h 560"/>
                <a:gd name="T8" fmla="*/ 987 w 1120"/>
                <a:gd name="T9" fmla="*/ 560 h 560"/>
                <a:gd name="T10" fmla="*/ 133 w 1120"/>
                <a:gd name="T11" fmla="*/ 560 h 560"/>
                <a:gd name="T12" fmla="*/ 0 w 1120"/>
                <a:gd name="T13" fmla="*/ 427 h 560"/>
                <a:gd name="T14" fmla="*/ 0 w 1120"/>
                <a:gd name="T15" fmla="*/ 134 h 560"/>
                <a:gd name="T16" fmla="*/ 133 w 1120"/>
                <a:gd name="T1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0" h="560">
                  <a:moveTo>
                    <a:pt x="133" y="0"/>
                  </a:moveTo>
                  <a:lnTo>
                    <a:pt x="987" y="0"/>
                  </a:lnTo>
                  <a:cubicBezTo>
                    <a:pt x="1061" y="0"/>
                    <a:pt x="1120" y="60"/>
                    <a:pt x="1120" y="134"/>
                  </a:cubicBezTo>
                  <a:lnTo>
                    <a:pt x="1120" y="427"/>
                  </a:lnTo>
                  <a:cubicBezTo>
                    <a:pt x="1120" y="501"/>
                    <a:pt x="1061" y="560"/>
                    <a:pt x="987" y="560"/>
                  </a:cubicBezTo>
                  <a:lnTo>
                    <a:pt x="133" y="560"/>
                  </a:lnTo>
                  <a:cubicBezTo>
                    <a:pt x="59" y="560"/>
                    <a:pt x="0" y="501"/>
                    <a:pt x="0" y="427"/>
                  </a:cubicBezTo>
                  <a:lnTo>
                    <a:pt x="0" y="134"/>
                  </a:lnTo>
                  <a:cubicBezTo>
                    <a:pt x="0" y="60"/>
                    <a:pt x="59" y="0"/>
                    <a:pt x="133" y="0"/>
                  </a:cubicBezTo>
                  <a:close/>
                </a:path>
              </a:pathLst>
            </a:custGeom>
            <a:noFill/>
            <a:ln w="698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798320" y="349885"/>
              <a:ext cx="953770" cy="4025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026920" y="328930"/>
              <a:ext cx="457200" cy="131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Operating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929765" y="450215"/>
              <a:ext cx="644525" cy="131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/entry Prepare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975485" y="598170"/>
              <a:ext cx="581025" cy="131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/exit Disable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1" name="Freeform 234"/>
            <p:cNvSpPr>
              <a:spLocks/>
            </p:cNvSpPr>
            <p:nvPr/>
          </p:nvSpPr>
          <p:spPr bwMode="auto">
            <a:xfrm>
              <a:off x="1798320" y="349885"/>
              <a:ext cx="948055" cy="413385"/>
            </a:xfrm>
            <a:custGeom>
              <a:avLst/>
              <a:gdLst>
                <a:gd name="T0" fmla="*/ 134 w 2094"/>
                <a:gd name="T1" fmla="*/ 0 h 1347"/>
                <a:gd name="T2" fmla="*/ 1960 w 2094"/>
                <a:gd name="T3" fmla="*/ 0 h 1347"/>
                <a:gd name="T4" fmla="*/ 2094 w 2094"/>
                <a:gd name="T5" fmla="*/ 134 h 1347"/>
                <a:gd name="T6" fmla="*/ 2094 w 2094"/>
                <a:gd name="T7" fmla="*/ 1214 h 1347"/>
                <a:gd name="T8" fmla="*/ 1960 w 2094"/>
                <a:gd name="T9" fmla="*/ 1347 h 1347"/>
                <a:gd name="T10" fmla="*/ 134 w 2094"/>
                <a:gd name="T11" fmla="*/ 1347 h 1347"/>
                <a:gd name="T12" fmla="*/ 0 w 2094"/>
                <a:gd name="T13" fmla="*/ 1214 h 1347"/>
                <a:gd name="T14" fmla="*/ 0 w 2094"/>
                <a:gd name="T15" fmla="*/ 134 h 1347"/>
                <a:gd name="T16" fmla="*/ 134 w 2094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4" h="1347">
                  <a:moveTo>
                    <a:pt x="134" y="0"/>
                  </a:moveTo>
                  <a:lnTo>
                    <a:pt x="1960" y="0"/>
                  </a:lnTo>
                  <a:cubicBezTo>
                    <a:pt x="2034" y="0"/>
                    <a:pt x="2094" y="60"/>
                    <a:pt x="2094" y="134"/>
                  </a:cubicBezTo>
                  <a:lnTo>
                    <a:pt x="2094" y="1214"/>
                  </a:lnTo>
                  <a:cubicBezTo>
                    <a:pt x="2094" y="1288"/>
                    <a:pt x="2034" y="1347"/>
                    <a:pt x="1960" y="1347"/>
                  </a:cubicBezTo>
                  <a:lnTo>
                    <a:pt x="134" y="1347"/>
                  </a:lnTo>
                  <a:cubicBezTo>
                    <a:pt x="60" y="1347"/>
                    <a:pt x="0" y="1288"/>
                    <a:pt x="0" y="1214"/>
                  </a:cubicBezTo>
                  <a:lnTo>
                    <a:pt x="0" y="134"/>
                  </a:lnTo>
                  <a:cubicBezTo>
                    <a:pt x="0" y="60"/>
                    <a:pt x="60" y="0"/>
                    <a:pt x="134" y="0"/>
                  </a:cubicBezTo>
                  <a:close/>
                </a:path>
              </a:pathLst>
            </a:custGeom>
            <a:noFill/>
            <a:ln w="698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22" name="Freeform 235"/>
            <p:cNvSpPr>
              <a:spLocks/>
            </p:cNvSpPr>
            <p:nvPr/>
          </p:nvSpPr>
          <p:spPr bwMode="auto">
            <a:xfrm>
              <a:off x="295275" y="200660"/>
              <a:ext cx="109855" cy="109220"/>
            </a:xfrm>
            <a:custGeom>
              <a:avLst/>
              <a:gdLst>
                <a:gd name="T0" fmla="*/ 223 w 242"/>
                <a:gd name="T1" fmla="*/ 185 h 242"/>
                <a:gd name="T2" fmla="*/ 209 w 242"/>
                <a:gd name="T3" fmla="*/ 204 h 242"/>
                <a:gd name="T4" fmla="*/ 191 w 242"/>
                <a:gd name="T5" fmla="*/ 220 h 242"/>
                <a:gd name="T6" fmla="*/ 170 w 242"/>
                <a:gd name="T7" fmla="*/ 231 h 242"/>
                <a:gd name="T8" fmla="*/ 148 w 242"/>
                <a:gd name="T9" fmla="*/ 239 h 242"/>
                <a:gd name="T10" fmla="*/ 124 w 242"/>
                <a:gd name="T11" fmla="*/ 242 h 242"/>
                <a:gd name="T12" fmla="*/ 101 w 242"/>
                <a:gd name="T13" fmla="*/ 240 h 242"/>
                <a:gd name="T14" fmla="*/ 78 w 242"/>
                <a:gd name="T15" fmla="*/ 234 h 242"/>
                <a:gd name="T16" fmla="*/ 57 w 242"/>
                <a:gd name="T17" fmla="*/ 223 h 242"/>
                <a:gd name="T18" fmla="*/ 38 w 242"/>
                <a:gd name="T19" fmla="*/ 209 h 242"/>
                <a:gd name="T20" fmla="*/ 22 w 242"/>
                <a:gd name="T21" fmla="*/ 191 h 242"/>
                <a:gd name="T22" fmla="*/ 11 w 242"/>
                <a:gd name="T23" fmla="*/ 170 h 242"/>
                <a:gd name="T24" fmla="*/ 3 w 242"/>
                <a:gd name="T25" fmla="*/ 148 h 242"/>
                <a:gd name="T26" fmla="*/ 0 w 242"/>
                <a:gd name="T27" fmla="*/ 124 h 242"/>
                <a:gd name="T28" fmla="*/ 2 w 242"/>
                <a:gd name="T29" fmla="*/ 101 h 242"/>
                <a:gd name="T30" fmla="*/ 8 w 242"/>
                <a:gd name="T31" fmla="*/ 78 h 242"/>
                <a:gd name="T32" fmla="*/ 19 w 242"/>
                <a:gd name="T33" fmla="*/ 57 h 242"/>
                <a:gd name="T34" fmla="*/ 33 w 242"/>
                <a:gd name="T35" fmla="*/ 38 h 242"/>
                <a:gd name="T36" fmla="*/ 51 w 242"/>
                <a:gd name="T37" fmla="*/ 22 h 242"/>
                <a:gd name="T38" fmla="*/ 72 w 242"/>
                <a:gd name="T39" fmla="*/ 11 h 242"/>
                <a:gd name="T40" fmla="*/ 94 w 242"/>
                <a:gd name="T41" fmla="*/ 3 h 242"/>
                <a:gd name="T42" fmla="*/ 118 w 242"/>
                <a:gd name="T43" fmla="*/ 0 h 242"/>
                <a:gd name="T44" fmla="*/ 141 w 242"/>
                <a:gd name="T45" fmla="*/ 2 h 242"/>
                <a:gd name="T46" fmla="*/ 164 w 242"/>
                <a:gd name="T47" fmla="*/ 8 h 242"/>
                <a:gd name="T48" fmla="*/ 185 w 242"/>
                <a:gd name="T49" fmla="*/ 19 h 242"/>
                <a:gd name="T50" fmla="*/ 204 w 242"/>
                <a:gd name="T51" fmla="*/ 33 h 242"/>
                <a:gd name="T52" fmla="*/ 220 w 242"/>
                <a:gd name="T53" fmla="*/ 51 h 242"/>
                <a:gd name="T54" fmla="*/ 231 w 242"/>
                <a:gd name="T55" fmla="*/ 72 h 242"/>
                <a:gd name="T56" fmla="*/ 239 w 242"/>
                <a:gd name="T57" fmla="*/ 94 h 242"/>
                <a:gd name="T58" fmla="*/ 242 w 242"/>
                <a:gd name="T59" fmla="*/ 118 h 242"/>
                <a:gd name="T60" fmla="*/ 240 w 242"/>
                <a:gd name="T61" fmla="*/ 141 h 242"/>
                <a:gd name="T62" fmla="*/ 234 w 242"/>
                <a:gd name="T63" fmla="*/ 164 h 242"/>
                <a:gd name="T64" fmla="*/ 223 w 242"/>
                <a:gd name="T65" fmla="*/ 18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2" h="242">
                  <a:moveTo>
                    <a:pt x="223" y="185"/>
                  </a:moveTo>
                  <a:lnTo>
                    <a:pt x="209" y="204"/>
                  </a:lnTo>
                  <a:lnTo>
                    <a:pt x="191" y="220"/>
                  </a:lnTo>
                  <a:lnTo>
                    <a:pt x="170" y="231"/>
                  </a:lnTo>
                  <a:lnTo>
                    <a:pt x="148" y="239"/>
                  </a:lnTo>
                  <a:lnTo>
                    <a:pt x="124" y="242"/>
                  </a:lnTo>
                  <a:lnTo>
                    <a:pt x="101" y="240"/>
                  </a:lnTo>
                  <a:lnTo>
                    <a:pt x="78" y="234"/>
                  </a:lnTo>
                  <a:lnTo>
                    <a:pt x="57" y="223"/>
                  </a:lnTo>
                  <a:lnTo>
                    <a:pt x="38" y="209"/>
                  </a:lnTo>
                  <a:lnTo>
                    <a:pt x="22" y="191"/>
                  </a:lnTo>
                  <a:lnTo>
                    <a:pt x="11" y="170"/>
                  </a:lnTo>
                  <a:lnTo>
                    <a:pt x="3" y="148"/>
                  </a:lnTo>
                  <a:lnTo>
                    <a:pt x="0" y="124"/>
                  </a:lnTo>
                  <a:lnTo>
                    <a:pt x="2" y="101"/>
                  </a:lnTo>
                  <a:lnTo>
                    <a:pt x="8" y="78"/>
                  </a:lnTo>
                  <a:lnTo>
                    <a:pt x="19" y="57"/>
                  </a:lnTo>
                  <a:lnTo>
                    <a:pt x="33" y="38"/>
                  </a:lnTo>
                  <a:lnTo>
                    <a:pt x="51" y="22"/>
                  </a:lnTo>
                  <a:lnTo>
                    <a:pt x="72" y="11"/>
                  </a:lnTo>
                  <a:lnTo>
                    <a:pt x="94" y="3"/>
                  </a:lnTo>
                  <a:lnTo>
                    <a:pt x="118" y="0"/>
                  </a:lnTo>
                  <a:lnTo>
                    <a:pt x="141" y="2"/>
                  </a:lnTo>
                  <a:lnTo>
                    <a:pt x="164" y="8"/>
                  </a:lnTo>
                  <a:lnTo>
                    <a:pt x="185" y="19"/>
                  </a:lnTo>
                  <a:lnTo>
                    <a:pt x="204" y="33"/>
                  </a:lnTo>
                  <a:lnTo>
                    <a:pt x="220" y="51"/>
                  </a:lnTo>
                  <a:lnTo>
                    <a:pt x="231" y="72"/>
                  </a:lnTo>
                  <a:lnTo>
                    <a:pt x="239" y="94"/>
                  </a:lnTo>
                  <a:lnTo>
                    <a:pt x="242" y="118"/>
                  </a:lnTo>
                  <a:lnTo>
                    <a:pt x="240" y="141"/>
                  </a:lnTo>
                  <a:lnTo>
                    <a:pt x="234" y="164"/>
                  </a:lnTo>
                  <a:lnTo>
                    <a:pt x="223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cxnSp>
          <p:nvCxnSpPr>
            <p:cNvPr id="23" name="Line 236"/>
            <p:cNvCxnSpPr>
              <a:cxnSpLocks noChangeShapeType="1"/>
            </p:cNvCxnSpPr>
            <p:nvPr/>
          </p:nvCxnSpPr>
          <p:spPr bwMode="auto">
            <a:xfrm>
              <a:off x="60325" y="175260"/>
              <a:ext cx="2812415" cy="0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Freeform 237"/>
            <p:cNvSpPr>
              <a:spLocks noChangeAspect="1"/>
            </p:cNvSpPr>
            <p:nvPr/>
          </p:nvSpPr>
          <p:spPr bwMode="auto">
            <a:xfrm>
              <a:off x="60325" y="50165"/>
              <a:ext cx="2806065" cy="990600"/>
            </a:xfrm>
            <a:custGeom>
              <a:avLst/>
              <a:gdLst>
                <a:gd name="T0" fmla="*/ 134 w 6200"/>
                <a:gd name="T1" fmla="*/ 0 h 2720"/>
                <a:gd name="T2" fmla="*/ 6067 w 6200"/>
                <a:gd name="T3" fmla="*/ 0 h 2720"/>
                <a:gd name="T4" fmla="*/ 6200 w 6200"/>
                <a:gd name="T5" fmla="*/ 134 h 2720"/>
                <a:gd name="T6" fmla="*/ 6200 w 6200"/>
                <a:gd name="T7" fmla="*/ 2587 h 2720"/>
                <a:gd name="T8" fmla="*/ 6067 w 6200"/>
                <a:gd name="T9" fmla="*/ 2720 h 2720"/>
                <a:gd name="T10" fmla="*/ 134 w 6200"/>
                <a:gd name="T11" fmla="*/ 2720 h 2720"/>
                <a:gd name="T12" fmla="*/ 0 w 6200"/>
                <a:gd name="T13" fmla="*/ 2587 h 2720"/>
                <a:gd name="T14" fmla="*/ 0 w 6200"/>
                <a:gd name="T15" fmla="*/ 134 h 2720"/>
                <a:gd name="T16" fmla="*/ 134 w 6200"/>
                <a:gd name="T17" fmla="*/ 0 h 2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00" h="2720">
                  <a:moveTo>
                    <a:pt x="134" y="0"/>
                  </a:moveTo>
                  <a:lnTo>
                    <a:pt x="6067" y="0"/>
                  </a:lnTo>
                  <a:cubicBezTo>
                    <a:pt x="6141" y="0"/>
                    <a:pt x="6200" y="60"/>
                    <a:pt x="6200" y="134"/>
                  </a:cubicBezTo>
                  <a:lnTo>
                    <a:pt x="6200" y="2587"/>
                  </a:lnTo>
                  <a:cubicBezTo>
                    <a:pt x="6200" y="2661"/>
                    <a:pt x="6141" y="2720"/>
                    <a:pt x="6067" y="2720"/>
                  </a:cubicBezTo>
                  <a:lnTo>
                    <a:pt x="134" y="2720"/>
                  </a:lnTo>
                  <a:cubicBezTo>
                    <a:pt x="60" y="2720"/>
                    <a:pt x="0" y="2661"/>
                    <a:pt x="0" y="2587"/>
                  </a:cubicBezTo>
                  <a:lnTo>
                    <a:pt x="0" y="134"/>
                  </a:lnTo>
                  <a:cubicBezTo>
                    <a:pt x="0" y="60"/>
                    <a:pt x="60" y="0"/>
                    <a:pt x="134" y="0"/>
                  </a:cubicBezTo>
                  <a:close/>
                </a:path>
              </a:pathLst>
            </a:custGeom>
            <a:noFill/>
            <a:ln w="698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cxnSp>
          <p:nvCxnSpPr>
            <p:cNvPr id="25" name="Line 238"/>
            <p:cNvCxnSpPr>
              <a:cxnSpLocks noChangeShapeType="1"/>
            </p:cNvCxnSpPr>
            <p:nvPr/>
          </p:nvCxnSpPr>
          <p:spPr bwMode="auto">
            <a:xfrm>
              <a:off x="603250" y="657860"/>
              <a:ext cx="1195070" cy="0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Line 239"/>
            <p:cNvCxnSpPr>
              <a:cxnSpLocks noChangeShapeType="1"/>
            </p:cNvCxnSpPr>
            <p:nvPr/>
          </p:nvCxnSpPr>
          <p:spPr bwMode="auto">
            <a:xfrm flipV="1">
              <a:off x="1707515" y="657860"/>
              <a:ext cx="90805" cy="30480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Line 240"/>
            <p:cNvCxnSpPr>
              <a:cxnSpLocks noChangeShapeType="1"/>
            </p:cNvCxnSpPr>
            <p:nvPr/>
          </p:nvCxnSpPr>
          <p:spPr bwMode="auto">
            <a:xfrm flipH="1" flipV="1">
              <a:off x="1707515" y="628015"/>
              <a:ext cx="90805" cy="29845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Line 241"/>
            <p:cNvCxnSpPr>
              <a:cxnSpLocks noChangeShapeType="1"/>
            </p:cNvCxnSpPr>
            <p:nvPr/>
          </p:nvCxnSpPr>
          <p:spPr bwMode="auto">
            <a:xfrm>
              <a:off x="349885" y="325755"/>
              <a:ext cx="0" cy="205740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Line 242"/>
            <p:cNvCxnSpPr>
              <a:cxnSpLocks noChangeShapeType="1"/>
            </p:cNvCxnSpPr>
            <p:nvPr/>
          </p:nvCxnSpPr>
          <p:spPr bwMode="auto">
            <a:xfrm>
              <a:off x="320040" y="440690"/>
              <a:ext cx="29845" cy="90805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Line 243"/>
            <p:cNvCxnSpPr>
              <a:cxnSpLocks noChangeShapeType="1"/>
            </p:cNvCxnSpPr>
            <p:nvPr/>
          </p:nvCxnSpPr>
          <p:spPr bwMode="auto">
            <a:xfrm flipV="1">
              <a:off x="349885" y="440690"/>
              <a:ext cx="30480" cy="90805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Line 244"/>
            <p:cNvCxnSpPr>
              <a:cxnSpLocks noChangeShapeType="1"/>
            </p:cNvCxnSpPr>
            <p:nvPr/>
          </p:nvCxnSpPr>
          <p:spPr bwMode="auto">
            <a:xfrm>
              <a:off x="349885" y="325755"/>
              <a:ext cx="0" cy="205740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386080" y="332105"/>
              <a:ext cx="438150" cy="131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/Initialize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33" name="Line 246"/>
            <p:cNvCxnSpPr>
              <a:cxnSpLocks noChangeShapeType="1"/>
            </p:cNvCxnSpPr>
            <p:nvPr/>
          </p:nvCxnSpPr>
          <p:spPr bwMode="auto">
            <a:xfrm>
              <a:off x="320040" y="440690"/>
              <a:ext cx="29845" cy="90805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Line 247"/>
            <p:cNvCxnSpPr>
              <a:cxnSpLocks noChangeShapeType="1"/>
            </p:cNvCxnSpPr>
            <p:nvPr/>
          </p:nvCxnSpPr>
          <p:spPr bwMode="auto">
            <a:xfrm flipV="1">
              <a:off x="349885" y="440690"/>
              <a:ext cx="30480" cy="90805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Line 248"/>
            <p:cNvCxnSpPr>
              <a:cxnSpLocks noChangeShapeType="1"/>
            </p:cNvCxnSpPr>
            <p:nvPr/>
          </p:nvCxnSpPr>
          <p:spPr bwMode="auto">
            <a:xfrm>
              <a:off x="603250" y="657860"/>
              <a:ext cx="1195070" cy="0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673735" y="537845"/>
              <a:ext cx="894080" cy="131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On[x == 0]/ Enable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37" name="Line 250"/>
            <p:cNvCxnSpPr>
              <a:cxnSpLocks noChangeShapeType="1"/>
            </p:cNvCxnSpPr>
            <p:nvPr/>
          </p:nvCxnSpPr>
          <p:spPr bwMode="auto">
            <a:xfrm flipV="1">
              <a:off x="1707515" y="657860"/>
              <a:ext cx="90805" cy="30480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Line 251"/>
            <p:cNvCxnSpPr>
              <a:cxnSpLocks noChangeShapeType="1"/>
            </p:cNvCxnSpPr>
            <p:nvPr/>
          </p:nvCxnSpPr>
          <p:spPr bwMode="auto">
            <a:xfrm flipH="1" flipV="1">
              <a:off x="1707515" y="628015"/>
              <a:ext cx="90805" cy="29845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9" name="Group 252"/>
            <p:cNvGrpSpPr>
              <a:grpSpLocks/>
            </p:cNvGrpSpPr>
            <p:nvPr/>
          </p:nvGrpSpPr>
          <p:grpSpPr bwMode="auto">
            <a:xfrm>
              <a:off x="2269490" y="765810"/>
              <a:ext cx="302895" cy="247650"/>
              <a:chOff x="3574" y="1521"/>
              <a:chExt cx="477" cy="390"/>
            </a:xfrm>
          </p:grpSpPr>
          <p:sp>
            <p:nvSpPr>
              <p:cNvPr id="41" name="Freeform 253"/>
              <p:cNvSpPr>
                <a:spLocks/>
              </p:cNvSpPr>
              <p:nvPr/>
            </p:nvSpPr>
            <p:spPr bwMode="auto">
              <a:xfrm>
                <a:off x="3574" y="1740"/>
                <a:ext cx="170" cy="171"/>
              </a:xfrm>
              <a:custGeom>
                <a:avLst/>
                <a:gdLst>
                  <a:gd name="T0" fmla="*/ 196 w 239"/>
                  <a:gd name="T1" fmla="*/ 213 h 240"/>
                  <a:gd name="T2" fmla="*/ 176 w 239"/>
                  <a:gd name="T3" fmla="*/ 226 h 240"/>
                  <a:gd name="T4" fmla="*/ 154 w 239"/>
                  <a:gd name="T5" fmla="*/ 235 h 240"/>
                  <a:gd name="T6" fmla="*/ 131 w 239"/>
                  <a:gd name="T7" fmla="*/ 240 h 240"/>
                  <a:gd name="T8" fmla="*/ 108 w 239"/>
                  <a:gd name="T9" fmla="*/ 240 h 240"/>
                  <a:gd name="T10" fmla="*/ 84 w 239"/>
                  <a:gd name="T11" fmla="*/ 235 h 240"/>
                  <a:gd name="T12" fmla="*/ 63 w 239"/>
                  <a:gd name="T13" fmla="*/ 226 h 240"/>
                  <a:gd name="T14" fmla="*/ 43 w 239"/>
                  <a:gd name="T15" fmla="*/ 213 h 240"/>
                  <a:gd name="T16" fmla="*/ 26 w 239"/>
                  <a:gd name="T17" fmla="*/ 196 h 240"/>
                  <a:gd name="T18" fmla="*/ 13 w 239"/>
                  <a:gd name="T19" fmla="*/ 177 h 240"/>
                  <a:gd name="T20" fmla="*/ 4 w 239"/>
                  <a:gd name="T21" fmla="*/ 155 h 240"/>
                  <a:gd name="T22" fmla="*/ 0 w 239"/>
                  <a:gd name="T23" fmla="*/ 132 h 240"/>
                  <a:gd name="T24" fmla="*/ 0 w 239"/>
                  <a:gd name="T25" fmla="*/ 108 h 240"/>
                  <a:gd name="T26" fmla="*/ 4 w 239"/>
                  <a:gd name="T27" fmla="*/ 85 h 240"/>
                  <a:gd name="T28" fmla="*/ 13 w 239"/>
                  <a:gd name="T29" fmla="*/ 63 h 240"/>
                  <a:gd name="T30" fmla="*/ 26 w 239"/>
                  <a:gd name="T31" fmla="*/ 44 h 240"/>
                  <a:gd name="T32" fmla="*/ 43 w 239"/>
                  <a:gd name="T33" fmla="*/ 27 h 240"/>
                  <a:gd name="T34" fmla="*/ 63 w 239"/>
                  <a:gd name="T35" fmla="*/ 14 h 240"/>
                  <a:gd name="T36" fmla="*/ 84 w 239"/>
                  <a:gd name="T37" fmla="*/ 5 h 240"/>
                  <a:gd name="T38" fmla="*/ 108 w 239"/>
                  <a:gd name="T39" fmla="*/ 0 h 240"/>
                  <a:gd name="T40" fmla="*/ 131 w 239"/>
                  <a:gd name="T41" fmla="*/ 0 h 240"/>
                  <a:gd name="T42" fmla="*/ 154 w 239"/>
                  <a:gd name="T43" fmla="*/ 5 h 240"/>
                  <a:gd name="T44" fmla="*/ 176 w 239"/>
                  <a:gd name="T45" fmla="*/ 14 h 240"/>
                  <a:gd name="T46" fmla="*/ 196 w 239"/>
                  <a:gd name="T47" fmla="*/ 27 h 240"/>
                  <a:gd name="T48" fmla="*/ 212 w 239"/>
                  <a:gd name="T49" fmla="*/ 44 h 240"/>
                  <a:gd name="T50" fmla="*/ 225 w 239"/>
                  <a:gd name="T51" fmla="*/ 63 h 240"/>
                  <a:gd name="T52" fmla="*/ 234 w 239"/>
                  <a:gd name="T53" fmla="*/ 85 h 240"/>
                  <a:gd name="T54" fmla="*/ 239 w 239"/>
                  <a:gd name="T55" fmla="*/ 108 h 240"/>
                  <a:gd name="T56" fmla="*/ 239 w 239"/>
                  <a:gd name="T57" fmla="*/ 132 h 240"/>
                  <a:gd name="T58" fmla="*/ 234 w 239"/>
                  <a:gd name="T59" fmla="*/ 155 h 240"/>
                  <a:gd name="T60" fmla="*/ 225 w 239"/>
                  <a:gd name="T61" fmla="*/ 177 h 240"/>
                  <a:gd name="T62" fmla="*/ 212 w 239"/>
                  <a:gd name="T63" fmla="*/ 196 h 240"/>
                  <a:gd name="T64" fmla="*/ 196 w 239"/>
                  <a:gd name="T65" fmla="*/ 21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9" h="240">
                    <a:moveTo>
                      <a:pt x="196" y="213"/>
                    </a:moveTo>
                    <a:lnTo>
                      <a:pt x="176" y="226"/>
                    </a:lnTo>
                    <a:lnTo>
                      <a:pt x="154" y="235"/>
                    </a:lnTo>
                    <a:lnTo>
                      <a:pt x="131" y="240"/>
                    </a:lnTo>
                    <a:lnTo>
                      <a:pt x="108" y="240"/>
                    </a:lnTo>
                    <a:lnTo>
                      <a:pt x="84" y="235"/>
                    </a:lnTo>
                    <a:lnTo>
                      <a:pt x="63" y="226"/>
                    </a:lnTo>
                    <a:lnTo>
                      <a:pt x="43" y="213"/>
                    </a:lnTo>
                    <a:lnTo>
                      <a:pt x="26" y="196"/>
                    </a:lnTo>
                    <a:lnTo>
                      <a:pt x="13" y="177"/>
                    </a:lnTo>
                    <a:lnTo>
                      <a:pt x="4" y="155"/>
                    </a:lnTo>
                    <a:lnTo>
                      <a:pt x="0" y="132"/>
                    </a:lnTo>
                    <a:lnTo>
                      <a:pt x="0" y="108"/>
                    </a:lnTo>
                    <a:lnTo>
                      <a:pt x="4" y="85"/>
                    </a:lnTo>
                    <a:lnTo>
                      <a:pt x="13" y="63"/>
                    </a:lnTo>
                    <a:lnTo>
                      <a:pt x="26" y="44"/>
                    </a:lnTo>
                    <a:lnTo>
                      <a:pt x="43" y="27"/>
                    </a:lnTo>
                    <a:lnTo>
                      <a:pt x="63" y="14"/>
                    </a:lnTo>
                    <a:lnTo>
                      <a:pt x="84" y="5"/>
                    </a:lnTo>
                    <a:lnTo>
                      <a:pt x="108" y="0"/>
                    </a:lnTo>
                    <a:lnTo>
                      <a:pt x="131" y="0"/>
                    </a:lnTo>
                    <a:lnTo>
                      <a:pt x="154" y="5"/>
                    </a:lnTo>
                    <a:lnTo>
                      <a:pt x="176" y="14"/>
                    </a:lnTo>
                    <a:lnTo>
                      <a:pt x="196" y="27"/>
                    </a:lnTo>
                    <a:lnTo>
                      <a:pt x="212" y="44"/>
                    </a:lnTo>
                    <a:lnTo>
                      <a:pt x="225" y="63"/>
                    </a:lnTo>
                    <a:lnTo>
                      <a:pt x="234" y="85"/>
                    </a:lnTo>
                    <a:lnTo>
                      <a:pt x="239" y="108"/>
                    </a:lnTo>
                    <a:lnTo>
                      <a:pt x="239" y="132"/>
                    </a:lnTo>
                    <a:lnTo>
                      <a:pt x="234" y="155"/>
                    </a:lnTo>
                    <a:lnTo>
                      <a:pt x="225" y="177"/>
                    </a:lnTo>
                    <a:lnTo>
                      <a:pt x="212" y="196"/>
                    </a:lnTo>
                    <a:lnTo>
                      <a:pt x="196" y="213"/>
                    </a:lnTo>
                    <a:close/>
                  </a:path>
                </a:pathLst>
              </a:custGeom>
              <a:solidFill>
                <a:srgbClr val="FFFFFF"/>
              </a:solidFill>
              <a:ln w="571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42" name="Line 254"/>
              <p:cNvCxnSpPr>
                <a:cxnSpLocks noChangeShapeType="1"/>
              </p:cNvCxnSpPr>
              <p:nvPr/>
            </p:nvCxnSpPr>
            <p:spPr bwMode="auto">
              <a:xfrm>
                <a:off x="3669" y="1521"/>
                <a:ext cx="0" cy="219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3" name="Rectangle 42"/>
              <p:cNvSpPr>
                <a:spLocks noChangeArrowheads="1"/>
              </p:cNvSpPr>
              <p:nvPr/>
            </p:nvSpPr>
            <p:spPr bwMode="auto">
              <a:xfrm>
                <a:off x="3801" y="1579"/>
                <a:ext cx="250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Off</a:t>
                </a:r>
                <a:endParaRPr lang="fr-FR" sz="10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cxnSp>
            <p:nvCxnSpPr>
              <p:cNvPr id="44" name="Line 256"/>
              <p:cNvCxnSpPr>
                <a:cxnSpLocks noChangeShapeType="1"/>
              </p:cNvCxnSpPr>
              <p:nvPr/>
            </p:nvCxnSpPr>
            <p:spPr bwMode="auto">
              <a:xfrm>
                <a:off x="3621" y="1597"/>
                <a:ext cx="48" cy="143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Line 257"/>
              <p:cNvCxnSpPr>
                <a:cxnSpLocks noChangeShapeType="1"/>
              </p:cNvCxnSpPr>
              <p:nvPr/>
            </p:nvCxnSpPr>
            <p:spPr bwMode="auto">
              <a:xfrm flipV="1">
                <a:off x="3669" y="1596"/>
                <a:ext cx="46" cy="144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0" name="Oval 258"/>
            <p:cNvSpPr>
              <a:spLocks noChangeArrowheads="1"/>
            </p:cNvSpPr>
            <p:nvPr/>
          </p:nvSpPr>
          <p:spPr bwMode="auto">
            <a:xfrm>
              <a:off x="2305685" y="943610"/>
              <a:ext cx="28575" cy="29210"/>
            </a:xfrm>
            <a:prstGeom prst="ellipse">
              <a:avLst/>
            </a:prstGeom>
            <a:noFill/>
            <a:ln w="3238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</p:grpSp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5543362" y="4223209"/>
            <a:ext cx="1221692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cxnSp>
        <p:nvCxnSpPr>
          <p:cNvPr id="76" name="Connecteur droit avec flèche 75"/>
          <p:cNvCxnSpPr>
            <a:endCxn id="24" idx="0"/>
          </p:cNvCxnSpPr>
          <p:nvPr/>
        </p:nvCxnSpPr>
        <p:spPr>
          <a:xfrm>
            <a:off x="3638746" y="584462"/>
            <a:ext cx="2129532" cy="1633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endCxn id="14" idx="0"/>
          </p:cNvCxnSpPr>
          <p:nvPr/>
        </p:nvCxnSpPr>
        <p:spPr>
          <a:xfrm>
            <a:off x="3738668" y="856522"/>
            <a:ext cx="2059660" cy="2000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3843269" y="1359905"/>
            <a:ext cx="3164194" cy="167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>
            <a:endCxn id="16" idx="7"/>
          </p:cNvCxnSpPr>
          <p:nvPr/>
        </p:nvCxnSpPr>
        <p:spPr>
          <a:xfrm>
            <a:off x="3843269" y="1696825"/>
            <a:ext cx="1894781" cy="124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/>
          <p:nvPr/>
        </p:nvCxnSpPr>
        <p:spPr>
          <a:xfrm>
            <a:off x="4050369" y="2562708"/>
            <a:ext cx="1657138" cy="46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>
            <a:endCxn id="36" idx="1"/>
          </p:cNvCxnSpPr>
          <p:nvPr/>
        </p:nvCxnSpPr>
        <p:spPr>
          <a:xfrm>
            <a:off x="4686566" y="2952291"/>
            <a:ext cx="1635605" cy="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/>
          <p:nvPr/>
        </p:nvCxnSpPr>
        <p:spPr>
          <a:xfrm flipV="1">
            <a:off x="3384223" y="3150845"/>
            <a:ext cx="4052742" cy="68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 flipV="1">
            <a:off x="3882014" y="3552808"/>
            <a:ext cx="1884069" cy="686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/>
          <p:nvPr/>
        </p:nvCxnSpPr>
        <p:spPr>
          <a:xfrm flipV="1">
            <a:off x="4050369" y="3319606"/>
            <a:ext cx="3900724" cy="128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endCxn id="32" idx="0"/>
          </p:cNvCxnSpPr>
          <p:nvPr/>
        </p:nvCxnSpPr>
        <p:spPr>
          <a:xfrm flipH="1">
            <a:off x="6253451" y="1027522"/>
            <a:ext cx="3126219" cy="156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>
            <a:endCxn id="16" idx="1"/>
          </p:cNvCxnSpPr>
          <p:nvPr/>
        </p:nvCxnSpPr>
        <p:spPr>
          <a:xfrm flipH="1">
            <a:off x="6185519" y="1247884"/>
            <a:ext cx="3561796" cy="160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/>
          <p:nvPr/>
        </p:nvCxnSpPr>
        <p:spPr>
          <a:xfrm flipH="1">
            <a:off x="6275053" y="1408714"/>
            <a:ext cx="3461891" cy="148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08"/>
          <p:cNvCxnSpPr>
            <a:endCxn id="36" idx="0"/>
          </p:cNvCxnSpPr>
          <p:nvPr/>
        </p:nvCxnSpPr>
        <p:spPr>
          <a:xfrm flipH="1">
            <a:off x="6770125" y="2085823"/>
            <a:ext cx="3693630" cy="77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/>
          <p:cNvCxnSpPr/>
          <p:nvPr/>
        </p:nvCxnSpPr>
        <p:spPr>
          <a:xfrm flipH="1">
            <a:off x="7232116" y="2447224"/>
            <a:ext cx="3231639" cy="45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 flipH="1">
            <a:off x="8416502" y="2598683"/>
            <a:ext cx="2929024" cy="287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/>
          <p:cNvCxnSpPr/>
          <p:nvPr/>
        </p:nvCxnSpPr>
        <p:spPr>
          <a:xfrm flipH="1" flipV="1">
            <a:off x="8402012" y="3145797"/>
            <a:ext cx="977658" cy="629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flipH="1" flipV="1">
            <a:off x="8094108" y="3070565"/>
            <a:ext cx="1277425" cy="86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/>
          <p:cNvCxnSpPr/>
          <p:nvPr/>
        </p:nvCxnSpPr>
        <p:spPr>
          <a:xfrm flipH="1">
            <a:off x="8255242" y="2724681"/>
            <a:ext cx="1370587" cy="100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 flipH="1" flipV="1">
            <a:off x="8058765" y="3471493"/>
            <a:ext cx="2634058" cy="80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en arc 54"/>
          <p:cNvCxnSpPr/>
          <p:nvPr/>
        </p:nvCxnSpPr>
        <p:spPr>
          <a:xfrm>
            <a:off x="4350044" y="1027522"/>
            <a:ext cx="3086921" cy="16971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en arc 56"/>
          <p:cNvCxnSpPr/>
          <p:nvPr/>
        </p:nvCxnSpPr>
        <p:spPr>
          <a:xfrm>
            <a:off x="5942937" y="1505527"/>
            <a:ext cx="2038698" cy="17263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en arc 58"/>
          <p:cNvCxnSpPr>
            <a:endCxn id="36" idx="2"/>
          </p:cNvCxnSpPr>
          <p:nvPr/>
        </p:nvCxnSpPr>
        <p:spPr>
          <a:xfrm rot="16200000" flipH="1">
            <a:off x="5239658" y="1509838"/>
            <a:ext cx="1680401" cy="1380533"/>
          </a:xfrm>
          <a:prstGeom prst="curvedConnector3">
            <a:avLst>
              <a:gd name="adj1" fmla="val 762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137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17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SimSun</vt:lpstr>
      <vt:lpstr>Arial</vt:lpstr>
      <vt:lpstr>Calibri</vt:lpstr>
      <vt:lpstr>Calibri Light</vt:lpstr>
      <vt:lpstr>Times New Roman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6</cp:revision>
  <dcterms:created xsi:type="dcterms:W3CDTF">2016-04-11T19:32:11Z</dcterms:created>
  <dcterms:modified xsi:type="dcterms:W3CDTF">2016-04-12T08:24:51Z</dcterms:modified>
</cp:coreProperties>
</file>