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97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6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6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56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6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8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37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40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6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52" y="2070906"/>
            <a:ext cx="3768970" cy="27177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55" y="456125"/>
            <a:ext cx="3283778" cy="15835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042" y="788688"/>
            <a:ext cx="2937426" cy="3924300"/>
          </a:xfrm>
          <a:prstGeom prst="rect">
            <a:avLst/>
          </a:prstGeom>
        </p:spPr>
      </p:pic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543362" y="2198064"/>
            <a:ext cx="12216920" cy="60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10" name="Zone de dessin 223"/>
          <p:cNvGrpSpPr/>
          <p:nvPr/>
        </p:nvGrpSpPr>
        <p:grpSpPr>
          <a:xfrm>
            <a:off x="5647059" y="2150929"/>
            <a:ext cx="2956876" cy="1417602"/>
            <a:chOff x="0" y="0"/>
            <a:chExt cx="2950845" cy="10668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950845" cy="1066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57605" y="43815"/>
              <a:ext cx="62865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StateMachine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325" y="177165"/>
              <a:ext cx="2812415" cy="864870"/>
            </a:xfrm>
            <a:prstGeom prst="rect">
              <a:avLst/>
            </a:prstGeom>
            <a:solidFill>
              <a:srgbClr val="E1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4" name="Freeform 227"/>
            <p:cNvSpPr>
              <a:spLocks/>
            </p:cNvSpPr>
            <p:nvPr/>
          </p:nvSpPr>
          <p:spPr bwMode="auto">
            <a:xfrm>
              <a:off x="90805" y="531495"/>
              <a:ext cx="512445" cy="259715"/>
            </a:xfrm>
            <a:custGeom>
              <a:avLst/>
              <a:gdLst>
                <a:gd name="T0" fmla="*/ 133 w 1133"/>
                <a:gd name="T1" fmla="*/ 0 h 574"/>
                <a:gd name="T2" fmla="*/ 1000 w 1133"/>
                <a:gd name="T3" fmla="*/ 0 h 574"/>
                <a:gd name="T4" fmla="*/ 1133 w 1133"/>
                <a:gd name="T5" fmla="*/ 134 h 574"/>
                <a:gd name="T6" fmla="*/ 1133 w 1133"/>
                <a:gd name="T7" fmla="*/ 440 h 574"/>
                <a:gd name="T8" fmla="*/ 1000 w 1133"/>
                <a:gd name="T9" fmla="*/ 574 h 574"/>
                <a:gd name="T10" fmla="*/ 133 w 1133"/>
                <a:gd name="T11" fmla="*/ 574 h 574"/>
                <a:gd name="T12" fmla="*/ 0 w 1133"/>
                <a:gd name="T13" fmla="*/ 440 h 574"/>
                <a:gd name="T14" fmla="*/ 0 w 1133"/>
                <a:gd name="T15" fmla="*/ 134 h 574"/>
                <a:gd name="T16" fmla="*/ 133 w 1133"/>
                <a:gd name="T1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574">
                  <a:moveTo>
                    <a:pt x="133" y="0"/>
                  </a:moveTo>
                  <a:lnTo>
                    <a:pt x="1000" y="0"/>
                  </a:lnTo>
                  <a:cubicBezTo>
                    <a:pt x="1074" y="0"/>
                    <a:pt x="1133" y="60"/>
                    <a:pt x="1133" y="134"/>
                  </a:cubicBezTo>
                  <a:lnTo>
                    <a:pt x="1133" y="440"/>
                  </a:lnTo>
                  <a:cubicBezTo>
                    <a:pt x="1133" y="514"/>
                    <a:pt x="1074" y="574"/>
                    <a:pt x="1000" y="574"/>
                  </a:cubicBezTo>
                  <a:lnTo>
                    <a:pt x="133" y="574"/>
                  </a:lnTo>
                  <a:cubicBezTo>
                    <a:pt x="59" y="574"/>
                    <a:pt x="0" y="514"/>
                    <a:pt x="0" y="440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0020" y="549910"/>
              <a:ext cx="37528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Stopped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Freeform 229"/>
            <p:cNvSpPr>
              <a:spLocks/>
            </p:cNvSpPr>
            <p:nvPr/>
          </p:nvSpPr>
          <p:spPr bwMode="auto">
            <a:xfrm>
              <a:off x="90805" y="531495"/>
              <a:ext cx="506730" cy="253365"/>
            </a:xfrm>
            <a:custGeom>
              <a:avLst/>
              <a:gdLst>
                <a:gd name="T0" fmla="*/ 133 w 1120"/>
                <a:gd name="T1" fmla="*/ 0 h 560"/>
                <a:gd name="T2" fmla="*/ 987 w 1120"/>
                <a:gd name="T3" fmla="*/ 0 h 560"/>
                <a:gd name="T4" fmla="*/ 1120 w 1120"/>
                <a:gd name="T5" fmla="*/ 134 h 560"/>
                <a:gd name="T6" fmla="*/ 1120 w 1120"/>
                <a:gd name="T7" fmla="*/ 427 h 560"/>
                <a:gd name="T8" fmla="*/ 987 w 1120"/>
                <a:gd name="T9" fmla="*/ 560 h 560"/>
                <a:gd name="T10" fmla="*/ 133 w 1120"/>
                <a:gd name="T11" fmla="*/ 560 h 560"/>
                <a:gd name="T12" fmla="*/ 0 w 1120"/>
                <a:gd name="T13" fmla="*/ 427 h 560"/>
                <a:gd name="T14" fmla="*/ 0 w 1120"/>
                <a:gd name="T15" fmla="*/ 134 h 560"/>
                <a:gd name="T16" fmla="*/ 133 w 1120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0" h="560">
                  <a:moveTo>
                    <a:pt x="133" y="0"/>
                  </a:moveTo>
                  <a:lnTo>
                    <a:pt x="987" y="0"/>
                  </a:lnTo>
                  <a:cubicBezTo>
                    <a:pt x="1061" y="0"/>
                    <a:pt x="1120" y="60"/>
                    <a:pt x="1120" y="134"/>
                  </a:cubicBezTo>
                  <a:lnTo>
                    <a:pt x="1120" y="427"/>
                  </a:lnTo>
                  <a:cubicBezTo>
                    <a:pt x="1120" y="501"/>
                    <a:pt x="1061" y="560"/>
                    <a:pt x="987" y="560"/>
                  </a:cubicBezTo>
                  <a:lnTo>
                    <a:pt x="133" y="560"/>
                  </a:lnTo>
                  <a:cubicBezTo>
                    <a:pt x="59" y="560"/>
                    <a:pt x="0" y="501"/>
                    <a:pt x="0" y="427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98320" y="349885"/>
              <a:ext cx="953770" cy="402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26920" y="328930"/>
              <a:ext cx="45720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Operating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29765" y="450215"/>
              <a:ext cx="64452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/entry Prepare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75485" y="598170"/>
              <a:ext cx="58102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/exit Disable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Freeform 234"/>
            <p:cNvSpPr>
              <a:spLocks/>
            </p:cNvSpPr>
            <p:nvPr/>
          </p:nvSpPr>
          <p:spPr bwMode="auto">
            <a:xfrm>
              <a:off x="1798320" y="349885"/>
              <a:ext cx="948055" cy="413385"/>
            </a:xfrm>
            <a:custGeom>
              <a:avLst/>
              <a:gdLst>
                <a:gd name="T0" fmla="*/ 134 w 2094"/>
                <a:gd name="T1" fmla="*/ 0 h 1347"/>
                <a:gd name="T2" fmla="*/ 1960 w 2094"/>
                <a:gd name="T3" fmla="*/ 0 h 1347"/>
                <a:gd name="T4" fmla="*/ 2094 w 2094"/>
                <a:gd name="T5" fmla="*/ 134 h 1347"/>
                <a:gd name="T6" fmla="*/ 2094 w 2094"/>
                <a:gd name="T7" fmla="*/ 1214 h 1347"/>
                <a:gd name="T8" fmla="*/ 1960 w 2094"/>
                <a:gd name="T9" fmla="*/ 1347 h 1347"/>
                <a:gd name="T10" fmla="*/ 134 w 2094"/>
                <a:gd name="T11" fmla="*/ 1347 h 1347"/>
                <a:gd name="T12" fmla="*/ 0 w 2094"/>
                <a:gd name="T13" fmla="*/ 1214 h 1347"/>
                <a:gd name="T14" fmla="*/ 0 w 2094"/>
                <a:gd name="T15" fmla="*/ 134 h 1347"/>
                <a:gd name="T16" fmla="*/ 134 w 2094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4" h="1347">
                  <a:moveTo>
                    <a:pt x="134" y="0"/>
                  </a:moveTo>
                  <a:lnTo>
                    <a:pt x="1960" y="0"/>
                  </a:lnTo>
                  <a:cubicBezTo>
                    <a:pt x="2034" y="0"/>
                    <a:pt x="2094" y="60"/>
                    <a:pt x="2094" y="134"/>
                  </a:cubicBezTo>
                  <a:lnTo>
                    <a:pt x="2094" y="1214"/>
                  </a:lnTo>
                  <a:cubicBezTo>
                    <a:pt x="2094" y="1288"/>
                    <a:pt x="2034" y="1347"/>
                    <a:pt x="1960" y="1347"/>
                  </a:cubicBezTo>
                  <a:lnTo>
                    <a:pt x="134" y="1347"/>
                  </a:lnTo>
                  <a:cubicBezTo>
                    <a:pt x="60" y="1347"/>
                    <a:pt x="0" y="1288"/>
                    <a:pt x="0" y="1214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22" name="Freeform 235"/>
            <p:cNvSpPr>
              <a:spLocks/>
            </p:cNvSpPr>
            <p:nvPr/>
          </p:nvSpPr>
          <p:spPr bwMode="auto">
            <a:xfrm>
              <a:off x="295275" y="200660"/>
              <a:ext cx="109855" cy="109220"/>
            </a:xfrm>
            <a:custGeom>
              <a:avLst/>
              <a:gdLst>
                <a:gd name="T0" fmla="*/ 223 w 242"/>
                <a:gd name="T1" fmla="*/ 185 h 242"/>
                <a:gd name="T2" fmla="*/ 209 w 242"/>
                <a:gd name="T3" fmla="*/ 204 h 242"/>
                <a:gd name="T4" fmla="*/ 191 w 242"/>
                <a:gd name="T5" fmla="*/ 220 h 242"/>
                <a:gd name="T6" fmla="*/ 170 w 242"/>
                <a:gd name="T7" fmla="*/ 231 h 242"/>
                <a:gd name="T8" fmla="*/ 148 w 242"/>
                <a:gd name="T9" fmla="*/ 239 h 242"/>
                <a:gd name="T10" fmla="*/ 124 w 242"/>
                <a:gd name="T11" fmla="*/ 242 h 242"/>
                <a:gd name="T12" fmla="*/ 101 w 242"/>
                <a:gd name="T13" fmla="*/ 240 h 242"/>
                <a:gd name="T14" fmla="*/ 78 w 242"/>
                <a:gd name="T15" fmla="*/ 234 h 242"/>
                <a:gd name="T16" fmla="*/ 57 w 242"/>
                <a:gd name="T17" fmla="*/ 223 h 242"/>
                <a:gd name="T18" fmla="*/ 38 w 242"/>
                <a:gd name="T19" fmla="*/ 209 h 242"/>
                <a:gd name="T20" fmla="*/ 22 w 242"/>
                <a:gd name="T21" fmla="*/ 191 h 242"/>
                <a:gd name="T22" fmla="*/ 11 w 242"/>
                <a:gd name="T23" fmla="*/ 170 h 242"/>
                <a:gd name="T24" fmla="*/ 3 w 242"/>
                <a:gd name="T25" fmla="*/ 148 h 242"/>
                <a:gd name="T26" fmla="*/ 0 w 242"/>
                <a:gd name="T27" fmla="*/ 124 h 242"/>
                <a:gd name="T28" fmla="*/ 2 w 242"/>
                <a:gd name="T29" fmla="*/ 101 h 242"/>
                <a:gd name="T30" fmla="*/ 8 w 242"/>
                <a:gd name="T31" fmla="*/ 78 h 242"/>
                <a:gd name="T32" fmla="*/ 19 w 242"/>
                <a:gd name="T33" fmla="*/ 57 h 242"/>
                <a:gd name="T34" fmla="*/ 33 w 242"/>
                <a:gd name="T35" fmla="*/ 38 h 242"/>
                <a:gd name="T36" fmla="*/ 51 w 242"/>
                <a:gd name="T37" fmla="*/ 22 h 242"/>
                <a:gd name="T38" fmla="*/ 72 w 242"/>
                <a:gd name="T39" fmla="*/ 11 h 242"/>
                <a:gd name="T40" fmla="*/ 94 w 242"/>
                <a:gd name="T41" fmla="*/ 3 h 242"/>
                <a:gd name="T42" fmla="*/ 118 w 242"/>
                <a:gd name="T43" fmla="*/ 0 h 242"/>
                <a:gd name="T44" fmla="*/ 141 w 242"/>
                <a:gd name="T45" fmla="*/ 2 h 242"/>
                <a:gd name="T46" fmla="*/ 164 w 242"/>
                <a:gd name="T47" fmla="*/ 8 h 242"/>
                <a:gd name="T48" fmla="*/ 185 w 242"/>
                <a:gd name="T49" fmla="*/ 19 h 242"/>
                <a:gd name="T50" fmla="*/ 204 w 242"/>
                <a:gd name="T51" fmla="*/ 33 h 242"/>
                <a:gd name="T52" fmla="*/ 220 w 242"/>
                <a:gd name="T53" fmla="*/ 51 h 242"/>
                <a:gd name="T54" fmla="*/ 231 w 242"/>
                <a:gd name="T55" fmla="*/ 72 h 242"/>
                <a:gd name="T56" fmla="*/ 239 w 242"/>
                <a:gd name="T57" fmla="*/ 94 h 242"/>
                <a:gd name="T58" fmla="*/ 242 w 242"/>
                <a:gd name="T59" fmla="*/ 118 h 242"/>
                <a:gd name="T60" fmla="*/ 240 w 242"/>
                <a:gd name="T61" fmla="*/ 141 h 242"/>
                <a:gd name="T62" fmla="*/ 234 w 242"/>
                <a:gd name="T63" fmla="*/ 164 h 242"/>
                <a:gd name="T64" fmla="*/ 223 w 242"/>
                <a:gd name="T65" fmla="*/ 18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2" h="242">
                  <a:moveTo>
                    <a:pt x="223" y="185"/>
                  </a:moveTo>
                  <a:lnTo>
                    <a:pt x="209" y="204"/>
                  </a:lnTo>
                  <a:lnTo>
                    <a:pt x="191" y="220"/>
                  </a:lnTo>
                  <a:lnTo>
                    <a:pt x="170" y="231"/>
                  </a:lnTo>
                  <a:lnTo>
                    <a:pt x="148" y="239"/>
                  </a:lnTo>
                  <a:lnTo>
                    <a:pt x="124" y="242"/>
                  </a:lnTo>
                  <a:lnTo>
                    <a:pt x="101" y="240"/>
                  </a:lnTo>
                  <a:lnTo>
                    <a:pt x="78" y="234"/>
                  </a:lnTo>
                  <a:lnTo>
                    <a:pt x="57" y="223"/>
                  </a:lnTo>
                  <a:lnTo>
                    <a:pt x="38" y="209"/>
                  </a:lnTo>
                  <a:lnTo>
                    <a:pt x="22" y="191"/>
                  </a:lnTo>
                  <a:lnTo>
                    <a:pt x="11" y="170"/>
                  </a:lnTo>
                  <a:lnTo>
                    <a:pt x="3" y="148"/>
                  </a:lnTo>
                  <a:lnTo>
                    <a:pt x="0" y="124"/>
                  </a:lnTo>
                  <a:lnTo>
                    <a:pt x="2" y="101"/>
                  </a:lnTo>
                  <a:lnTo>
                    <a:pt x="8" y="78"/>
                  </a:lnTo>
                  <a:lnTo>
                    <a:pt x="19" y="57"/>
                  </a:lnTo>
                  <a:lnTo>
                    <a:pt x="33" y="38"/>
                  </a:lnTo>
                  <a:lnTo>
                    <a:pt x="51" y="22"/>
                  </a:lnTo>
                  <a:lnTo>
                    <a:pt x="72" y="11"/>
                  </a:lnTo>
                  <a:lnTo>
                    <a:pt x="94" y="3"/>
                  </a:lnTo>
                  <a:lnTo>
                    <a:pt x="118" y="0"/>
                  </a:lnTo>
                  <a:lnTo>
                    <a:pt x="141" y="2"/>
                  </a:lnTo>
                  <a:lnTo>
                    <a:pt x="164" y="8"/>
                  </a:lnTo>
                  <a:lnTo>
                    <a:pt x="185" y="19"/>
                  </a:lnTo>
                  <a:lnTo>
                    <a:pt x="204" y="33"/>
                  </a:lnTo>
                  <a:lnTo>
                    <a:pt x="220" y="51"/>
                  </a:lnTo>
                  <a:lnTo>
                    <a:pt x="231" y="72"/>
                  </a:lnTo>
                  <a:lnTo>
                    <a:pt x="239" y="94"/>
                  </a:lnTo>
                  <a:lnTo>
                    <a:pt x="242" y="118"/>
                  </a:lnTo>
                  <a:lnTo>
                    <a:pt x="240" y="141"/>
                  </a:lnTo>
                  <a:lnTo>
                    <a:pt x="234" y="164"/>
                  </a:lnTo>
                  <a:lnTo>
                    <a:pt x="223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3" name="Line 236"/>
            <p:cNvCxnSpPr>
              <a:cxnSpLocks noChangeShapeType="1"/>
            </p:cNvCxnSpPr>
            <p:nvPr/>
          </p:nvCxnSpPr>
          <p:spPr bwMode="auto">
            <a:xfrm>
              <a:off x="60325" y="175260"/>
              <a:ext cx="2812415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Freeform 237"/>
            <p:cNvSpPr>
              <a:spLocks noChangeAspect="1"/>
            </p:cNvSpPr>
            <p:nvPr/>
          </p:nvSpPr>
          <p:spPr bwMode="auto">
            <a:xfrm>
              <a:off x="60325" y="50165"/>
              <a:ext cx="2806065" cy="990600"/>
            </a:xfrm>
            <a:custGeom>
              <a:avLst/>
              <a:gdLst>
                <a:gd name="T0" fmla="*/ 134 w 6200"/>
                <a:gd name="T1" fmla="*/ 0 h 2720"/>
                <a:gd name="T2" fmla="*/ 6067 w 6200"/>
                <a:gd name="T3" fmla="*/ 0 h 2720"/>
                <a:gd name="T4" fmla="*/ 6200 w 6200"/>
                <a:gd name="T5" fmla="*/ 134 h 2720"/>
                <a:gd name="T6" fmla="*/ 6200 w 6200"/>
                <a:gd name="T7" fmla="*/ 2587 h 2720"/>
                <a:gd name="T8" fmla="*/ 6067 w 6200"/>
                <a:gd name="T9" fmla="*/ 2720 h 2720"/>
                <a:gd name="T10" fmla="*/ 134 w 6200"/>
                <a:gd name="T11" fmla="*/ 2720 h 2720"/>
                <a:gd name="T12" fmla="*/ 0 w 6200"/>
                <a:gd name="T13" fmla="*/ 2587 h 2720"/>
                <a:gd name="T14" fmla="*/ 0 w 6200"/>
                <a:gd name="T15" fmla="*/ 134 h 2720"/>
                <a:gd name="T16" fmla="*/ 134 w 6200"/>
                <a:gd name="T17" fmla="*/ 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0" h="2720">
                  <a:moveTo>
                    <a:pt x="134" y="0"/>
                  </a:moveTo>
                  <a:lnTo>
                    <a:pt x="6067" y="0"/>
                  </a:lnTo>
                  <a:cubicBezTo>
                    <a:pt x="6141" y="0"/>
                    <a:pt x="6200" y="60"/>
                    <a:pt x="6200" y="134"/>
                  </a:cubicBezTo>
                  <a:lnTo>
                    <a:pt x="6200" y="2587"/>
                  </a:lnTo>
                  <a:cubicBezTo>
                    <a:pt x="6200" y="2661"/>
                    <a:pt x="6141" y="2720"/>
                    <a:pt x="6067" y="2720"/>
                  </a:cubicBezTo>
                  <a:lnTo>
                    <a:pt x="134" y="2720"/>
                  </a:lnTo>
                  <a:cubicBezTo>
                    <a:pt x="60" y="2720"/>
                    <a:pt x="0" y="2661"/>
                    <a:pt x="0" y="2587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5" name="Line 238"/>
            <p:cNvCxnSpPr>
              <a:cxnSpLocks noChangeShapeType="1"/>
            </p:cNvCxnSpPr>
            <p:nvPr/>
          </p:nvCxnSpPr>
          <p:spPr bwMode="auto">
            <a:xfrm>
              <a:off x="603250" y="657860"/>
              <a:ext cx="1195070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239"/>
            <p:cNvCxnSpPr>
              <a:cxnSpLocks noChangeShapeType="1"/>
            </p:cNvCxnSpPr>
            <p:nvPr/>
          </p:nvCxnSpPr>
          <p:spPr bwMode="auto">
            <a:xfrm flipV="1">
              <a:off x="1707515" y="657860"/>
              <a:ext cx="90805" cy="3048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40"/>
            <p:cNvCxnSpPr>
              <a:cxnSpLocks noChangeShapeType="1"/>
            </p:cNvCxnSpPr>
            <p:nvPr/>
          </p:nvCxnSpPr>
          <p:spPr bwMode="auto">
            <a:xfrm flipH="1" flipV="1">
              <a:off x="1707515" y="628015"/>
              <a:ext cx="90805" cy="2984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41"/>
            <p:cNvCxnSpPr>
              <a:cxnSpLocks noChangeShapeType="1"/>
            </p:cNvCxnSpPr>
            <p:nvPr/>
          </p:nvCxnSpPr>
          <p:spPr bwMode="auto">
            <a:xfrm>
              <a:off x="349885" y="325755"/>
              <a:ext cx="0" cy="20574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42"/>
            <p:cNvCxnSpPr>
              <a:cxnSpLocks noChangeShapeType="1"/>
            </p:cNvCxnSpPr>
            <p:nvPr/>
          </p:nvCxnSpPr>
          <p:spPr bwMode="auto">
            <a:xfrm>
              <a:off x="320040" y="440690"/>
              <a:ext cx="29845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43"/>
            <p:cNvCxnSpPr>
              <a:cxnSpLocks noChangeShapeType="1"/>
            </p:cNvCxnSpPr>
            <p:nvPr/>
          </p:nvCxnSpPr>
          <p:spPr bwMode="auto">
            <a:xfrm flipV="1">
              <a:off x="349885" y="440690"/>
              <a:ext cx="30480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44"/>
            <p:cNvCxnSpPr>
              <a:cxnSpLocks noChangeShapeType="1"/>
            </p:cNvCxnSpPr>
            <p:nvPr/>
          </p:nvCxnSpPr>
          <p:spPr bwMode="auto">
            <a:xfrm>
              <a:off x="349885" y="325755"/>
              <a:ext cx="0" cy="20574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6080" y="332105"/>
              <a:ext cx="43815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/Initialize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33" name="Line 246"/>
            <p:cNvCxnSpPr>
              <a:cxnSpLocks noChangeShapeType="1"/>
            </p:cNvCxnSpPr>
            <p:nvPr/>
          </p:nvCxnSpPr>
          <p:spPr bwMode="auto">
            <a:xfrm>
              <a:off x="320040" y="440690"/>
              <a:ext cx="29845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247"/>
            <p:cNvCxnSpPr>
              <a:cxnSpLocks noChangeShapeType="1"/>
            </p:cNvCxnSpPr>
            <p:nvPr/>
          </p:nvCxnSpPr>
          <p:spPr bwMode="auto">
            <a:xfrm flipV="1">
              <a:off x="349885" y="440690"/>
              <a:ext cx="30480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248"/>
            <p:cNvCxnSpPr>
              <a:cxnSpLocks noChangeShapeType="1"/>
            </p:cNvCxnSpPr>
            <p:nvPr/>
          </p:nvCxnSpPr>
          <p:spPr bwMode="auto">
            <a:xfrm>
              <a:off x="603250" y="657860"/>
              <a:ext cx="1195070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3735" y="537845"/>
              <a:ext cx="89408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On[x == 0]/ Enable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37" name="Line 250"/>
            <p:cNvCxnSpPr>
              <a:cxnSpLocks noChangeShapeType="1"/>
            </p:cNvCxnSpPr>
            <p:nvPr/>
          </p:nvCxnSpPr>
          <p:spPr bwMode="auto">
            <a:xfrm flipV="1">
              <a:off x="1707515" y="657860"/>
              <a:ext cx="90805" cy="3048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51"/>
            <p:cNvCxnSpPr>
              <a:cxnSpLocks noChangeShapeType="1"/>
            </p:cNvCxnSpPr>
            <p:nvPr/>
          </p:nvCxnSpPr>
          <p:spPr bwMode="auto">
            <a:xfrm flipH="1" flipV="1">
              <a:off x="1707515" y="628015"/>
              <a:ext cx="90805" cy="2984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" name="Group 252"/>
            <p:cNvGrpSpPr>
              <a:grpSpLocks/>
            </p:cNvGrpSpPr>
            <p:nvPr/>
          </p:nvGrpSpPr>
          <p:grpSpPr bwMode="auto">
            <a:xfrm>
              <a:off x="2269490" y="765810"/>
              <a:ext cx="302895" cy="247650"/>
              <a:chOff x="3574" y="1521"/>
              <a:chExt cx="477" cy="390"/>
            </a:xfrm>
          </p:grpSpPr>
          <p:sp>
            <p:nvSpPr>
              <p:cNvPr id="41" name="Freeform 253"/>
              <p:cNvSpPr>
                <a:spLocks/>
              </p:cNvSpPr>
              <p:nvPr/>
            </p:nvSpPr>
            <p:spPr bwMode="auto">
              <a:xfrm>
                <a:off x="3574" y="1740"/>
                <a:ext cx="170" cy="171"/>
              </a:xfrm>
              <a:custGeom>
                <a:avLst/>
                <a:gdLst>
                  <a:gd name="T0" fmla="*/ 196 w 239"/>
                  <a:gd name="T1" fmla="*/ 213 h 240"/>
                  <a:gd name="T2" fmla="*/ 176 w 239"/>
                  <a:gd name="T3" fmla="*/ 226 h 240"/>
                  <a:gd name="T4" fmla="*/ 154 w 239"/>
                  <a:gd name="T5" fmla="*/ 235 h 240"/>
                  <a:gd name="T6" fmla="*/ 131 w 239"/>
                  <a:gd name="T7" fmla="*/ 240 h 240"/>
                  <a:gd name="T8" fmla="*/ 108 w 239"/>
                  <a:gd name="T9" fmla="*/ 240 h 240"/>
                  <a:gd name="T10" fmla="*/ 84 w 239"/>
                  <a:gd name="T11" fmla="*/ 235 h 240"/>
                  <a:gd name="T12" fmla="*/ 63 w 239"/>
                  <a:gd name="T13" fmla="*/ 226 h 240"/>
                  <a:gd name="T14" fmla="*/ 43 w 239"/>
                  <a:gd name="T15" fmla="*/ 213 h 240"/>
                  <a:gd name="T16" fmla="*/ 26 w 239"/>
                  <a:gd name="T17" fmla="*/ 196 h 240"/>
                  <a:gd name="T18" fmla="*/ 13 w 239"/>
                  <a:gd name="T19" fmla="*/ 177 h 240"/>
                  <a:gd name="T20" fmla="*/ 4 w 239"/>
                  <a:gd name="T21" fmla="*/ 155 h 240"/>
                  <a:gd name="T22" fmla="*/ 0 w 239"/>
                  <a:gd name="T23" fmla="*/ 132 h 240"/>
                  <a:gd name="T24" fmla="*/ 0 w 239"/>
                  <a:gd name="T25" fmla="*/ 108 h 240"/>
                  <a:gd name="T26" fmla="*/ 4 w 239"/>
                  <a:gd name="T27" fmla="*/ 85 h 240"/>
                  <a:gd name="T28" fmla="*/ 13 w 239"/>
                  <a:gd name="T29" fmla="*/ 63 h 240"/>
                  <a:gd name="T30" fmla="*/ 26 w 239"/>
                  <a:gd name="T31" fmla="*/ 44 h 240"/>
                  <a:gd name="T32" fmla="*/ 43 w 239"/>
                  <a:gd name="T33" fmla="*/ 27 h 240"/>
                  <a:gd name="T34" fmla="*/ 63 w 239"/>
                  <a:gd name="T35" fmla="*/ 14 h 240"/>
                  <a:gd name="T36" fmla="*/ 84 w 239"/>
                  <a:gd name="T37" fmla="*/ 5 h 240"/>
                  <a:gd name="T38" fmla="*/ 108 w 239"/>
                  <a:gd name="T39" fmla="*/ 0 h 240"/>
                  <a:gd name="T40" fmla="*/ 131 w 239"/>
                  <a:gd name="T41" fmla="*/ 0 h 240"/>
                  <a:gd name="T42" fmla="*/ 154 w 239"/>
                  <a:gd name="T43" fmla="*/ 5 h 240"/>
                  <a:gd name="T44" fmla="*/ 176 w 239"/>
                  <a:gd name="T45" fmla="*/ 14 h 240"/>
                  <a:gd name="T46" fmla="*/ 196 w 239"/>
                  <a:gd name="T47" fmla="*/ 27 h 240"/>
                  <a:gd name="T48" fmla="*/ 212 w 239"/>
                  <a:gd name="T49" fmla="*/ 44 h 240"/>
                  <a:gd name="T50" fmla="*/ 225 w 239"/>
                  <a:gd name="T51" fmla="*/ 63 h 240"/>
                  <a:gd name="T52" fmla="*/ 234 w 239"/>
                  <a:gd name="T53" fmla="*/ 85 h 240"/>
                  <a:gd name="T54" fmla="*/ 239 w 239"/>
                  <a:gd name="T55" fmla="*/ 108 h 240"/>
                  <a:gd name="T56" fmla="*/ 239 w 239"/>
                  <a:gd name="T57" fmla="*/ 132 h 240"/>
                  <a:gd name="T58" fmla="*/ 234 w 239"/>
                  <a:gd name="T59" fmla="*/ 155 h 240"/>
                  <a:gd name="T60" fmla="*/ 225 w 239"/>
                  <a:gd name="T61" fmla="*/ 177 h 240"/>
                  <a:gd name="T62" fmla="*/ 212 w 239"/>
                  <a:gd name="T63" fmla="*/ 196 h 240"/>
                  <a:gd name="T64" fmla="*/ 196 w 239"/>
                  <a:gd name="T65" fmla="*/ 21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9" h="240">
                    <a:moveTo>
                      <a:pt x="196" y="213"/>
                    </a:moveTo>
                    <a:lnTo>
                      <a:pt x="176" y="226"/>
                    </a:lnTo>
                    <a:lnTo>
                      <a:pt x="154" y="235"/>
                    </a:lnTo>
                    <a:lnTo>
                      <a:pt x="131" y="240"/>
                    </a:lnTo>
                    <a:lnTo>
                      <a:pt x="108" y="240"/>
                    </a:lnTo>
                    <a:lnTo>
                      <a:pt x="84" y="235"/>
                    </a:lnTo>
                    <a:lnTo>
                      <a:pt x="63" y="226"/>
                    </a:lnTo>
                    <a:lnTo>
                      <a:pt x="43" y="213"/>
                    </a:lnTo>
                    <a:lnTo>
                      <a:pt x="26" y="196"/>
                    </a:lnTo>
                    <a:lnTo>
                      <a:pt x="13" y="177"/>
                    </a:lnTo>
                    <a:lnTo>
                      <a:pt x="4" y="155"/>
                    </a:lnTo>
                    <a:lnTo>
                      <a:pt x="0" y="132"/>
                    </a:lnTo>
                    <a:lnTo>
                      <a:pt x="0" y="108"/>
                    </a:lnTo>
                    <a:lnTo>
                      <a:pt x="4" y="85"/>
                    </a:lnTo>
                    <a:lnTo>
                      <a:pt x="13" y="63"/>
                    </a:lnTo>
                    <a:lnTo>
                      <a:pt x="26" y="44"/>
                    </a:lnTo>
                    <a:lnTo>
                      <a:pt x="43" y="27"/>
                    </a:lnTo>
                    <a:lnTo>
                      <a:pt x="63" y="14"/>
                    </a:lnTo>
                    <a:lnTo>
                      <a:pt x="84" y="5"/>
                    </a:lnTo>
                    <a:lnTo>
                      <a:pt x="108" y="0"/>
                    </a:lnTo>
                    <a:lnTo>
                      <a:pt x="131" y="0"/>
                    </a:lnTo>
                    <a:lnTo>
                      <a:pt x="154" y="5"/>
                    </a:lnTo>
                    <a:lnTo>
                      <a:pt x="176" y="14"/>
                    </a:lnTo>
                    <a:lnTo>
                      <a:pt x="196" y="27"/>
                    </a:lnTo>
                    <a:lnTo>
                      <a:pt x="212" y="44"/>
                    </a:lnTo>
                    <a:lnTo>
                      <a:pt x="225" y="63"/>
                    </a:lnTo>
                    <a:lnTo>
                      <a:pt x="234" y="85"/>
                    </a:lnTo>
                    <a:lnTo>
                      <a:pt x="239" y="108"/>
                    </a:lnTo>
                    <a:lnTo>
                      <a:pt x="239" y="132"/>
                    </a:lnTo>
                    <a:lnTo>
                      <a:pt x="234" y="155"/>
                    </a:lnTo>
                    <a:lnTo>
                      <a:pt x="225" y="177"/>
                    </a:lnTo>
                    <a:lnTo>
                      <a:pt x="212" y="196"/>
                    </a:lnTo>
                    <a:lnTo>
                      <a:pt x="196" y="213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42" name="Line 254"/>
              <p:cNvCxnSpPr>
                <a:cxnSpLocks noChangeShapeType="1"/>
              </p:cNvCxnSpPr>
              <p:nvPr/>
            </p:nvCxnSpPr>
            <p:spPr bwMode="auto">
              <a:xfrm>
                <a:off x="3669" y="1521"/>
                <a:ext cx="0" cy="219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3801" y="1579"/>
                <a:ext cx="25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Off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44" name="Line 256"/>
              <p:cNvCxnSpPr>
                <a:cxnSpLocks noChangeShapeType="1"/>
              </p:cNvCxnSpPr>
              <p:nvPr/>
            </p:nvCxnSpPr>
            <p:spPr bwMode="auto">
              <a:xfrm>
                <a:off x="3621" y="1597"/>
                <a:ext cx="48" cy="143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Line 257"/>
              <p:cNvCxnSpPr>
                <a:cxnSpLocks noChangeShapeType="1"/>
              </p:cNvCxnSpPr>
              <p:nvPr/>
            </p:nvCxnSpPr>
            <p:spPr bwMode="auto">
              <a:xfrm flipV="1">
                <a:off x="3669" y="1596"/>
                <a:ext cx="46" cy="144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0" name="Oval 258"/>
            <p:cNvSpPr>
              <a:spLocks noChangeArrowheads="1"/>
            </p:cNvSpPr>
            <p:nvPr/>
          </p:nvSpPr>
          <p:spPr bwMode="auto">
            <a:xfrm>
              <a:off x="2305685" y="943610"/>
              <a:ext cx="28575" cy="29210"/>
            </a:xfrm>
            <a:prstGeom prst="ellipse">
              <a:avLst/>
            </a:prstGeom>
            <a:noFill/>
            <a:ln w="3238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5543362" y="4223209"/>
            <a:ext cx="122169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7" name="Forme libre 76"/>
          <p:cNvSpPr/>
          <p:nvPr/>
        </p:nvSpPr>
        <p:spPr>
          <a:xfrm>
            <a:off x="2686639" y="405353"/>
            <a:ext cx="5957740" cy="3242820"/>
          </a:xfrm>
          <a:custGeom>
            <a:avLst/>
            <a:gdLst>
              <a:gd name="connsiteX0" fmla="*/ 56561 w 5957740"/>
              <a:gd name="connsiteY0" fmla="*/ 0 h 3242820"/>
              <a:gd name="connsiteX1" fmla="*/ 3308808 w 5957740"/>
              <a:gd name="connsiteY1" fmla="*/ 28280 h 3242820"/>
              <a:gd name="connsiteX2" fmla="*/ 3355942 w 5957740"/>
              <a:gd name="connsiteY2" fmla="*/ 1696824 h 3242820"/>
              <a:gd name="connsiteX3" fmla="*/ 5948314 w 5957740"/>
              <a:gd name="connsiteY3" fmla="*/ 1753385 h 3242820"/>
              <a:gd name="connsiteX4" fmla="*/ 5957740 w 5957740"/>
              <a:gd name="connsiteY4" fmla="*/ 3242820 h 3242820"/>
              <a:gd name="connsiteX5" fmla="*/ 2960017 w 5957740"/>
              <a:gd name="connsiteY5" fmla="*/ 3214540 h 3242820"/>
              <a:gd name="connsiteX6" fmla="*/ 2922309 w 5957740"/>
              <a:gd name="connsiteY6" fmla="*/ 1696824 h 3242820"/>
              <a:gd name="connsiteX7" fmla="*/ 0 w 5957740"/>
              <a:gd name="connsiteY7" fmla="*/ 1470581 h 3242820"/>
              <a:gd name="connsiteX8" fmla="*/ 56561 w 5957740"/>
              <a:gd name="connsiteY8" fmla="*/ 0 h 32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57740" h="3242820">
                <a:moveTo>
                  <a:pt x="56561" y="0"/>
                </a:moveTo>
                <a:lnTo>
                  <a:pt x="3308808" y="28280"/>
                </a:lnTo>
                <a:lnTo>
                  <a:pt x="3355942" y="1696824"/>
                </a:lnTo>
                <a:lnTo>
                  <a:pt x="5948314" y="1753385"/>
                </a:lnTo>
                <a:lnTo>
                  <a:pt x="5957740" y="3242820"/>
                </a:lnTo>
                <a:lnTo>
                  <a:pt x="2960017" y="3214540"/>
                </a:lnTo>
                <a:lnTo>
                  <a:pt x="2922309" y="1696824"/>
                </a:lnTo>
                <a:lnTo>
                  <a:pt x="0" y="1470581"/>
                </a:lnTo>
                <a:lnTo>
                  <a:pt x="56561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orme libre 80"/>
          <p:cNvSpPr/>
          <p:nvPr/>
        </p:nvSpPr>
        <p:spPr>
          <a:xfrm>
            <a:off x="5665509" y="725864"/>
            <a:ext cx="5976594" cy="2102177"/>
          </a:xfrm>
          <a:custGeom>
            <a:avLst/>
            <a:gdLst>
              <a:gd name="connsiteX0" fmla="*/ 3318235 w 5976594"/>
              <a:gd name="connsiteY0" fmla="*/ 37707 h 2102177"/>
              <a:gd name="connsiteX1" fmla="*/ 0 w 5976594"/>
              <a:gd name="connsiteY1" fmla="*/ 1715678 h 2102177"/>
              <a:gd name="connsiteX2" fmla="*/ 226244 w 5976594"/>
              <a:gd name="connsiteY2" fmla="*/ 2102177 h 2102177"/>
              <a:gd name="connsiteX3" fmla="*/ 527901 w 5976594"/>
              <a:gd name="connsiteY3" fmla="*/ 2092750 h 2102177"/>
              <a:gd name="connsiteX4" fmla="*/ 3384223 w 5976594"/>
              <a:gd name="connsiteY4" fmla="*/ 895546 h 2102177"/>
              <a:gd name="connsiteX5" fmla="*/ 5816338 w 5976594"/>
              <a:gd name="connsiteY5" fmla="*/ 857839 h 2102177"/>
              <a:gd name="connsiteX6" fmla="*/ 5976594 w 5976594"/>
              <a:gd name="connsiteY6" fmla="*/ 0 h 2102177"/>
              <a:gd name="connsiteX7" fmla="*/ 3318235 w 5976594"/>
              <a:gd name="connsiteY7" fmla="*/ 37707 h 210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6594" h="2102177">
                <a:moveTo>
                  <a:pt x="3318235" y="37707"/>
                </a:moveTo>
                <a:lnTo>
                  <a:pt x="0" y="1715678"/>
                </a:lnTo>
                <a:lnTo>
                  <a:pt x="226244" y="2102177"/>
                </a:lnTo>
                <a:lnTo>
                  <a:pt x="527901" y="2092750"/>
                </a:lnTo>
                <a:lnTo>
                  <a:pt x="3384223" y="895546"/>
                </a:lnTo>
                <a:lnTo>
                  <a:pt x="5816338" y="857839"/>
                </a:lnTo>
                <a:lnTo>
                  <a:pt x="5976594" y="0"/>
                </a:lnTo>
                <a:lnTo>
                  <a:pt x="3318235" y="37707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>
          <a:xfrm>
            <a:off x="6325386" y="1649691"/>
            <a:ext cx="5665509" cy="1866507"/>
          </a:xfrm>
          <a:custGeom>
            <a:avLst/>
            <a:gdLst>
              <a:gd name="connsiteX0" fmla="*/ 2762053 w 5665509"/>
              <a:gd name="connsiteY0" fmla="*/ 37707 h 1866507"/>
              <a:gd name="connsiteX1" fmla="*/ 9426 w 5665509"/>
              <a:gd name="connsiteY1" fmla="*/ 1206631 h 1866507"/>
              <a:gd name="connsiteX2" fmla="*/ 0 w 5665509"/>
              <a:gd name="connsiteY2" fmla="*/ 1489435 h 1866507"/>
              <a:gd name="connsiteX3" fmla="*/ 904973 w 5665509"/>
              <a:gd name="connsiteY3" fmla="*/ 1480008 h 1866507"/>
              <a:gd name="connsiteX4" fmla="*/ 989814 w 5665509"/>
              <a:gd name="connsiteY4" fmla="*/ 961534 h 1866507"/>
              <a:gd name="connsiteX5" fmla="*/ 1159496 w 5665509"/>
              <a:gd name="connsiteY5" fmla="*/ 791851 h 1866507"/>
              <a:gd name="connsiteX6" fmla="*/ 2564090 w 5665509"/>
              <a:gd name="connsiteY6" fmla="*/ 433633 h 1866507"/>
              <a:gd name="connsiteX7" fmla="*/ 2658358 w 5665509"/>
              <a:gd name="connsiteY7" fmla="*/ 1866507 h 1866507"/>
              <a:gd name="connsiteX8" fmla="*/ 5307290 w 5665509"/>
              <a:gd name="connsiteY8" fmla="*/ 1781666 h 1866507"/>
              <a:gd name="connsiteX9" fmla="*/ 5665509 w 5665509"/>
              <a:gd name="connsiteY9" fmla="*/ 857839 h 1866507"/>
              <a:gd name="connsiteX10" fmla="*/ 4741682 w 5665509"/>
              <a:gd name="connsiteY10" fmla="*/ 0 h 1866507"/>
              <a:gd name="connsiteX11" fmla="*/ 2762053 w 5665509"/>
              <a:gd name="connsiteY11" fmla="*/ 37707 h 186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65509" h="1866507">
                <a:moveTo>
                  <a:pt x="2762053" y="37707"/>
                </a:moveTo>
                <a:lnTo>
                  <a:pt x="9426" y="1206631"/>
                </a:lnTo>
                <a:lnTo>
                  <a:pt x="0" y="1489435"/>
                </a:lnTo>
                <a:lnTo>
                  <a:pt x="904973" y="1480008"/>
                </a:lnTo>
                <a:lnTo>
                  <a:pt x="989814" y="961534"/>
                </a:lnTo>
                <a:lnTo>
                  <a:pt x="1159496" y="791851"/>
                </a:lnTo>
                <a:lnTo>
                  <a:pt x="2564090" y="433633"/>
                </a:lnTo>
                <a:lnTo>
                  <a:pt x="2658358" y="1866507"/>
                </a:lnTo>
                <a:lnTo>
                  <a:pt x="5307290" y="1781666"/>
                </a:lnTo>
                <a:lnTo>
                  <a:pt x="5665509" y="857839"/>
                </a:lnTo>
                <a:lnTo>
                  <a:pt x="4741682" y="0"/>
                </a:lnTo>
                <a:lnTo>
                  <a:pt x="2762053" y="37707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7880808" y="3205113"/>
            <a:ext cx="3516198" cy="1593130"/>
          </a:xfrm>
          <a:custGeom>
            <a:avLst/>
            <a:gdLst>
              <a:gd name="connsiteX0" fmla="*/ 1065229 w 3516198"/>
              <a:gd name="connsiteY0" fmla="*/ 358219 h 1593130"/>
              <a:gd name="connsiteX1" fmla="*/ 367646 w 3516198"/>
              <a:gd name="connsiteY1" fmla="*/ 0 h 1593130"/>
              <a:gd name="connsiteX2" fmla="*/ 0 w 3516198"/>
              <a:gd name="connsiteY2" fmla="*/ 9427 h 1593130"/>
              <a:gd name="connsiteX3" fmla="*/ 9427 w 3516198"/>
              <a:gd name="connsiteY3" fmla="*/ 575035 h 1593130"/>
              <a:gd name="connsiteX4" fmla="*/ 1093510 w 3516198"/>
              <a:gd name="connsiteY4" fmla="*/ 1574277 h 1593130"/>
              <a:gd name="connsiteX5" fmla="*/ 3016578 w 3516198"/>
              <a:gd name="connsiteY5" fmla="*/ 1593130 h 1593130"/>
              <a:gd name="connsiteX6" fmla="*/ 3516198 w 3516198"/>
              <a:gd name="connsiteY6" fmla="*/ 367646 h 1593130"/>
              <a:gd name="connsiteX7" fmla="*/ 2771481 w 3516198"/>
              <a:gd name="connsiteY7" fmla="*/ 320512 h 1593130"/>
              <a:gd name="connsiteX8" fmla="*/ 1065229 w 3516198"/>
              <a:gd name="connsiteY8" fmla="*/ 358219 h 15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6198" h="1593130">
                <a:moveTo>
                  <a:pt x="1065229" y="358219"/>
                </a:moveTo>
                <a:lnTo>
                  <a:pt x="367646" y="0"/>
                </a:lnTo>
                <a:lnTo>
                  <a:pt x="0" y="9427"/>
                </a:lnTo>
                <a:lnTo>
                  <a:pt x="9427" y="575035"/>
                </a:lnTo>
                <a:lnTo>
                  <a:pt x="1093510" y="1574277"/>
                </a:lnTo>
                <a:lnTo>
                  <a:pt x="3016578" y="1593130"/>
                </a:lnTo>
                <a:lnTo>
                  <a:pt x="3516198" y="367646"/>
                </a:lnTo>
                <a:lnTo>
                  <a:pt x="2771481" y="320512"/>
                </a:lnTo>
                <a:lnTo>
                  <a:pt x="1065229" y="358219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 88"/>
          <p:cNvSpPr/>
          <p:nvPr/>
        </p:nvSpPr>
        <p:spPr>
          <a:xfrm>
            <a:off x="2454033" y="1957582"/>
            <a:ext cx="3843072" cy="1351226"/>
          </a:xfrm>
          <a:custGeom>
            <a:avLst/>
            <a:gdLst>
              <a:gd name="connsiteX0" fmla="*/ 113122 w 3893270"/>
              <a:gd name="connsiteY0" fmla="*/ 47134 h 1338606"/>
              <a:gd name="connsiteX1" fmla="*/ 1979629 w 3893270"/>
              <a:gd name="connsiteY1" fmla="*/ 84841 h 1338606"/>
              <a:gd name="connsiteX2" fmla="*/ 3082565 w 3893270"/>
              <a:gd name="connsiteY2" fmla="*/ 565608 h 1338606"/>
              <a:gd name="connsiteX3" fmla="*/ 3893270 w 3893270"/>
              <a:gd name="connsiteY3" fmla="*/ 857839 h 1338606"/>
              <a:gd name="connsiteX4" fmla="*/ 3874417 w 3893270"/>
              <a:gd name="connsiteY4" fmla="*/ 1338606 h 1338606"/>
              <a:gd name="connsiteX5" fmla="*/ 3120272 w 3893270"/>
              <a:gd name="connsiteY5" fmla="*/ 1310326 h 1338606"/>
              <a:gd name="connsiteX6" fmla="*/ 103695 w 3893270"/>
              <a:gd name="connsiteY6" fmla="*/ 1244338 h 1338606"/>
              <a:gd name="connsiteX7" fmla="*/ 0 w 3893270"/>
              <a:gd name="connsiteY7" fmla="*/ 0 h 1338606"/>
              <a:gd name="connsiteX8" fmla="*/ 113122 w 3893270"/>
              <a:gd name="connsiteY8" fmla="*/ 47134 h 13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3270" h="1338606">
                <a:moveTo>
                  <a:pt x="113122" y="47134"/>
                </a:moveTo>
                <a:lnTo>
                  <a:pt x="1979629" y="84841"/>
                </a:lnTo>
                <a:lnTo>
                  <a:pt x="3082565" y="565608"/>
                </a:lnTo>
                <a:lnTo>
                  <a:pt x="3893270" y="857839"/>
                </a:lnTo>
                <a:lnTo>
                  <a:pt x="3874417" y="1338606"/>
                </a:lnTo>
                <a:lnTo>
                  <a:pt x="3120272" y="1310326"/>
                </a:lnTo>
                <a:lnTo>
                  <a:pt x="103695" y="1244338"/>
                </a:lnTo>
                <a:lnTo>
                  <a:pt x="0" y="0"/>
                </a:lnTo>
                <a:lnTo>
                  <a:pt x="113122" y="4713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 90"/>
          <p:cNvSpPr/>
          <p:nvPr/>
        </p:nvSpPr>
        <p:spPr>
          <a:xfrm>
            <a:off x="2460396" y="2516957"/>
            <a:ext cx="6023728" cy="2384981"/>
          </a:xfrm>
          <a:custGeom>
            <a:avLst/>
            <a:gdLst>
              <a:gd name="connsiteX0" fmla="*/ 4977352 w 6023728"/>
              <a:gd name="connsiteY0" fmla="*/ 75414 h 2384981"/>
              <a:gd name="connsiteX1" fmla="*/ 4788816 w 6023728"/>
              <a:gd name="connsiteY1" fmla="*/ 838985 h 2384981"/>
              <a:gd name="connsiteX2" fmla="*/ 2215299 w 6023728"/>
              <a:gd name="connsiteY2" fmla="*/ 820132 h 2384981"/>
              <a:gd name="connsiteX3" fmla="*/ 0 w 6023728"/>
              <a:gd name="connsiteY3" fmla="*/ 801278 h 2384981"/>
              <a:gd name="connsiteX4" fmla="*/ 0 w 6023728"/>
              <a:gd name="connsiteY4" fmla="*/ 2384981 h 2384981"/>
              <a:gd name="connsiteX5" fmla="*/ 3450210 w 6023728"/>
              <a:gd name="connsiteY5" fmla="*/ 2234152 h 2384981"/>
              <a:gd name="connsiteX6" fmla="*/ 4383464 w 6023728"/>
              <a:gd name="connsiteY6" fmla="*/ 1875934 h 2384981"/>
              <a:gd name="connsiteX7" fmla="*/ 6023728 w 6023728"/>
              <a:gd name="connsiteY7" fmla="*/ 707010 h 2384981"/>
              <a:gd name="connsiteX8" fmla="*/ 5986020 w 6023728"/>
              <a:gd name="connsiteY8" fmla="*/ 0 h 2384981"/>
              <a:gd name="connsiteX9" fmla="*/ 4977352 w 6023728"/>
              <a:gd name="connsiteY9" fmla="*/ 75414 h 238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23728" h="2384981">
                <a:moveTo>
                  <a:pt x="4977352" y="75414"/>
                </a:moveTo>
                <a:lnTo>
                  <a:pt x="4788816" y="838985"/>
                </a:lnTo>
                <a:lnTo>
                  <a:pt x="2215299" y="820132"/>
                </a:lnTo>
                <a:lnTo>
                  <a:pt x="0" y="801278"/>
                </a:lnTo>
                <a:lnTo>
                  <a:pt x="0" y="2384981"/>
                </a:lnTo>
                <a:lnTo>
                  <a:pt x="3450210" y="2234152"/>
                </a:lnTo>
                <a:lnTo>
                  <a:pt x="4383464" y="1875934"/>
                </a:lnTo>
                <a:lnTo>
                  <a:pt x="6023728" y="707010"/>
                </a:lnTo>
                <a:lnTo>
                  <a:pt x="5986020" y="0"/>
                </a:lnTo>
                <a:lnTo>
                  <a:pt x="4977352" y="75414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13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17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9</cp:revision>
  <dcterms:created xsi:type="dcterms:W3CDTF">2016-04-11T19:32:11Z</dcterms:created>
  <dcterms:modified xsi:type="dcterms:W3CDTF">2016-04-12T09:05:54Z</dcterms:modified>
</cp:coreProperties>
</file>