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8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7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94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6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5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4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57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3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8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2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45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7B8C-FC4F-42E2-A499-E9DAC9109D59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5543362" y="2198064"/>
            <a:ext cx="12216920" cy="60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1960118" y="1058781"/>
            <a:ext cx="8767308" cy="4043828"/>
            <a:chOff x="3009272" y="1232035"/>
            <a:chExt cx="8767308" cy="4043828"/>
          </a:xfrm>
        </p:grpSpPr>
        <p:graphicFrame>
          <p:nvGraphicFramePr>
            <p:cNvPr id="92" name="Obje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1389"/>
                </p:ext>
              </p:extLst>
            </p:nvPr>
          </p:nvGraphicFramePr>
          <p:xfrm>
            <a:off x="3009272" y="1232035"/>
            <a:ext cx="6318270" cy="4043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Document" r:id="rId3" imgW="5971272" imgH="3819202" progId="Word.Document.12">
                    <p:embed/>
                  </p:oleObj>
                </mc:Choice>
                <mc:Fallback>
                  <p:oleObj name="Document" r:id="rId3" imgW="5971272" imgH="3819202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09272" y="1232035"/>
                          <a:ext cx="6318270" cy="4043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Zone de dessin 223"/>
            <p:cNvGrpSpPr/>
            <p:nvPr/>
          </p:nvGrpSpPr>
          <p:grpSpPr>
            <a:xfrm>
              <a:off x="5602687" y="2293550"/>
              <a:ext cx="3134014" cy="1576241"/>
              <a:chOff x="0" y="0"/>
              <a:chExt cx="2950845" cy="10668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2950845" cy="1066800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157605" y="43815"/>
                <a:ext cx="62865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StateMachine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60325" y="177165"/>
                <a:ext cx="2812415" cy="864870"/>
              </a:xfrm>
              <a:prstGeom prst="rect">
                <a:avLst/>
              </a:prstGeom>
              <a:solidFill>
                <a:srgbClr val="E1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" name="Freeform 227"/>
              <p:cNvSpPr>
                <a:spLocks/>
              </p:cNvSpPr>
              <p:nvPr/>
            </p:nvSpPr>
            <p:spPr bwMode="auto">
              <a:xfrm>
                <a:off x="90805" y="531495"/>
                <a:ext cx="512445" cy="259715"/>
              </a:xfrm>
              <a:custGeom>
                <a:avLst/>
                <a:gdLst>
                  <a:gd name="T0" fmla="*/ 133 w 1133"/>
                  <a:gd name="T1" fmla="*/ 0 h 574"/>
                  <a:gd name="T2" fmla="*/ 1000 w 1133"/>
                  <a:gd name="T3" fmla="*/ 0 h 574"/>
                  <a:gd name="T4" fmla="*/ 1133 w 1133"/>
                  <a:gd name="T5" fmla="*/ 134 h 574"/>
                  <a:gd name="T6" fmla="*/ 1133 w 1133"/>
                  <a:gd name="T7" fmla="*/ 440 h 574"/>
                  <a:gd name="T8" fmla="*/ 1000 w 1133"/>
                  <a:gd name="T9" fmla="*/ 574 h 574"/>
                  <a:gd name="T10" fmla="*/ 133 w 1133"/>
                  <a:gd name="T11" fmla="*/ 574 h 574"/>
                  <a:gd name="T12" fmla="*/ 0 w 1133"/>
                  <a:gd name="T13" fmla="*/ 440 h 574"/>
                  <a:gd name="T14" fmla="*/ 0 w 1133"/>
                  <a:gd name="T15" fmla="*/ 134 h 574"/>
                  <a:gd name="T16" fmla="*/ 133 w 1133"/>
                  <a:gd name="T17" fmla="*/ 0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3" h="574">
                    <a:moveTo>
                      <a:pt x="133" y="0"/>
                    </a:moveTo>
                    <a:lnTo>
                      <a:pt x="1000" y="0"/>
                    </a:lnTo>
                    <a:cubicBezTo>
                      <a:pt x="1074" y="0"/>
                      <a:pt x="1133" y="60"/>
                      <a:pt x="1133" y="134"/>
                    </a:cubicBezTo>
                    <a:lnTo>
                      <a:pt x="1133" y="440"/>
                    </a:lnTo>
                    <a:cubicBezTo>
                      <a:pt x="1133" y="514"/>
                      <a:pt x="1074" y="574"/>
                      <a:pt x="1000" y="574"/>
                    </a:cubicBezTo>
                    <a:lnTo>
                      <a:pt x="133" y="574"/>
                    </a:lnTo>
                    <a:cubicBezTo>
                      <a:pt x="59" y="574"/>
                      <a:pt x="0" y="514"/>
                      <a:pt x="0" y="440"/>
                    </a:cubicBezTo>
                    <a:lnTo>
                      <a:pt x="0" y="134"/>
                    </a:lnTo>
                    <a:cubicBezTo>
                      <a:pt x="0" y="60"/>
                      <a:pt x="59" y="0"/>
                      <a:pt x="1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60020" y="549910"/>
                <a:ext cx="375285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Stopped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" name="Freeform 229"/>
              <p:cNvSpPr>
                <a:spLocks/>
              </p:cNvSpPr>
              <p:nvPr/>
            </p:nvSpPr>
            <p:spPr bwMode="auto">
              <a:xfrm>
                <a:off x="90805" y="531495"/>
                <a:ext cx="506730" cy="253365"/>
              </a:xfrm>
              <a:custGeom>
                <a:avLst/>
                <a:gdLst>
                  <a:gd name="T0" fmla="*/ 133 w 1120"/>
                  <a:gd name="T1" fmla="*/ 0 h 560"/>
                  <a:gd name="T2" fmla="*/ 987 w 1120"/>
                  <a:gd name="T3" fmla="*/ 0 h 560"/>
                  <a:gd name="T4" fmla="*/ 1120 w 1120"/>
                  <a:gd name="T5" fmla="*/ 134 h 560"/>
                  <a:gd name="T6" fmla="*/ 1120 w 1120"/>
                  <a:gd name="T7" fmla="*/ 427 h 560"/>
                  <a:gd name="T8" fmla="*/ 987 w 1120"/>
                  <a:gd name="T9" fmla="*/ 560 h 560"/>
                  <a:gd name="T10" fmla="*/ 133 w 1120"/>
                  <a:gd name="T11" fmla="*/ 560 h 560"/>
                  <a:gd name="T12" fmla="*/ 0 w 1120"/>
                  <a:gd name="T13" fmla="*/ 427 h 560"/>
                  <a:gd name="T14" fmla="*/ 0 w 1120"/>
                  <a:gd name="T15" fmla="*/ 134 h 560"/>
                  <a:gd name="T16" fmla="*/ 133 w 1120"/>
                  <a:gd name="T17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0" h="560">
                    <a:moveTo>
                      <a:pt x="133" y="0"/>
                    </a:moveTo>
                    <a:lnTo>
                      <a:pt x="987" y="0"/>
                    </a:lnTo>
                    <a:cubicBezTo>
                      <a:pt x="1061" y="0"/>
                      <a:pt x="1120" y="60"/>
                      <a:pt x="1120" y="134"/>
                    </a:cubicBezTo>
                    <a:lnTo>
                      <a:pt x="1120" y="427"/>
                    </a:lnTo>
                    <a:cubicBezTo>
                      <a:pt x="1120" y="501"/>
                      <a:pt x="1061" y="560"/>
                      <a:pt x="987" y="560"/>
                    </a:cubicBezTo>
                    <a:lnTo>
                      <a:pt x="133" y="560"/>
                    </a:lnTo>
                    <a:cubicBezTo>
                      <a:pt x="59" y="560"/>
                      <a:pt x="0" y="501"/>
                      <a:pt x="0" y="427"/>
                    </a:cubicBezTo>
                    <a:lnTo>
                      <a:pt x="0" y="134"/>
                    </a:lnTo>
                    <a:cubicBezTo>
                      <a:pt x="0" y="60"/>
                      <a:pt x="59" y="0"/>
                      <a:pt x="133" y="0"/>
                    </a:cubicBezTo>
                    <a:close/>
                  </a:path>
                </a:pathLst>
              </a:custGeom>
              <a:noFill/>
              <a:ln w="698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798320" y="349885"/>
                <a:ext cx="953770" cy="4025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026920" y="328930"/>
                <a:ext cx="45720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Operating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929765" y="450215"/>
                <a:ext cx="644525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/entry Prepare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975485" y="598170"/>
                <a:ext cx="581025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/exit Disable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9" name="Freeform 234"/>
              <p:cNvSpPr>
                <a:spLocks/>
              </p:cNvSpPr>
              <p:nvPr/>
            </p:nvSpPr>
            <p:spPr bwMode="auto">
              <a:xfrm>
                <a:off x="1798320" y="349885"/>
                <a:ext cx="948055" cy="413385"/>
              </a:xfrm>
              <a:custGeom>
                <a:avLst/>
                <a:gdLst>
                  <a:gd name="T0" fmla="*/ 134 w 2094"/>
                  <a:gd name="T1" fmla="*/ 0 h 1347"/>
                  <a:gd name="T2" fmla="*/ 1960 w 2094"/>
                  <a:gd name="T3" fmla="*/ 0 h 1347"/>
                  <a:gd name="T4" fmla="*/ 2094 w 2094"/>
                  <a:gd name="T5" fmla="*/ 134 h 1347"/>
                  <a:gd name="T6" fmla="*/ 2094 w 2094"/>
                  <a:gd name="T7" fmla="*/ 1214 h 1347"/>
                  <a:gd name="T8" fmla="*/ 1960 w 2094"/>
                  <a:gd name="T9" fmla="*/ 1347 h 1347"/>
                  <a:gd name="T10" fmla="*/ 134 w 2094"/>
                  <a:gd name="T11" fmla="*/ 1347 h 1347"/>
                  <a:gd name="T12" fmla="*/ 0 w 2094"/>
                  <a:gd name="T13" fmla="*/ 1214 h 1347"/>
                  <a:gd name="T14" fmla="*/ 0 w 2094"/>
                  <a:gd name="T15" fmla="*/ 134 h 1347"/>
                  <a:gd name="T16" fmla="*/ 134 w 2094"/>
                  <a:gd name="T17" fmla="*/ 0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4" h="1347">
                    <a:moveTo>
                      <a:pt x="134" y="0"/>
                    </a:moveTo>
                    <a:lnTo>
                      <a:pt x="1960" y="0"/>
                    </a:lnTo>
                    <a:cubicBezTo>
                      <a:pt x="2034" y="0"/>
                      <a:pt x="2094" y="60"/>
                      <a:pt x="2094" y="134"/>
                    </a:cubicBezTo>
                    <a:lnTo>
                      <a:pt x="2094" y="1214"/>
                    </a:lnTo>
                    <a:cubicBezTo>
                      <a:pt x="2094" y="1288"/>
                      <a:pt x="2034" y="1347"/>
                      <a:pt x="1960" y="1347"/>
                    </a:cubicBezTo>
                    <a:lnTo>
                      <a:pt x="134" y="1347"/>
                    </a:lnTo>
                    <a:cubicBezTo>
                      <a:pt x="60" y="1347"/>
                      <a:pt x="0" y="1288"/>
                      <a:pt x="0" y="1214"/>
                    </a:cubicBezTo>
                    <a:lnTo>
                      <a:pt x="0" y="134"/>
                    </a:lnTo>
                    <a:cubicBezTo>
                      <a:pt x="0" y="60"/>
                      <a:pt x="60" y="0"/>
                      <a:pt x="134" y="0"/>
                    </a:cubicBezTo>
                    <a:close/>
                  </a:path>
                </a:pathLst>
              </a:custGeom>
              <a:noFill/>
              <a:ln w="698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Freeform 235"/>
              <p:cNvSpPr>
                <a:spLocks/>
              </p:cNvSpPr>
              <p:nvPr/>
            </p:nvSpPr>
            <p:spPr bwMode="auto">
              <a:xfrm>
                <a:off x="295275" y="200660"/>
                <a:ext cx="109855" cy="109220"/>
              </a:xfrm>
              <a:custGeom>
                <a:avLst/>
                <a:gdLst>
                  <a:gd name="T0" fmla="*/ 223 w 242"/>
                  <a:gd name="T1" fmla="*/ 185 h 242"/>
                  <a:gd name="T2" fmla="*/ 209 w 242"/>
                  <a:gd name="T3" fmla="*/ 204 h 242"/>
                  <a:gd name="T4" fmla="*/ 191 w 242"/>
                  <a:gd name="T5" fmla="*/ 220 h 242"/>
                  <a:gd name="T6" fmla="*/ 170 w 242"/>
                  <a:gd name="T7" fmla="*/ 231 h 242"/>
                  <a:gd name="T8" fmla="*/ 148 w 242"/>
                  <a:gd name="T9" fmla="*/ 239 h 242"/>
                  <a:gd name="T10" fmla="*/ 124 w 242"/>
                  <a:gd name="T11" fmla="*/ 242 h 242"/>
                  <a:gd name="T12" fmla="*/ 101 w 242"/>
                  <a:gd name="T13" fmla="*/ 240 h 242"/>
                  <a:gd name="T14" fmla="*/ 78 w 242"/>
                  <a:gd name="T15" fmla="*/ 234 h 242"/>
                  <a:gd name="T16" fmla="*/ 57 w 242"/>
                  <a:gd name="T17" fmla="*/ 223 h 242"/>
                  <a:gd name="T18" fmla="*/ 38 w 242"/>
                  <a:gd name="T19" fmla="*/ 209 h 242"/>
                  <a:gd name="T20" fmla="*/ 22 w 242"/>
                  <a:gd name="T21" fmla="*/ 191 h 242"/>
                  <a:gd name="T22" fmla="*/ 11 w 242"/>
                  <a:gd name="T23" fmla="*/ 170 h 242"/>
                  <a:gd name="T24" fmla="*/ 3 w 242"/>
                  <a:gd name="T25" fmla="*/ 148 h 242"/>
                  <a:gd name="T26" fmla="*/ 0 w 242"/>
                  <a:gd name="T27" fmla="*/ 124 h 242"/>
                  <a:gd name="T28" fmla="*/ 2 w 242"/>
                  <a:gd name="T29" fmla="*/ 101 h 242"/>
                  <a:gd name="T30" fmla="*/ 8 w 242"/>
                  <a:gd name="T31" fmla="*/ 78 h 242"/>
                  <a:gd name="T32" fmla="*/ 19 w 242"/>
                  <a:gd name="T33" fmla="*/ 57 h 242"/>
                  <a:gd name="T34" fmla="*/ 33 w 242"/>
                  <a:gd name="T35" fmla="*/ 38 h 242"/>
                  <a:gd name="T36" fmla="*/ 51 w 242"/>
                  <a:gd name="T37" fmla="*/ 22 h 242"/>
                  <a:gd name="T38" fmla="*/ 72 w 242"/>
                  <a:gd name="T39" fmla="*/ 11 h 242"/>
                  <a:gd name="T40" fmla="*/ 94 w 242"/>
                  <a:gd name="T41" fmla="*/ 3 h 242"/>
                  <a:gd name="T42" fmla="*/ 118 w 242"/>
                  <a:gd name="T43" fmla="*/ 0 h 242"/>
                  <a:gd name="T44" fmla="*/ 141 w 242"/>
                  <a:gd name="T45" fmla="*/ 2 h 242"/>
                  <a:gd name="T46" fmla="*/ 164 w 242"/>
                  <a:gd name="T47" fmla="*/ 8 h 242"/>
                  <a:gd name="T48" fmla="*/ 185 w 242"/>
                  <a:gd name="T49" fmla="*/ 19 h 242"/>
                  <a:gd name="T50" fmla="*/ 204 w 242"/>
                  <a:gd name="T51" fmla="*/ 33 h 242"/>
                  <a:gd name="T52" fmla="*/ 220 w 242"/>
                  <a:gd name="T53" fmla="*/ 51 h 242"/>
                  <a:gd name="T54" fmla="*/ 231 w 242"/>
                  <a:gd name="T55" fmla="*/ 72 h 242"/>
                  <a:gd name="T56" fmla="*/ 239 w 242"/>
                  <a:gd name="T57" fmla="*/ 94 h 242"/>
                  <a:gd name="T58" fmla="*/ 242 w 242"/>
                  <a:gd name="T59" fmla="*/ 118 h 242"/>
                  <a:gd name="T60" fmla="*/ 240 w 242"/>
                  <a:gd name="T61" fmla="*/ 141 h 242"/>
                  <a:gd name="T62" fmla="*/ 234 w 242"/>
                  <a:gd name="T63" fmla="*/ 164 h 242"/>
                  <a:gd name="T64" fmla="*/ 223 w 242"/>
                  <a:gd name="T65" fmla="*/ 18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2" h="242">
                    <a:moveTo>
                      <a:pt x="223" y="185"/>
                    </a:moveTo>
                    <a:lnTo>
                      <a:pt x="209" y="204"/>
                    </a:lnTo>
                    <a:lnTo>
                      <a:pt x="191" y="220"/>
                    </a:lnTo>
                    <a:lnTo>
                      <a:pt x="170" y="231"/>
                    </a:lnTo>
                    <a:lnTo>
                      <a:pt x="148" y="239"/>
                    </a:lnTo>
                    <a:lnTo>
                      <a:pt x="124" y="242"/>
                    </a:lnTo>
                    <a:lnTo>
                      <a:pt x="101" y="240"/>
                    </a:lnTo>
                    <a:lnTo>
                      <a:pt x="78" y="234"/>
                    </a:lnTo>
                    <a:lnTo>
                      <a:pt x="57" y="223"/>
                    </a:lnTo>
                    <a:lnTo>
                      <a:pt x="38" y="209"/>
                    </a:lnTo>
                    <a:lnTo>
                      <a:pt x="22" y="191"/>
                    </a:lnTo>
                    <a:lnTo>
                      <a:pt x="11" y="170"/>
                    </a:lnTo>
                    <a:lnTo>
                      <a:pt x="3" y="148"/>
                    </a:lnTo>
                    <a:lnTo>
                      <a:pt x="0" y="124"/>
                    </a:lnTo>
                    <a:lnTo>
                      <a:pt x="2" y="101"/>
                    </a:lnTo>
                    <a:lnTo>
                      <a:pt x="8" y="78"/>
                    </a:lnTo>
                    <a:lnTo>
                      <a:pt x="19" y="57"/>
                    </a:lnTo>
                    <a:lnTo>
                      <a:pt x="33" y="38"/>
                    </a:lnTo>
                    <a:lnTo>
                      <a:pt x="51" y="22"/>
                    </a:lnTo>
                    <a:lnTo>
                      <a:pt x="72" y="11"/>
                    </a:lnTo>
                    <a:lnTo>
                      <a:pt x="94" y="3"/>
                    </a:lnTo>
                    <a:lnTo>
                      <a:pt x="118" y="0"/>
                    </a:lnTo>
                    <a:lnTo>
                      <a:pt x="141" y="2"/>
                    </a:lnTo>
                    <a:lnTo>
                      <a:pt x="164" y="8"/>
                    </a:lnTo>
                    <a:lnTo>
                      <a:pt x="185" y="19"/>
                    </a:lnTo>
                    <a:lnTo>
                      <a:pt x="204" y="33"/>
                    </a:lnTo>
                    <a:lnTo>
                      <a:pt x="220" y="51"/>
                    </a:lnTo>
                    <a:lnTo>
                      <a:pt x="231" y="72"/>
                    </a:lnTo>
                    <a:lnTo>
                      <a:pt x="239" y="94"/>
                    </a:lnTo>
                    <a:lnTo>
                      <a:pt x="242" y="118"/>
                    </a:lnTo>
                    <a:lnTo>
                      <a:pt x="240" y="141"/>
                    </a:lnTo>
                    <a:lnTo>
                      <a:pt x="234" y="164"/>
                    </a:lnTo>
                    <a:lnTo>
                      <a:pt x="223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1" name="Line 236"/>
              <p:cNvCxnSpPr>
                <a:cxnSpLocks noChangeShapeType="1"/>
              </p:cNvCxnSpPr>
              <p:nvPr/>
            </p:nvCxnSpPr>
            <p:spPr bwMode="auto">
              <a:xfrm>
                <a:off x="60325" y="175260"/>
                <a:ext cx="2812415" cy="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Freeform 237"/>
              <p:cNvSpPr>
                <a:spLocks noChangeAspect="1"/>
              </p:cNvSpPr>
              <p:nvPr/>
            </p:nvSpPr>
            <p:spPr bwMode="auto">
              <a:xfrm>
                <a:off x="60325" y="50165"/>
                <a:ext cx="2806065" cy="990600"/>
              </a:xfrm>
              <a:custGeom>
                <a:avLst/>
                <a:gdLst>
                  <a:gd name="T0" fmla="*/ 134 w 6200"/>
                  <a:gd name="T1" fmla="*/ 0 h 2720"/>
                  <a:gd name="T2" fmla="*/ 6067 w 6200"/>
                  <a:gd name="T3" fmla="*/ 0 h 2720"/>
                  <a:gd name="T4" fmla="*/ 6200 w 6200"/>
                  <a:gd name="T5" fmla="*/ 134 h 2720"/>
                  <a:gd name="T6" fmla="*/ 6200 w 6200"/>
                  <a:gd name="T7" fmla="*/ 2587 h 2720"/>
                  <a:gd name="T8" fmla="*/ 6067 w 6200"/>
                  <a:gd name="T9" fmla="*/ 2720 h 2720"/>
                  <a:gd name="T10" fmla="*/ 134 w 6200"/>
                  <a:gd name="T11" fmla="*/ 2720 h 2720"/>
                  <a:gd name="T12" fmla="*/ 0 w 6200"/>
                  <a:gd name="T13" fmla="*/ 2587 h 2720"/>
                  <a:gd name="T14" fmla="*/ 0 w 6200"/>
                  <a:gd name="T15" fmla="*/ 134 h 2720"/>
                  <a:gd name="T16" fmla="*/ 134 w 6200"/>
                  <a:gd name="T17" fmla="*/ 0 h 2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00" h="2720">
                    <a:moveTo>
                      <a:pt x="134" y="0"/>
                    </a:moveTo>
                    <a:lnTo>
                      <a:pt x="6067" y="0"/>
                    </a:lnTo>
                    <a:cubicBezTo>
                      <a:pt x="6141" y="0"/>
                      <a:pt x="6200" y="60"/>
                      <a:pt x="6200" y="134"/>
                    </a:cubicBezTo>
                    <a:lnTo>
                      <a:pt x="6200" y="2587"/>
                    </a:lnTo>
                    <a:cubicBezTo>
                      <a:pt x="6200" y="2661"/>
                      <a:pt x="6141" y="2720"/>
                      <a:pt x="6067" y="2720"/>
                    </a:cubicBezTo>
                    <a:lnTo>
                      <a:pt x="134" y="2720"/>
                    </a:lnTo>
                    <a:cubicBezTo>
                      <a:pt x="60" y="2720"/>
                      <a:pt x="0" y="2661"/>
                      <a:pt x="0" y="2587"/>
                    </a:cubicBezTo>
                    <a:lnTo>
                      <a:pt x="0" y="134"/>
                    </a:lnTo>
                    <a:cubicBezTo>
                      <a:pt x="0" y="60"/>
                      <a:pt x="60" y="0"/>
                      <a:pt x="134" y="0"/>
                    </a:cubicBezTo>
                    <a:close/>
                  </a:path>
                </a:pathLst>
              </a:custGeom>
              <a:noFill/>
              <a:ln w="698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3" name="Line 238"/>
              <p:cNvCxnSpPr>
                <a:cxnSpLocks noChangeShapeType="1"/>
              </p:cNvCxnSpPr>
              <p:nvPr/>
            </p:nvCxnSpPr>
            <p:spPr bwMode="auto">
              <a:xfrm>
                <a:off x="603250" y="657860"/>
                <a:ext cx="1195070" cy="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Line 239"/>
              <p:cNvCxnSpPr>
                <a:cxnSpLocks noChangeShapeType="1"/>
              </p:cNvCxnSpPr>
              <p:nvPr/>
            </p:nvCxnSpPr>
            <p:spPr bwMode="auto">
              <a:xfrm flipV="1">
                <a:off x="1707515" y="657860"/>
                <a:ext cx="90805" cy="3048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Line 240"/>
              <p:cNvCxnSpPr>
                <a:cxnSpLocks noChangeShapeType="1"/>
              </p:cNvCxnSpPr>
              <p:nvPr/>
            </p:nvCxnSpPr>
            <p:spPr bwMode="auto">
              <a:xfrm flipH="1" flipV="1">
                <a:off x="1707515" y="628015"/>
                <a:ext cx="90805" cy="2984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241"/>
              <p:cNvCxnSpPr>
                <a:cxnSpLocks noChangeShapeType="1"/>
              </p:cNvCxnSpPr>
              <p:nvPr/>
            </p:nvCxnSpPr>
            <p:spPr bwMode="auto">
              <a:xfrm>
                <a:off x="349885" y="325755"/>
                <a:ext cx="0" cy="20574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242"/>
              <p:cNvCxnSpPr>
                <a:cxnSpLocks noChangeShapeType="1"/>
              </p:cNvCxnSpPr>
              <p:nvPr/>
            </p:nvCxnSpPr>
            <p:spPr bwMode="auto">
              <a:xfrm>
                <a:off x="320040" y="440690"/>
                <a:ext cx="29845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Line 243"/>
              <p:cNvCxnSpPr>
                <a:cxnSpLocks noChangeShapeType="1"/>
              </p:cNvCxnSpPr>
              <p:nvPr/>
            </p:nvCxnSpPr>
            <p:spPr bwMode="auto">
              <a:xfrm flipV="1">
                <a:off x="349885" y="440690"/>
                <a:ext cx="30480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Line 244"/>
              <p:cNvCxnSpPr>
                <a:cxnSpLocks noChangeShapeType="1"/>
              </p:cNvCxnSpPr>
              <p:nvPr/>
            </p:nvCxnSpPr>
            <p:spPr bwMode="auto">
              <a:xfrm>
                <a:off x="349885" y="325755"/>
                <a:ext cx="0" cy="20574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386080" y="332105"/>
                <a:ext cx="43815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/Initialize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31" name="Line 246"/>
              <p:cNvCxnSpPr>
                <a:cxnSpLocks noChangeShapeType="1"/>
              </p:cNvCxnSpPr>
              <p:nvPr/>
            </p:nvCxnSpPr>
            <p:spPr bwMode="auto">
              <a:xfrm>
                <a:off x="320040" y="440690"/>
                <a:ext cx="29845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247"/>
              <p:cNvCxnSpPr>
                <a:cxnSpLocks noChangeShapeType="1"/>
              </p:cNvCxnSpPr>
              <p:nvPr/>
            </p:nvCxnSpPr>
            <p:spPr bwMode="auto">
              <a:xfrm flipV="1">
                <a:off x="349885" y="440690"/>
                <a:ext cx="30480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248"/>
              <p:cNvCxnSpPr>
                <a:cxnSpLocks noChangeShapeType="1"/>
              </p:cNvCxnSpPr>
              <p:nvPr/>
            </p:nvCxnSpPr>
            <p:spPr bwMode="auto">
              <a:xfrm>
                <a:off x="603250" y="657860"/>
                <a:ext cx="1195070" cy="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673735" y="537845"/>
                <a:ext cx="89408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On[x == 0]/ Enable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35" name="Line 250"/>
              <p:cNvCxnSpPr>
                <a:cxnSpLocks noChangeShapeType="1"/>
              </p:cNvCxnSpPr>
              <p:nvPr/>
            </p:nvCxnSpPr>
            <p:spPr bwMode="auto">
              <a:xfrm flipV="1">
                <a:off x="1707515" y="657860"/>
                <a:ext cx="90805" cy="3048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251"/>
              <p:cNvCxnSpPr>
                <a:cxnSpLocks noChangeShapeType="1"/>
              </p:cNvCxnSpPr>
              <p:nvPr/>
            </p:nvCxnSpPr>
            <p:spPr bwMode="auto">
              <a:xfrm flipH="1" flipV="1">
                <a:off x="1707515" y="628015"/>
                <a:ext cx="90805" cy="2984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7" name="Group 252"/>
              <p:cNvGrpSpPr>
                <a:grpSpLocks/>
              </p:cNvGrpSpPr>
              <p:nvPr/>
            </p:nvGrpSpPr>
            <p:grpSpPr bwMode="auto">
              <a:xfrm>
                <a:off x="2269490" y="765810"/>
                <a:ext cx="302895" cy="247650"/>
                <a:chOff x="3574" y="1521"/>
                <a:chExt cx="477" cy="390"/>
              </a:xfrm>
            </p:grpSpPr>
            <p:sp>
              <p:nvSpPr>
                <p:cNvPr id="39" name="Freeform 253"/>
                <p:cNvSpPr>
                  <a:spLocks/>
                </p:cNvSpPr>
                <p:nvPr/>
              </p:nvSpPr>
              <p:spPr bwMode="auto">
                <a:xfrm>
                  <a:off x="3574" y="1740"/>
                  <a:ext cx="170" cy="171"/>
                </a:xfrm>
                <a:custGeom>
                  <a:avLst/>
                  <a:gdLst>
                    <a:gd name="T0" fmla="*/ 196 w 239"/>
                    <a:gd name="T1" fmla="*/ 213 h 240"/>
                    <a:gd name="T2" fmla="*/ 176 w 239"/>
                    <a:gd name="T3" fmla="*/ 226 h 240"/>
                    <a:gd name="T4" fmla="*/ 154 w 239"/>
                    <a:gd name="T5" fmla="*/ 235 h 240"/>
                    <a:gd name="T6" fmla="*/ 131 w 239"/>
                    <a:gd name="T7" fmla="*/ 240 h 240"/>
                    <a:gd name="T8" fmla="*/ 108 w 239"/>
                    <a:gd name="T9" fmla="*/ 240 h 240"/>
                    <a:gd name="T10" fmla="*/ 84 w 239"/>
                    <a:gd name="T11" fmla="*/ 235 h 240"/>
                    <a:gd name="T12" fmla="*/ 63 w 239"/>
                    <a:gd name="T13" fmla="*/ 226 h 240"/>
                    <a:gd name="T14" fmla="*/ 43 w 239"/>
                    <a:gd name="T15" fmla="*/ 213 h 240"/>
                    <a:gd name="T16" fmla="*/ 26 w 239"/>
                    <a:gd name="T17" fmla="*/ 196 h 240"/>
                    <a:gd name="T18" fmla="*/ 13 w 239"/>
                    <a:gd name="T19" fmla="*/ 177 h 240"/>
                    <a:gd name="T20" fmla="*/ 4 w 239"/>
                    <a:gd name="T21" fmla="*/ 155 h 240"/>
                    <a:gd name="T22" fmla="*/ 0 w 239"/>
                    <a:gd name="T23" fmla="*/ 132 h 240"/>
                    <a:gd name="T24" fmla="*/ 0 w 239"/>
                    <a:gd name="T25" fmla="*/ 108 h 240"/>
                    <a:gd name="T26" fmla="*/ 4 w 239"/>
                    <a:gd name="T27" fmla="*/ 85 h 240"/>
                    <a:gd name="T28" fmla="*/ 13 w 239"/>
                    <a:gd name="T29" fmla="*/ 63 h 240"/>
                    <a:gd name="T30" fmla="*/ 26 w 239"/>
                    <a:gd name="T31" fmla="*/ 44 h 240"/>
                    <a:gd name="T32" fmla="*/ 43 w 239"/>
                    <a:gd name="T33" fmla="*/ 27 h 240"/>
                    <a:gd name="T34" fmla="*/ 63 w 239"/>
                    <a:gd name="T35" fmla="*/ 14 h 240"/>
                    <a:gd name="T36" fmla="*/ 84 w 239"/>
                    <a:gd name="T37" fmla="*/ 5 h 240"/>
                    <a:gd name="T38" fmla="*/ 108 w 239"/>
                    <a:gd name="T39" fmla="*/ 0 h 240"/>
                    <a:gd name="T40" fmla="*/ 131 w 239"/>
                    <a:gd name="T41" fmla="*/ 0 h 240"/>
                    <a:gd name="T42" fmla="*/ 154 w 239"/>
                    <a:gd name="T43" fmla="*/ 5 h 240"/>
                    <a:gd name="T44" fmla="*/ 176 w 239"/>
                    <a:gd name="T45" fmla="*/ 14 h 240"/>
                    <a:gd name="T46" fmla="*/ 196 w 239"/>
                    <a:gd name="T47" fmla="*/ 27 h 240"/>
                    <a:gd name="T48" fmla="*/ 212 w 239"/>
                    <a:gd name="T49" fmla="*/ 44 h 240"/>
                    <a:gd name="T50" fmla="*/ 225 w 239"/>
                    <a:gd name="T51" fmla="*/ 63 h 240"/>
                    <a:gd name="T52" fmla="*/ 234 w 239"/>
                    <a:gd name="T53" fmla="*/ 85 h 240"/>
                    <a:gd name="T54" fmla="*/ 239 w 239"/>
                    <a:gd name="T55" fmla="*/ 108 h 240"/>
                    <a:gd name="T56" fmla="*/ 239 w 239"/>
                    <a:gd name="T57" fmla="*/ 132 h 240"/>
                    <a:gd name="T58" fmla="*/ 234 w 239"/>
                    <a:gd name="T59" fmla="*/ 155 h 240"/>
                    <a:gd name="T60" fmla="*/ 225 w 239"/>
                    <a:gd name="T61" fmla="*/ 177 h 240"/>
                    <a:gd name="T62" fmla="*/ 212 w 239"/>
                    <a:gd name="T63" fmla="*/ 196 h 240"/>
                    <a:gd name="T64" fmla="*/ 196 w 239"/>
                    <a:gd name="T65" fmla="*/ 213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9" h="240">
                      <a:moveTo>
                        <a:pt x="196" y="213"/>
                      </a:moveTo>
                      <a:lnTo>
                        <a:pt x="176" y="226"/>
                      </a:lnTo>
                      <a:lnTo>
                        <a:pt x="154" y="235"/>
                      </a:lnTo>
                      <a:lnTo>
                        <a:pt x="131" y="240"/>
                      </a:lnTo>
                      <a:lnTo>
                        <a:pt x="108" y="240"/>
                      </a:lnTo>
                      <a:lnTo>
                        <a:pt x="84" y="235"/>
                      </a:lnTo>
                      <a:lnTo>
                        <a:pt x="63" y="226"/>
                      </a:lnTo>
                      <a:lnTo>
                        <a:pt x="43" y="213"/>
                      </a:lnTo>
                      <a:lnTo>
                        <a:pt x="26" y="196"/>
                      </a:lnTo>
                      <a:lnTo>
                        <a:pt x="13" y="177"/>
                      </a:lnTo>
                      <a:lnTo>
                        <a:pt x="4" y="155"/>
                      </a:lnTo>
                      <a:lnTo>
                        <a:pt x="0" y="132"/>
                      </a:lnTo>
                      <a:lnTo>
                        <a:pt x="0" y="108"/>
                      </a:lnTo>
                      <a:lnTo>
                        <a:pt x="4" y="85"/>
                      </a:lnTo>
                      <a:lnTo>
                        <a:pt x="13" y="63"/>
                      </a:lnTo>
                      <a:lnTo>
                        <a:pt x="26" y="44"/>
                      </a:lnTo>
                      <a:lnTo>
                        <a:pt x="43" y="27"/>
                      </a:lnTo>
                      <a:lnTo>
                        <a:pt x="63" y="14"/>
                      </a:lnTo>
                      <a:lnTo>
                        <a:pt x="84" y="5"/>
                      </a:lnTo>
                      <a:lnTo>
                        <a:pt x="108" y="0"/>
                      </a:lnTo>
                      <a:lnTo>
                        <a:pt x="131" y="0"/>
                      </a:lnTo>
                      <a:lnTo>
                        <a:pt x="154" y="5"/>
                      </a:lnTo>
                      <a:lnTo>
                        <a:pt x="176" y="14"/>
                      </a:lnTo>
                      <a:lnTo>
                        <a:pt x="196" y="27"/>
                      </a:lnTo>
                      <a:lnTo>
                        <a:pt x="212" y="44"/>
                      </a:lnTo>
                      <a:lnTo>
                        <a:pt x="225" y="63"/>
                      </a:lnTo>
                      <a:lnTo>
                        <a:pt x="234" y="85"/>
                      </a:lnTo>
                      <a:lnTo>
                        <a:pt x="239" y="108"/>
                      </a:lnTo>
                      <a:lnTo>
                        <a:pt x="239" y="132"/>
                      </a:lnTo>
                      <a:lnTo>
                        <a:pt x="234" y="155"/>
                      </a:lnTo>
                      <a:lnTo>
                        <a:pt x="225" y="177"/>
                      </a:lnTo>
                      <a:lnTo>
                        <a:pt x="212" y="196"/>
                      </a:lnTo>
                      <a:lnTo>
                        <a:pt x="196" y="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71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40" name="Line 254"/>
                <p:cNvCxnSpPr>
                  <a:cxnSpLocks noChangeShapeType="1"/>
                </p:cNvCxnSpPr>
                <p:nvPr/>
              </p:nvCxnSpPr>
              <p:spPr bwMode="auto">
                <a:xfrm>
                  <a:off x="3669" y="1521"/>
                  <a:ext cx="0" cy="219"/>
                </a:xfrm>
                <a:prstGeom prst="line">
                  <a:avLst/>
                </a:prstGeom>
                <a:noFill/>
                <a:ln w="698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3801" y="1627"/>
                  <a:ext cx="25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9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Off</a:t>
                  </a:r>
                  <a:endParaRPr lang="fr-FR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42" name="Line 256"/>
                <p:cNvCxnSpPr>
                  <a:cxnSpLocks noChangeShapeType="1"/>
                </p:cNvCxnSpPr>
                <p:nvPr/>
              </p:nvCxnSpPr>
              <p:spPr bwMode="auto">
                <a:xfrm>
                  <a:off x="3621" y="1597"/>
                  <a:ext cx="48" cy="143"/>
                </a:xfrm>
                <a:prstGeom prst="line">
                  <a:avLst/>
                </a:prstGeom>
                <a:noFill/>
                <a:ln w="698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Line 2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69" y="1596"/>
                  <a:ext cx="46" cy="144"/>
                </a:xfrm>
                <a:prstGeom prst="line">
                  <a:avLst/>
                </a:prstGeom>
                <a:noFill/>
                <a:ln w="698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8" name="Oval 258"/>
              <p:cNvSpPr>
                <a:spLocks noChangeArrowheads="1"/>
              </p:cNvSpPr>
              <p:nvPr/>
            </p:nvSpPr>
            <p:spPr bwMode="auto">
              <a:xfrm>
                <a:off x="2305685" y="943610"/>
                <a:ext cx="28575" cy="29210"/>
              </a:xfrm>
              <a:prstGeom prst="ellipse">
                <a:avLst/>
              </a:prstGeom>
              <a:noFill/>
              <a:ln w="3238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93" name="Zone de texte 2"/>
            <p:cNvSpPr txBox="1">
              <a:spLocks noChangeArrowheads="1"/>
            </p:cNvSpPr>
            <p:nvPr/>
          </p:nvSpPr>
          <p:spPr bwMode="auto">
            <a:xfrm>
              <a:off x="8724675" y="1402174"/>
              <a:ext cx="3051905" cy="3354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900" smtClean="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void</a:t>
              </a:r>
              <a:r>
                <a:rPr lang="en-US" sz="90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StateMachine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setIniDefaultState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Initialize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stopped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entry</a:t>
              </a: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</a:p>
            <a:p>
              <a:pPr algn="l">
                <a:spcAft>
                  <a:spcPts val="0"/>
                </a:spcAft>
              </a:pP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}</a:t>
              </a:r>
              <a:endParaRPr lang="en-US" sz="9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spcAft>
                  <a:spcPts val="0"/>
                </a:spcAft>
              </a:pP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bool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StateMachine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transition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      Stopped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On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if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guard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)){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exit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Enable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operating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entry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true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;}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false</a:t>
              </a: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</a:p>
            <a:p>
              <a:pPr algn="l">
                <a:spcAft>
                  <a:spcPts val="0"/>
                </a:spcAft>
              </a:pP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}</a:t>
              </a:r>
              <a:endParaRPr lang="en-US" sz="9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spcAft>
                  <a:spcPts val="0"/>
                </a:spcAft>
              </a:pP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bool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StateMachine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transition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  Operating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Off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exit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//no action defined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NULL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true</a:t>
              </a: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</a:p>
            <a:p>
              <a:pPr algn="l">
                <a:spcAft>
                  <a:spcPts val="0"/>
                </a:spcAft>
              </a:pP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}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2" name="Forme libre 1"/>
          <p:cNvSpPr/>
          <p:nvPr/>
        </p:nvSpPr>
        <p:spPr>
          <a:xfrm>
            <a:off x="1943100" y="1057275"/>
            <a:ext cx="5718376" cy="2705100"/>
          </a:xfrm>
          <a:custGeom>
            <a:avLst/>
            <a:gdLst>
              <a:gd name="connsiteX0" fmla="*/ 0 w 5753100"/>
              <a:gd name="connsiteY0" fmla="*/ 57150 h 2762250"/>
              <a:gd name="connsiteX1" fmla="*/ 9525 w 5753100"/>
              <a:gd name="connsiteY1" fmla="*/ 1057275 h 2762250"/>
              <a:gd name="connsiteX2" fmla="*/ 2619375 w 5753100"/>
              <a:gd name="connsiteY2" fmla="*/ 1057275 h 2762250"/>
              <a:gd name="connsiteX3" fmla="*/ 2619375 w 5753100"/>
              <a:gd name="connsiteY3" fmla="*/ 2762250 h 2762250"/>
              <a:gd name="connsiteX4" fmla="*/ 5715000 w 5753100"/>
              <a:gd name="connsiteY4" fmla="*/ 2762250 h 2762250"/>
              <a:gd name="connsiteX5" fmla="*/ 5753100 w 5753100"/>
              <a:gd name="connsiteY5" fmla="*/ 1066800 h 2762250"/>
              <a:gd name="connsiteX6" fmla="*/ 3171825 w 5753100"/>
              <a:gd name="connsiteY6" fmla="*/ 1076325 h 2762250"/>
              <a:gd name="connsiteX7" fmla="*/ 3171825 w 5753100"/>
              <a:gd name="connsiteY7" fmla="*/ 0 h 2762250"/>
              <a:gd name="connsiteX8" fmla="*/ 0 w 5753100"/>
              <a:gd name="connsiteY8" fmla="*/ 57150 h 2762250"/>
              <a:gd name="connsiteX0" fmla="*/ 0 w 5753100"/>
              <a:gd name="connsiteY0" fmla="*/ 22426 h 2727526"/>
              <a:gd name="connsiteX1" fmla="*/ 9525 w 5753100"/>
              <a:gd name="connsiteY1" fmla="*/ 1022551 h 2727526"/>
              <a:gd name="connsiteX2" fmla="*/ 2619375 w 5753100"/>
              <a:gd name="connsiteY2" fmla="*/ 1022551 h 2727526"/>
              <a:gd name="connsiteX3" fmla="*/ 2619375 w 5753100"/>
              <a:gd name="connsiteY3" fmla="*/ 2727526 h 2727526"/>
              <a:gd name="connsiteX4" fmla="*/ 5715000 w 5753100"/>
              <a:gd name="connsiteY4" fmla="*/ 2727526 h 2727526"/>
              <a:gd name="connsiteX5" fmla="*/ 5753100 w 5753100"/>
              <a:gd name="connsiteY5" fmla="*/ 1032076 h 2727526"/>
              <a:gd name="connsiteX6" fmla="*/ 3171825 w 5753100"/>
              <a:gd name="connsiteY6" fmla="*/ 1041601 h 2727526"/>
              <a:gd name="connsiteX7" fmla="*/ 3160250 w 5753100"/>
              <a:gd name="connsiteY7" fmla="*/ 0 h 2727526"/>
              <a:gd name="connsiteX8" fmla="*/ 0 w 5753100"/>
              <a:gd name="connsiteY8" fmla="*/ 22426 h 2727526"/>
              <a:gd name="connsiteX0" fmla="*/ 0 w 5753100"/>
              <a:gd name="connsiteY0" fmla="*/ 0 h 2705100"/>
              <a:gd name="connsiteX1" fmla="*/ 9525 w 5753100"/>
              <a:gd name="connsiteY1" fmla="*/ 1000125 h 2705100"/>
              <a:gd name="connsiteX2" fmla="*/ 2619375 w 5753100"/>
              <a:gd name="connsiteY2" fmla="*/ 1000125 h 2705100"/>
              <a:gd name="connsiteX3" fmla="*/ 2619375 w 5753100"/>
              <a:gd name="connsiteY3" fmla="*/ 2705100 h 2705100"/>
              <a:gd name="connsiteX4" fmla="*/ 5715000 w 5753100"/>
              <a:gd name="connsiteY4" fmla="*/ 2705100 h 2705100"/>
              <a:gd name="connsiteX5" fmla="*/ 5753100 w 5753100"/>
              <a:gd name="connsiteY5" fmla="*/ 1009650 h 2705100"/>
              <a:gd name="connsiteX6" fmla="*/ 3171825 w 5753100"/>
              <a:gd name="connsiteY6" fmla="*/ 1019175 h 2705100"/>
              <a:gd name="connsiteX7" fmla="*/ 3160250 w 5753100"/>
              <a:gd name="connsiteY7" fmla="*/ 723 h 2705100"/>
              <a:gd name="connsiteX8" fmla="*/ 0 w 5753100"/>
              <a:gd name="connsiteY8" fmla="*/ 0 h 2705100"/>
              <a:gd name="connsiteX0" fmla="*/ 0 w 5753100"/>
              <a:gd name="connsiteY0" fmla="*/ 0 h 2705100"/>
              <a:gd name="connsiteX1" fmla="*/ 9525 w 5753100"/>
              <a:gd name="connsiteY1" fmla="*/ 1000125 h 2705100"/>
              <a:gd name="connsiteX2" fmla="*/ 2619375 w 5753100"/>
              <a:gd name="connsiteY2" fmla="*/ 1000125 h 2705100"/>
              <a:gd name="connsiteX3" fmla="*/ 2619375 w 5753100"/>
              <a:gd name="connsiteY3" fmla="*/ 2705100 h 2705100"/>
              <a:gd name="connsiteX4" fmla="*/ 5715000 w 5753100"/>
              <a:gd name="connsiteY4" fmla="*/ 2705100 h 2705100"/>
              <a:gd name="connsiteX5" fmla="*/ 5753100 w 5753100"/>
              <a:gd name="connsiteY5" fmla="*/ 1009650 h 2705100"/>
              <a:gd name="connsiteX6" fmla="*/ 3171825 w 5753100"/>
              <a:gd name="connsiteY6" fmla="*/ 1019175 h 2705100"/>
              <a:gd name="connsiteX7" fmla="*/ 3160250 w 5753100"/>
              <a:gd name="connsiteY7" fmla="*/ 723 h 2705100"/>
              <a:gd name="connsiteX8" fmla="*/ 0 w 5753100"/>
              <a:gd name="connsiteY8" fmla="*/ 0 h 2705100"/>
              <a:gd name="connsiteX0" fmla="*/ 0 w 5753100"/>
              <a:gd name="connsiteY0" fmla="*/ 0 h 2705100"/>
              <a:gd name="connsiteX1" fmla="*/ 9525 w 5753100"/>
              <a:gd name="connsiteY1" fmla="*/ 1000125 h 2705100"/>
              <a:gd name="connsiteX2" fmla="*/ 2619375 w 5753100"/>
              <a:gd name="connsiteY2" fmla="*/ 1000125 h 2705100"/>
              <a:gd name="connsiteX3" fmla="*/ 2619375 w 5753100"/>
              <a:gd name="connsiteY3" fmla="*/ 2705100 h 2705100"/>
              <a:gd name="connsiteX4" fmla="*/ 5715000 w 5753100"/>
              <a:gd name="connsiteY4" fmla="*/ 2705100 h 2705100"/>
              <a:gd name="connsiteX5" fmla="*/ 5753100 w 5753100"/>
              <a:gd name="connsiteY5" fmla="*/ 1032800 h 2705100"/>
              <a:gd name="connsiteX6" fmla="*/ 3171825 w 5753100"/>
              <a:gd name="connsiteY6" fmla="*/ 1019175 h 2705100"/>
              <a:gd name="connsiteX7" fmla="*/ 3160250 w 5753100"/>
              <a:gd name="connsiteY7" fmla="*/ 723 h 2705100"/>
              <a:gd name="connsiteX8" fmla="*/ 0 w 5753100"/>
              <a:gd name="connsiteY8" fmla="*/ 0 h 2705100"/>
              <a:gd name="connsiteX0" fmla="*/ 0 w 5718376"/>
              <a:gd name="connsiteY0" fmla="*/ 0 h 2705100"/>
              <a:gd name="connsiteX1" fmla="*/ 9525 w 5718376"/>
              <a:gd name="connsiteY1" fmla="*/ 1000125 h 2705100"/>
              <a:gd name="connsiteX2" fmla="*/ 2619375 w 5718376"/>
              <a:gd name="connsiteY2" fmla="*/ 1000125 h 2705100"/>
              <a:gd name="connsiteX3" fmla="*/ 2619375 w 5718376"/>
              <a:gd name="connsiteY3" fmla="*/ 2705100 h 2705100"/>
              <a:gd name="connsiteX4" fmla="*/ 5715000 w 5718376"/>
              <a:gd name="connsiteY4" fmla="*/ 2705100 h 2705100"/>
              <a:gd name="connsiteX5" fmla="*/ 5718376 w 5718376"/>
              <a:gd name="connsiteY5" fmla="*/ 1032800 h 2705100"/>
              <a:gd name="connsiteX6" fmla="*/ 3171825 w 5718376"/>
              <a:gd name="connsiteY6" fmla="*/ 1019175 h 2705100"/>
              <a:gd name="connsiteX7" fmla="*/ 3160250 w 5718376"/>
              <a:gd name="connsiteY7" fmla="*/ 723 h 2705100"/>
              <a:gd name="connsiteX8" fmla="*/ 0 w 5718376"/>
              <a:gd name="connsiteY8" fmla="*/ 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8376" h="2705100">
                <a:moveTo>
                  <a:pt x="0" y="0"/>
                </a:moveTo>
                <a:lnTo>
                  <a:pt x="9525" y="1000125"/>
                </a:lnTo>
                <a:lnTo>
                  <a:pt x="2619375" y="1000125"/>
                </a:lnTo>
                <a:lnTo>
                  <a:pt x="2619375" y="2705100"/>
                </a:lnTo>
                <a:lnTo>
                  <a:pt x="5715000" y="2705100"/>
                </a:lnTo>
                <a:cubicBezTo>
                  <a:pt x="5716125" y="2147667"/>
                  <a:pt x="5717251" y="1590233"/>
                  <a:pt x="5718376" y="1032800"/>
                </a:cubicBezTo>
                <a:lnTo>
                  <a:pt x="3171825" y="1019175"/>
                </a:lnTo>
                <a:lnTo>
                  <a:pt x="3160250" y="723"/>
                </a:lnTo>
                <a:lnTo>
                  <a:pt x="0" y="0"/>
                </a:lnTo>
                <a:close/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1898248" y="2129742"/>
            <a:ext cx="3345084" cy="1215342"/>
          </a:xfrm>
          <a:custGeom>
            <a:avLst/>
            <a:gdLst>
              <a:gd name="connsiteX0" fmla="*/ 34724 w 3345084"/>
              <a:gd name="connsiteY0" fmla="*/ 0 h 1215342"/>
              <a:gd name="connsiteX1" fmla="*/ 2395960 w 3345084"/>
              <a:gd name="connsiteY1" fmla="*/ 11574 h 1215342"/>
              <a:gd name="connsiteX2" fmla="*/ 2604304 w 3345084"/>
              <a:gd name="connsiteY2" fmla="*/ 648182 h 1215342"/>
              <a:gd name="connsiteX3" fmla="*/ 3345084 w 3345084"/>
              <a:gd name="connsiteY3" fmla="*/ 740780 h 1215342"/>
              <a:gd name="connsiteX4" fmla="*/ 3345084 w 3345084"/>
              <a:gd name="connsiteY4" fmla="*/ 1215342 h 1215342"/>
              <a:gd name="connsiteX5" fmla="*/ 2639028 w 3345084"/>
              <a:gd name="connsiteY5" fmla="*/ 1180617 h 1215342"/>
              <a:gd name="connsiteX6" fmla="*/ 0 w 3345084"/>
              <a:gd name="connsiteY6" fmla="*/ 1145893 h 1215342"/>
              <a:gd name="connsiteX7" fmla="*/ 34724 w 3345084"/>
              <a:gd name="connsiteY7" fmla="*/ 0 h 121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5084" h="1215342">
                <a:moveTo>
                  <a:pt x="34724" y="0"/>
                </a:moveTo>
                <a:lnTo>
                  <a:pt x="2395960" y="11574"/>
                </a:lnTo>
                <a:lnTo>
                  <a:pt x="2604304" y="648182"/>
                </a:lnTo>
                <a:lnTo>
                  <a:pt x="3345084" y="740780"/>
                </a:lnTo>
                <a:lnTo>
                  <a:pt x="3345084" y="1215342"/>
                </a:lnTo>
                <a:lnTo>
                  <a:pt x="2639028" y="1180617"/>
                </a:lnTo>
                <a:lnTo>
                  <a:pt x="0" y="1145893"/>
                </a:lnTo>
                <a:lnTo>
                  <a:pt x="34724" y="0"/>
                </a:lnTo>
                <a:close/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1898248" y="2581154"/>
            <a:ext cx="5636871" cy="2442259"/>
          </a:xfrm>
          <a:custGeom>
            <a:avLst/>
            <a:gdLst>
              <a:gd name="connsiteX0" fmla="*/ 0 w 5636871"/>
              <a:gd name="connsiteY0" fmla="*/ 763930 h 2442259"/>
              <a:gd name="connsiteX1" fmla="*/ 2118167 w 5636871"/>
              <a:gd name="connsiteY1" fmla="*/ 763930 h 2442259"/>
              <a:gd name="connsiteX2" fmla="*/ 2500132 w 5636871"/>
              <a:gd name="connsiteY2" fmla="*/ 1122745 h 2442259"/>
              <a:gd name="connsiteX3" fmla="*/ 4479403 w 5636871"/>
              <a:gd name="connsiteY3" fmla="*/ 682907 h 2442259"/>
              <a:gd name="connsiteX4" fmla="*/ 4502552 w 5636871"/>
              <a:gd name="connsiteY4" fmla="*/ 0 h 2442259"/>
              <a:gd name="connsiteX5" fmla="*/ 5636871 w 5636871"/>
              <a:gd name="connsiteY5" fmla="*/ 0 h 2442259"/>
              <a:gd name="connsiteX6" fmla="*/ 5625296 w 5636871"/>
              <a:gd name="connsiteY6" fmla="*/ 740780 h 2442259"/>
              <a:gd name="connsiteX7" fmla="*/ 4606724 w 5636871"/>
              <a:gd name="connsiteY7" fmla="*/ 752355 h 2442259"/>
              <a:gd name="connsiteX8" fmla="*/ 1875099 w 5636871"/>
              <a:gd name="connsiteY8" fmla="*/ 2442259 h 2442259"/>
              <a:gd name="connsiteX9" fmla="*/ 11575 w 5636871"/>
              <a:gd name="connsiteY9" fmla="*/ 2419109 h 2442259"/>
              <a:gd name="connsiteX10" fmla="*/ 0 w 5636871"/>
              <a:gd name="connsiteY10" fmla="*/ 763930 h 2442259"/>
              <a:gd name="connsiteX0" fmla="*/ 0 w 5636871"/>
              <a:gd name="connsiteY0" fmla="*/ 763930 h 2442259"/>
              <a:gd name="connsiteX1" fmla="*/ 2118167 w 5636871"/>
              <a:gd name="connsiteY1" fmla="*/ 763930 h 2442259"/>
              <a:gd name="connsiteX2" fmla="*/ 2500132 w 5636871"/>
              <a:gd name="connsiteY2" fmla="*/ 1122745 h 2442259"/>
              <a:gd name="connsiteX3" fmla="*/ 4479403 w 5636871"/>
              <a:gd name="connsiteY3" fmla="*/ 682907 h 2442259"/>
              <a:gd name="connsiteX4" fmla="*/ 4502552 w 5636871"/>
              <a:gd name="connsiteY4" fmla="*/ 0 h 2442259"/>
              <a:gd name="connsiteX5" fmla="*/ 5636871 w 5636871"/>
              <a:gd name="connsiteY5" fmla="*/ 0 h 2442259"/>
              <a:gd name="connsiteX6" fmla="*/ 5625296 w 5636871"/>
              <a:gd name="connsiteY6" fmla="*/ 740780 h 2442259"/>
              <a:gd name="connsiteX7" fmla="*/ 4606724 w 5636871"/>
              <a:gd name="connsiteY7" fmla="*/ 706056 h 2442259"/>
              <a:gd name="connsiteX8" fmla="*/ 1875099 w 5636871"/>
              <a:gd name="connsiteY8" fmla="*/ 2442259 h 2442259"/>
              <a:gd name="connsiteX9" fmla="*/ 11575 w 5636871"/>
              <a:gd name="connsiteY9" fmla="*/ 2419109 h 2442259"/>
              <a:gd name="connsiteX10" fmla="*/ 0 w 5636871"/>
              <a:gd name="connsiteY10" fmla="*/ 763930 h 2442259"/>
              <a:gd name="connsiteX0" fmla="*/ 0 w 5636871"/>
              <a:gd name="connsiteY0" fmla="*/ 763930 h 2442259"/>
              <a:gd name="connsiteX1" fmla="*/ 2118167 w 5636871"/>
              <a:gd name="connsiteY1" fmla="*/ 763930 h 2442259"/>
              <a:gd name="connsiteX2" fmla="*/ 2500132 w 5636871"/>
              <a:gd name="connsiteY2" fmla="*/ 1122745 h 2442259"/>
              <a:gd name="connsiteX3" fmla="*/ 4479403 w 5636871"/>
              <a:gd name="connsiteY3" fmla="*/ 682907 h 2442259"/>
              <a:gd name="connsiteX4" fmla="*/ 4502552 w 5636871"/>
              <a:gd name="connsiteY4" fmla="*/ 0 h 2442259"/>
              <a:gd name="connsiteX5" fmla="*/ 5636871 w 5636871"/>
              <a:gd name="connsiteY5" fmla="*/ 0 h 2442259"/>
              <a:gd name="connsiteX6" fmla="*/ 5625296 w 5636871"/>
              <a:gd name="connsiteY6" fmla="*/ 706056 h 2442259"/>
              <a:gd name="connsiteX7" fmla="*/ 4606724 w 5636871"/>
              <a:gd name="connsiteY7" fmla="*/ 706056 h 2442259"/>
              <a:gd name="connsiteX8" fmla="*/ 1875099 w 5636871"/>
              <a:gd name="connsiteY8" fmla="*/ 2442259 h 2442259"/>
              <a:gd name="connsiteX9" fmla="*/ 11575 w 5636871"/>
              <a:gd name="connsiteY9" fmla="*/ 2419109 h 2442259"/>
              <a:gd name="connsiteX10" fmla="*/ 0 w 5636871"/>
              <a:gd name="connsiteY10" fmla="*/ 763930 h 24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36871" h="2442259">
                <a:moveTo>
                  <a:pt x="0" y="763930"/>
                </a:moveTo>
                <a:lnTo>
                  <a:pt x="2118167" y="763930"/>
                </a:lnTo>
                <a:lnTo>
                  <a:pt x="2500132" y="1122745"/>
                </a:lnTo>
                <a:lnTo>
                  <a:pt x="4479403" y="682907"/>
                </a:lnTo>
                <a:lnTo>
                  <a:pt x="4502552" y="0"/>
                </a:lnTo>
                <a:lnTo>
                  <a:pt x="5636871" y="0"/>
                </a:lnTo>
                <a:lnTo>
                  <a:pt x="5625296" y="706056"/>
                </a:lnTo>
                <a:lnTo>
                  <a:pt x="4606724" y="706056"/>
                </a:lnTo>
                <a:lnTo>
                  <a:pt x="1875099" y="2442259"/>
                </a:lnTo>
                <a:lnTo>
                  <a:pt x="11575" y="2419109"/>
                </a:lnTo>
                <a:cubicBezTo>
                  <a:pt x="7717" y="1867383"/>
                  <a:pt x="3858" y="1315656"/>
                  <a:pt x="0" y="763930"/>
                </a:cubicBezTo>
                <a:close/>
              </a:path>
            </a:pathLst>
          </a:cu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4826643" y="1180618"/>
            <a:ext cx="5648446" cy="1643605"/>
          </a:xfrm>
          <a:custGeom>
            <a:avLst/>
            <a:gdLst>
              <a:gd name="connsiteX0" fmla="*/ 5578998 w 5648446"/>
              <a:gd name="connsiteY0" fmla="*/ 11574 h 1643605"/>
              <a:gd name="connsiteX1" fmla="*/ 2789499 w 5648446"/>
              <a:gd name="connsiteY1" fmla="*/ 0 h 1643605"/>
              <a:gd name="connsiteX2" fmla="*/ 0 w 5648446"/>
              <a:gd name="connsiteY2" fmla="*/ 1458410 h 1643605"/>
              <a:gd name="connsiteX3" fmla="*/ 11575 w 5648446"/>
              <a:gd name="connsiteY3" fmla="*/ 1574157 h 1643605"/>
              <a:gd name="connsiteX4" fmla="*/ 625033 w 5648446"/>
              <a:gd name="connsiteY4" fmla="*/ 1643605 h 1643605"/>
              <a:gd name="connsiteX5" fmla="*/ 2824223 w 5648446"/>
              <a:gd name="connsiteY5" fmla="*/ 775504 h 1643605"/>
              <a:gd name="connsiteX6" fmla="*/ 5648446 w 5648446"/>
              <a:gd name="connsiteY6" fmla="*/ 775504 h 1643605"/>
              <a:gd name="connsiteX7" fmla="*/ 5578998 w 5648446"/>
              <a:gd name="connsiteY7" fmla="*/ 11574 h 164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8446" h="1643605">
                <a:moveTo>
                  <a:pt x="5578998" y="11574"/>
                </a:moveTo>
                <a:lnTo>
                  <a:pt x="2789499" y="0"/>
                </a:lnTo>
                <a:lnTo>
                  <a:pt x="0" y="1458410"/>
                </a:lnTo>
                <a:lnTo>
                  <a:pt x="11575" y="1574157"/>
                </a:lnTo>
                <a:lnTo>
                  <a:pt x="625033" y="1643605"/>
                </a:lnTo>
                <a:lnTo>
                  <a:pt x="2824223" y="775504"/>
                </a:lnTo>
                <a:lnTo>
                  <a:pt x="5648446" y="775504"/>
                </a:lnTo>
                <a:lnTo>
                  <a:pt x="5578998" y="11574"/>
                </a:lnTo>
                <a:close/>
              </a:path>
            </a:pathLst>
          </a:cu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5278056" y="2037144"/>
            <a:ext cx="5220182" cy="1435261"/>
          </a:xfrm>
          <a:custGeom>
            <a:avLst/>
            <a:gdLst>
              <a:gd name="connsiteX0" fmla="*/ 5173883 w 5220182"/>
              <a:gd name="connsiteY0" fmla="*/ 11575 h 1435261"/>
              <a:gd name="connsiteX1" fmla="*/ 2372810 w 5220182"/>
              <a:gd name="connsiteY1" fmla="*/ 0 h 1435261"/>
              <a:gd name="connsiteX2" fmla="*/ 0 w 5220182"/>
              <a:gd name="connsiteY2" fmla="*/ 891251 h 1435261"/>
              <a:gd name="connsiteX3" fmla="*/ 11574 w 5220182"/>
              <a:gd name="connsiteY3" fmla="*/ 1099595 h 1435261"/>
              <a:gd name="connsiteX4" fmla="*/ 983848 w 5220182"/>
              <a:gd name="connsiteY4" fmla="*/ 1099595 h 1435261"/>
              <a:gd name="connsiteX5" fmla="*/ 1099595 w 5220182"/>
              <a:gd name="connsiteY5" fmla="*/ 520861 h 1435261"/>
              <a:gd name="connsiteX6" fmla="*/ 2268638 w 5220182"/>
              <a:gd name="connsiteY6" fmla="*/ 474562 h 1435261"/>
              <a:gd name="connsiteX7" fmla="*/ 2476982 w 5220182"/>
              <a:gd name="connsiteY7" fmla="*/ 1423686 h 1435261"/>
              <a:gd name="connsiteX8" fmla="*/ 5220182 w 5220182"/>
              <a:gd name="connsiteY8" fmla="*/ 1435261 h 1435261"/>
              <a:gd name="connsiteX9" fmla="*/ 5173883 w 5220182"/>
              <a:gd name="connsiteY9" fmla="*/ 11575 h 143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20182" h="1435261">
                <a:moveTo>
                  <a:pt x="5173883" y="11575"/>
                </a:moveTo>
                <a:lnTo>
                  <a:pt x="2372810" y="0"/>
                </a:lnTo>
                <a:lnTo>
                  <a:pt x="0" y="891251"/>
                </a:lnTo>
                <a:lnTo>
                  <a:pt x="11574" y="1099595"/>
                </a:lnTo>
                <a:lnTo>
                  <a:pt x="983848" y="1099595"/>
                </a:lnTo>
                <a:lnTo>
                  <a:pt x="1099595" y="520861"/>
                </a:lnTo>
                <a:lnTo>
                  <a:pt x="2268638" y="474562"/>
                </a:lnTo>
                <a:lnTo>
                  <a:pt x="2476982" y="1423686"/>
                </a:lnTo>
                <a:lnTo>
                  <a:pt x="5220182" y="1435261"/>
                </a:lnTo>
                <a:lnTo>
                  <a:pt x="5173883" y="11575"/>
                </a:lnTo>
                <a:close/>
              </a:path>
            </a:pathLst>
          </a:cu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 43"/>
          <p:cNvSpPr/>
          <p:nvPr/>
        </p:nvSpPr>
        <p:spPr>
          <a:xfrm>
            <a:off x="6863787" y="3333510"/>
            <a:ext cx="3333509" cy="1307940"/>
          </a:xfrm>
          <a:custGeom>
            <a:avLst/>
            <a:gdLst>
              <a:gd name="connsiteX0" fmla="*/ 3287210 w 3333509"/>
              <a:gd name="connsiteY0" fmla="*/ 289367 h 1412112"/>
              <a:gd name="connsiteX1" fmla="*/ 601884 w 3333509"/>
              <a:gd name="connsiteY1" fmla="*/ 254643 h 1412112"/>
              <a:gd name="connsiteX2" fmla="*/ 312517 w 3333509"/>
              <a:gd name="connsiteY2" fmla="*/ 0 h 1412112"/>
              <a:gd name="connsiteX3" fmla="*/ 0 w 3333509"/>
              <a:gd name="connsiteY3" fmla="*/ 0 h 1412112"/>
              <a:gd name="connsiteX4" fmla="*/ 69448 w 3333509"/>
              <a:gd name="connsiteY4" fmla="*/ 1412112 h 1412112"/>
              <a:gd name="connsiteX5" fmla="*/ 3333509 w 3333509"/>
              <a:gd name="connsiteY5" fmla="*/ 1354238 h 1412112"/>
              <a:gd name="connsiteX6" fmla="*/ 3287210 w 3333509"/>
              <a:gd name="connsiteY6" fmla="*/ 289367 h 1412112"/>
              <a:gd name="connsiteX0" fmla="*/ 3298784 w 3345083"/>
              <a:gd name="connsiteY0" fmla="*/ 289367 h 1354238"/>
              <a:gd name="connsiteX1" fmla="*/ 613458 w 3345083"/>
              <a:gd name="connsiteY1" fmla="*/ 254643 h 1354238"/>
              <a:gd name="connsiteX2" fmla="*/ 324091 w 3345083"/>
              <a:gd name="connsiteY2" fmla="*/ 0 h 1354238"/>
              <a:gd name="connsiteX3" fmla="*/ 11574 w 3345083"/>
              <a:gd name="connsiteY3" fmla="*/ 0 h 1354238"/>
              <a:gd name="connsiteX4" fmla="*/ 0 w 3345083"/>
              <a:gd name="connsiteY4" fmla="*/ 1319515 h 1354238"/>
              <a:gd name="connsiteX5" fmla="*/ 3345083 w 3345083"/>
              <a:gd name="connsiteY5" fmla="*/ 1354238 h 1354238"/>
              <a:gd name="connsiteX6" fmla="*/ 3298784 w 3345083"/>
              <a:gd name="connsiteY6" fmla="*/ 289367 h 1354238"/>
              <a:gd name="connsiteX0" fmla="*/ 3287210 w 3333509"/>
              <a:gd name="connsiteY0" fmla="*/ 289367 h 1354239"/>
              <a:gd name="connsiteX1" fmla="*/ 601884 w 3333509"/>
              <a:gd name="connsiteY1" fmla="*/ 254643 h 1354239"/>
              <a:gd name="connsiteX2" fmla="*/ 312517 w 3333509"/>
              <a:gd name="connsiteY2" fmla="*/ 0 h 1354239"/>
              <a:gd name="connsiteX3" fmla="*/ 0 w 3333509"/>
              <a:gd name="connsiteY3" fmla="*/ 0 h 1354239"/>
              <a:gd name="connsiteX4" fmla="*/ 0 w 3333509"/>
              <a:gd name="connsiteY4" fmla="*/ 1354239 h 1354239"/>
              <a:gd name="connsiteX5" fmla="*/ 3333509 w 3333509"/>
              <a:gd name="connsiteY5" fmla="*/ 1354238 h 1354239"/>
              <a:gd name="connsiteX6" fmla="*/ 3287210 w 3333509"/>
              <a:gd name="connsiteY6" fmla="*/ 289367 h 1354239"/>
              <a:gd name="connsiteX0" fmla="*/ 3287210 w 3333509"/>
              <a:gd name="connsiteY0" fmla="*/ 289367 h 1354239"/>
              <a:gd name="connsiteX1" fmla="*/ 601884 w 3333509"/>
              <a:gd name="connsiteY1" fmla="*/ 254643 h 1354239"/>
              <a:gd name="connsiteX2" fmla="*/ 312517 w 3333509"/>
              <a:gd name="connsiteY2" fmla="*/ 0 h 1354239"/>
              <a:gd name="connsiteX3" fmla="*/ 0 w 3333509"/>
              <a:gd name="connsiteY3" fmla="*/ 57874 h 1354239"/>
              <a:gd name="connsiteX4" fmla="*/ 0 w 3333509"/>
              <a:gd name="connsiteY4" fmla="*/ 1354239 h 1354239"/>
              <a:gd name="connsiteX5" fmla="*/ 3333509 w 3333509"/>
              <a:gd name="connsiteY5" fmla="*/ 1354238 h 1354239"/>
              <a:gd name="connsiteX6" fmla="*/ 3287210 w 3333509"/>
              <a:gd name="connsiteY6" fmla="*/ 289367 h 1354239"/>
              <a:gd name="connsiteX0" fmla="*/ 3287210 w 3333509"/>
              <a:gd name="connsiteY0" fmla="*/ 243068 h 1307940"/>
              <a:gd name="connsiteX1" fmla="*/ 601884 w 3333509"/>
              <a:gd name="connsiteY1" fmla="*/ 208344 h 1307940"/>
              <a:gd name="connsiteX2" fmla="*/ 324091 w 3333509"/>
              <a:gd name="connsiteY2" fmla="*/ 0 h 1307940"/>
              <a:gd name="connsiteX3" fmla="*/ 0 w 3333509"/>
              <a:gd name="connsiteY3" fmla="*/ 11575 h 1307940"/>
              <a:gd name="connsiteX4" fmla="*/ 0 w 3333509"/>
              <a:gd name="connsiteY4" fmla="*/ 1307940 h 1307940"/>
              <a:gd name="connsiteX5" fmla="*/ 3333509 w 3333509"/>
              <a:gd name="connsiteY5" fmla="*/ 1307939 h 1307940"/>
              <a:gd name="connsiteX6" fmla="*/ 3287210 w 3333509"/>
              <a:gd name="connsiteY6" fmla="*/ 243068 h 1307940"/>
              <a:gd name="connsiteX0" fmla="*/ 3287210 w 3333509"/>
              <a:gd name="connsiteY0" fmla="*/ 243068 h 1307940"/>
              <a:gd name="connsiteX1" fmla="*/ 601884 w 3333509"/>
              <a:gd name="connsiteY1" fmla="*/ 208344 h 1307940"/>
              <a:gd name="connsiteX2" fmla="*/ 532435 w 3333509"/>
              <a:gd name="connsiteY2" fmla="*/ 0 h 1307940"/>
              <a:gd name="connsiteX3" fmla="*/ 0 w 3333509"/>
              <a:gd name="connsiteY3" fmla="*/ 11575 h 1307940"/>
              <a:gd name="connsiteX4" fmla="*/ 0 w 3333509"/>
              <a:gd name="connsiteY4" fmla="*/ 1307940 h 1307940"/>
              <a:gd name="connsiteX5" fmla="*/ 3333509 w 3333509"/>
              <a:gd name="connsiteY5" fmla="*/ 1307939 h 1307940"/>
              <a:gd name="connsiteX6" fmla="*/ 3287210 w 3333509"/>
              <a:gd name="connsiteY6" fmla="*/ 243068 h 130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509" h="1307940">
                <a:moveTo>
                  <a:pt x="3287210" y="243068"/>
                </a:moveTo>
                <a:lnTo>
                  <a:pt x="601884" y="208344"/>
                </a:lnTo>
                <a:lnTo>
                  <a:pt x="532435" y="0"/>
                </a:lnTo>
                <a:lnTo>
                  <a:pt x="0" y="11575"/>
                </a:lnTo>
                <a:lnTo>
                  <a:pt x="0" y="1307940"/>
                </a:lnTo>
                <a:lnTo>
                  <a:pt x="3333509" y="1307939"/>
                </a:lnTo>
                <a:lnTo>
                  <a:pt x="3287210" y="243068"/>
                </a:lnTo>
                <a:close/>
              </a:path>
            </a:pathLst>
          </a:cu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91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144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Courier New</vt:lpstr>
      <vt:lpstr>Times New Roman</vt:lpstr>
      <vt:lpstr>Thème Office</vt:lpstr>
      <vt:lpstr>Document Microsoft Word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18</cp:revision>
  <dcterms:created xsi:type="dcterms:W3CDTF">2016-04-12T09:05:58Z</dcterms:created>
  <dcterms:modified xsi:type="dcterms:W3CDTF">2016-04-14T21:41:20Z</dcterms:modified>
</cp:coreProperties>
</file>