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634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F889-9C9A-428F-B08C-EF204582D72F}" type="datetimeFigureOut">
              <a:rPr lang="fr-FR" smtClean="0"/>
              <a:t>07/04/2016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DBB7-8A20-4992-8387-1E6DAF574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02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F889-9C9A-428F-B08C-EF204582D72F}" type="datetimeFigureOut">
              <a:rPr lang="fr-FR" smtClean="0"/>
              <a:t>07/04/2016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DBB7-8A20-4992-8387-1E6DAF574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01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F889-9C9A-428F-B08C-EF204582D72F}" type="datetimeFigureOut">
              <a:rPr lang="fr-FR" smtClean="0"/>
              <a:t>07/04/2016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DBB7-8A20-4992-8387-1E6DAF574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61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F889-9C9A-428F-B08C-EF204582D72F}" type="datetimeFigureOut">
              <a:rPr lang="fr-FR" smtClean="0"/>
              <a:t>07/04/2016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DBB7-8A20-4992-8387-1E6DAF574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18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F889-9C9A-428F-B08C-EF204582D72F}" type="datetimeFigureOut">
              <a:rPr lang="fr-FR" smtClean="0"/>
              <a:t>07/04/2016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DBB7-8A20-4992-8387-1E6DAF574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63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F889-9C9A-428F-B08C-EF204582D72F}" type="datetimeFigureOut">
              <a:rPr lang="fr-FR" smtClean="0"/>
              <a:t>07/04/2016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DBB7-8A20-4992-8387-1E6DAF574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474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F889-9C9A-428F-B08C-EF204582D72F}" type="datetimeFigureOut">
              <a:rPr lang="fr-FR" smtClean="0"/>
              <a:t>07/04/2016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DBB7-8A20-4992-8387-1E6DAF574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18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F889-9C9A-428F-B08C-EF204582D72F}" type="datetimeFigureOut">
              <a:rPr lang="fr-FR" smtClean="0"/>
              <a:t>07/04/2016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DBB7-8A20-4992-8387-1E6DAF574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53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F889-9C9A-428F-B08C-EF204582D72F}" type="datetimeFigureOut">
              <a:rPr lang="fr-FR" smtClean="0"/>
              <a:t>07/04/2016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DBB7-8A20-4992-8387-1E6DAF574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93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F889-9C9A-428F-B08C-EF204582D72F}" type="datetimeFigureOut">
              <a:rPr lang="fr-FR" smtClean="0"/>
              <a:t>07/04/2016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DBB7-8A20-4992-8387-1E6DAF574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01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F889-9C9A-428F-B08C-EF204582D72F}" type="datetimeFigureOut">
              <a:rPr lang="fr-FR" smtClean="0"/>
              <a:t>07/04/2016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DBB7-8A20-4992-8387-1E6DAF574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95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3F889-9C9A-428F-B08C-EF204582D72F}" type="datetimeFigureOut">
              <a:rPr lang="fr-FR" smtClean="0"/>
              <a:t>07/04/2016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7DBB7-8A20-4992-8387-1E6DAF574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85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/>
          <p:cNvGrpSpPr/>
          <p:nvPr/>
        </p:nvGrpSpPr>
        <p:grpSpPr>
          <a:xfrm>
            <a:off x="4061496" y="5241750"/>
            <a:ext cx="2687339" cy="515639"/>
            <a:chOff x="4600646" y="4841281"/>
            <a:chExt cx="3583118" cy="687518"/>
          </a:xfrm>
        </p:grpSpPr>
        <p:sp>
          <p:nvSpPr>
            <p:cNvPr id="23" name="Ellipse 22"/>
            <p:cNvSpPr/>
            <p:nvPr/>
          </p:nvSpPr>
          <p:spPr>
            <a:xfrm>
              <a:off x="4600646" y="4841282"/>
              <a:ext cx="1746298" cy="687517"/>
            </a:xfrm>
            <a:prstGeom prst="ellipse">
              <a:avLst/>
            </a:prstGeom>
            <a:solidFill>
              <a:srgbClr val="CC99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9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Modify</a:t>
              </a:r>
              <a:r>
                <a:rPr lang="fr-FR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Code</a:t>
              </a:r>
            </a:p>
          </p:txBody>
        </p:sp>
        <p:sp>
          <p:nvSpPr>
            <p:cNvPr id="24" name="Ellipse 23"/>
            <p:cNvSpPr/>
            <p:nvPr/>
          </p:nvSpPr>
          <p:spPr>
            <a:xfrm>
              <a:off x="6437466" y="4841281"/>
              <a:ext cx="1746298" cy="687517"/>
            </a:xfrm>
            <a:prstGeom prst="ellipse">
              <a:avLst/>
            </a:prstGeom>
            <a:solidFill>
              <a:srgbClr val="CC99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9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Modify</a:t>
              </a:r>
              <a:r>
                <a:rPr lang="fr-FR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4061496" y="3629752"/>
            <a:ext cx="2687339" cy="1248704"/>
            <a:chOff x="4534759" y="3375719"/>
            <a:chExt cx="3583118" cy="1664938"/>
          </a:xfrm>
        </p:grpSpPr>
        <p:grpSp>
          <p:nvGrpSpPr>
            <p:cNvPr id="21" name="Groupe 20"/>
            <p:cNvGrpSpPr/>
            <p:nvPr/>
          </p:nvGrpSpPr>
          <p:grpSpPr>
            <a:xfrm>
              <a:off x="4534759" y="4353139"/>
              <a:ext cx="3583118" cy="687518"/>
              <a:chOff x="4600646" y="4841281"/>
              <a:chExt cx="3583118" cy="687518"/>
            </a:xfrm>
          </p:grpSpPr>
          <p:sp>
            <p:nvSpPr>
              <p:cNvPr id="19" name="Ellipse 18"/>
              <p:cNvSpPr/>
              <p:nvPr/>
            </p:nvSpPr>
            <p:spPr>
              <a:xfrm>
                <a:off x="4600646" y="4841282"/>
                <a:ext cx="1746298" cy="687517"/>
              </a:xfrm>
              <a:prstGeom prst="ellipse">
                <a:avLst/>
              </a:prstGeom>
              <a:solidFill>
                <a:srgbClr val="CC99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9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Synchronize</a:t>
                </a:r>
                <a:r>
                  <a:rPr lang="fr-FR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Code</a:t>
                </a:r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6437466" y="4841281"/>
                <a:ext cx="1746298" cy="687517"/>
              </a:xfrm>
              <a:prstGeom prst="ellipse">
                <a:avLst/>
              </a:prstGeom>
              <a:solidFill>
                <a:srgbClr val="CC99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9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Synchronize</a:t>
                </a:r>
                <a:r>
                  <a:rPr lang="fr-FR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Model</a:t>
                </a:r>
              </a:p>
            </p:txBody>
          </p:sp>
        </p:grpSp>
        <p:sp>
          <p:nvSpPr>
            <p:cNvPr id="26" name="Ellipse 25"/>
            <p:cNvSpPr/>
            <p:nvPr/>
          </p:nvSpPr>
          <p:spPr>
            <a:xfrm>
              <a:off x="5453169" y="3375719"/>
              <a:ext cx="1746298" cy="687517"/>
            </a:xfrm>
            <a:prstGeom prst="ellipse">
              <a:avLst/>
            </a:prstGeom>
            <a:solidFill>
              <a:srgbClr val="CC99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9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Synchronize</a:t>
              </a:r>
              <a:r>
                <a:rPr lang="fr-FR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9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Artifact</a:t>
              </a:r>
              <a:endParaRPr lang="fr-F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riangle isocèle 29"/>
            <p:cNvSpPr/>
            <p:nvPr/>
          </p:nvSpPr>
          <p:spPr>
            <a:xfrm>
              <a:off x="6267879" y="4063236"/>
              <a:ext cx="116878" cy="100757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cxnSp>
          <p:nvCxnSpPr>
            <p:cNvPr id="32" name="Connecteur en angle 31"/>
            <p:cNvCxnSpPr>
              <a:stCxn id="19" idx="0"/>
              <a:endCxn id="30" idx="3"/>
            </p:cNvCxnSpPr>
            <p:nvPr/>
          </p:nvCxnSpPr>
          <p:spPr>
            <a:xfrm rot="5400000" flipH="1" flipV="1">
              <a:off x="5772540" y="3799362"/>
              <a:ext cx="189147" cy="91841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en angle 33"/>
            <p:cNvCxnSpPr>
              <a:stCxn id="20" idx="0"/>
              <a:endCxn id="30" idx="3"/>
            </p:cNvCxnSpPr>
            <p:nvPr/>
          </p:nvCxnSpPr>
          <p:spPr>
            <a:xfrm rot="16200000" flipV="1">
              <a:off x="6690950" y="3799361"/>
              <a:ext cx="189146" cy="91841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e 37"/>
          <p:cNvGrpSpPr/>
          <p:nvPr/>
        </p:nvGrpSpPr>
        <p:grpSpPr>
          <a:xfrm>
            <a:off x="4061496" y="2750818"/>
            <a:ext cx="2687339" cy="515639"/>
            <a:chOff x="4600646" y="4841281"/>
            <a:chExt cx="3583118" cy="687518"/>
          </a:xfrm>
        </p:grpSpPr>
        <p:sp>
          <p:nvSpPr>
            <p:cNvPr id="43" name="Ellipse 42"/>
            <p:cNvSpPr/>
            <p:nvPr/>
          </p:nvSpPr>
          <p:spPr>
            <a:xfrm>
              <a:off x="4600646" y="4841282"/>
              <a:ext cx="1746298" cy="687517"/>
            </a:xfrm>
            <a:prstGeom prst="ellipse">
              <a:avLst/>
            </a:prstGeom>
            <a:solidFill>
              <a:srgbClr val="CC99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9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</a:t>
              </a:r>
              <a:r>
                <a:rPr lang="fr-FR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Code (Batch)</a:t>
              </a:r>
            </a:p>
          </p:txBody>
        </p:sp>
        <p:sp>
          <p:nvSpPr>
            <p:cNvPr id="44" name="Ellipse 43"/>
            <p:cNvSpPr/>
            <p:nvPr/>
          </p:nvSpPr>
          <p:spPr>
            <a:xfrm>
              <a:off x="6437466" y="4841281"/>
              <a:ext cx="1746298" cy="687517"/>
            </a:xfrm>
            <a:prstGeom prst="ellipse">
              <a:avLst/>
            </a:prstGeom>
            <a:solidFill>
              <a:srgbClr val="CC99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9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</a:t>
              </a:r>
              <a:r>
                <a:rPr lang="fr-FR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Code (</a:t>
              </a:r>
              <a:r>
                <a:rPr lang="fr-FR" sz="9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Incremental</a:t>
              </a:r>
              <a:r>
                <a:rPr lang="fr-FR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39" name="Ellipse 38"/>
          <p:cNvSpPr/>
          <p:nvPr/>
        </p:nvSpPr>
        <p:spPr>
          <a:xfrm>
            <a:off x="4750304" y="2017753"/>
            <a:ext cx="1309724" cy="515638"/>
          </a:xfrm>
          <a:prstGeom prst="ellipse">
            <a:avLst/>
          </a:prstGeom>
          <a:solidFill>
            <a:srgbClr val="CC99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r>
              <a:rPr lang="fr-F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</a:t>
            </a:r>
          </a:p>
        </p:txBody>
      </p:sp>
      <p:sp>
        <p:nvSpPr>
          <p:cNvPr id="40" name="Triangle isocèle 39"/>
          <p:cNvSpPr/>
          <p:nvPr/>
        </p:nvSpPr>
        <p:spPr>
          <a:xfrm>
            <a:off x="5361336" y="2533391"/>
            <a:ext cx="87659" cy="75568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cxnSp>
        <p:nvCxnSpPr>
          <p:cNvPr id="41" name="Connecteur en angle 40"/>
          <p:cNvCxnSpPr>
            <a:stCxn id="43" idx="0"/>
            <a:endCxn id="40" idx="3"/>
          </p:cNvCxnSpPr>
          <p:nvPr/>
        </p:nvCxnSpPr>
        <p:spPr>
          <a:xfrm rot="5400000" flipH="1" flipV="1">
            <a:off x="4989832" y="2335485"/>
            <a:ext cx="141860" cy="68880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en angle 41"/>
          <p:cNvCxnSpPr>
            <a:stCxn id="44" idx="0"/>
            <a:endCxn id="40" idx="3"/>
          </p:cNvCxnSpPr>
          <p:nvPr/>
        </p:nvCxnSpPr>
        <p:spPr>
          <a:xfrm rot="16200000" flipV="1">
            <a:off x="5678640" y="2335485"/>
            <a:ext cx="141860" cy="68880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e 44"/>
          <p:cNvGrpSpPr/>
          <p:nvPr/>
        </p:nvGrpSpPr>
        <p:grpSpPr>
          <a:xfrm>
            <a:off x="4061496" y="405754"/>
            <a:ext cx="2687339" cy="1248704"/>
            <a:chOff x="4534759" y="3375719"/>
            <a:chExt cx="3583118" cy="1664938"/>
          </a:xfrm>
        </p:grpSpPr>
        <p:grpSp>
          <p:nvGrpSpPr>
            <p:cNvPr id="46" name="Groupe 45"/>
            <p:cNvGrpSpPr/>
            <p:nvPr/>
          </p:nvGrpSpPr>
          <p:grpSpPr>
            <a:xfrm>
              <a:off x="4534759" y="4353139"/>
              <a:ext cx="3583118" cy="687518"/>
              <a:chOff x="4600646" y="4841281"/>
              <a:chExt cx="3583118" cy="687518"/>
            </a:xfrm>
          </p:grpSpPr>
          <p:sp>
            <p:nvSpPr>
              <p:cNvPr id="51" name="Ellipse 50"/>
              <p:cNvSpPr/>
              <p:nvPr/>
            </p:nvSpPr>
            <p:spPr>
              <a:xfrm>
                <a:off x="4600646" y="4841282"/>
                <a:ext cx="1746298" cy="687517"/>
              </a:xfrm>
              <a:prstGeom prst="ellipse">
                <a:avLst/>
              </a:prstGeom>
              <a:solidFill>
                <a:srgbClr val="CC99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Reverse Code (Batch)</a:t>
                </a:r>
              </a:p>
            </p:txBody>
          </p:sp>
          <p:sp>
            <p:nvSpPr>
              <p:cNvPr id="52" name="Ellipse 51"/>
              <p:cNvSpPr/>
              <p:nvPr/>
            </p:nvSpPr>
            <p:spPr>
              <a:xfrm>
                <a:off x="6437466" y="4841281"/>
                <a:ext cx="1746298" cy="687517"/>
              </a:xfrm>
              <a:prstGeom prst="ellipse">
                <a:avLst/>
              </a:prstGeom>
              <a:solidFill>
                <a:srgbClr val="CC99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Reverse Code (</a:t>
                </a:r>
                <a:r>
                  <a:rPr lang="fr-FR" sz="9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Incremental</a:t>
                </a:r>
                <a:r>
                  <a:rPr lang="fr-FR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p:grpSp>
        <p:sp>
          <p:nvSpPr>
            <p:cNvPr id="47" name="Ellipse 46"/>
            <p:cNvSpPr/>
            <p:nvPr/>
          </p:nvSpPr>
          <p:spPr>
            <a:xfrm>
              <a:off x="5453169" y="3375719"/>
              <a:ext cx="1746298" cy="687517"/>
            </a:xfrm>
            <a:prstGeom prst="ellipse">
              <a:avLst/>
            </a:prstGeom>
            <a:solidFill>
              <a:srgbClr val="CC99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Reverse Code</a:t>
              </a:r>
            </a:p>
          </p:txBody>
        </p:sp>
        <p:sp>
          <p:nvSpPr>
            <p:cNvPr id="48" name="Triangle isocèle 47"/>
            <p:cNvSpPr/>
            <p:nvPr/>
          </p:nvSpPr>
          <p:spPr>
            <a:xfrm>
              <a:off x="6267879" y="4063236"/>
              <a:ext cx="116878" cy="100757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cxnSp>
          <p:nvCxnSpPr>
            <p:cNvPr id="49" name="Connecteur en angle 48"/>
            <p:cNvCxnSpPr>
              <a:stCxn id="51" idx="0"/>
              <a:endCxn id="48" idx="3"/>
            </p:cNvCxnSpPr>
            <p:nvPr/>
          </p:nvCxnSpPr>
          <p:spPr>
            <a:xfrm rot="5400000" flipH="1" flipV="1">
              <a:off x="5772540" y="3799362"/>
              <a:ext cx="189147" cy="91841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en angle 49"/>
            <p:cNvCxnSpPr>
              <a:stCxn id="52" idx="0"/>
              <a:endCxn id="48" idx="3"/>
            </p:cNvCxnSpPr>
            <p:nvPr/>
          </p:nvCxnSpPr>
          <p:spPr>
            <a:xfrm rot="16200000" flipV="1">
              <a:off x="6690950" y="3799361"/>
              <a:ext cx="189146" cy="91841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e 92"/>
          <p:cNvGrpSpPr/>
          <p:nvPr/>
        </p:nvGrpSpPr>
        <p:grpSpPr>
          <a:xfrm>
            <a:off x="2214777" y="4848123"/>
            <a:ext cx="1370888" cy="766862"/>
            <a:chOff x="1609134" y="4848123"/>
            <a:chExt cx="1370888" cy="766862"/>
          </a:xfrm>
        </p:grpSpPr>
        <p:grpSp>
          <p:nvGrpSpPr>
            <p:cNvPr id="65" name="Groupe 64"/>
            <p:cNvGrpSpPr/>
            <p:nvPr/>
          </p:nvGrpSpPr>
          <p:grpSpPr>
            <a:xfrm>
              <a:off x="2191450" y="4848123"/>
              <a:ext cx="206256" cy="536030"/>
              <a:chOff x="873149" y="1217221"/>
              <a:chExt cx="275008" cy="714707"/>
            </a:xfrm>
          </p:grpSpPr>
          <p:sp>
            <p:nvSpPr>
              <p:cNvPr id="67" name="Ellipse 66"/>
              <p:cNvSpPr/>
              <p:nvPr/>
            </p:nvSpPr>
            <p:spPr>
              <a:xfrm>
                <a:off x="914400" y="1217221"/>
                <a:ext cx="199068" cy="19906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1350"/>
              </a:p>
            </p:txBody>
          </p:sp>
          <p:cxnSp>
            <p:nvCxnSpPr>
              <p:cNvPr id="68" name="Connecteur droit 67"/>
              <p:cNvCxnSpPr>
                <a:stCxn id="67" idx="4"/>
              </p:cNvCxnSpPr>
              <p:nvPr/>
            </p:nvCxnSpPr>
            <p:spPr>
              <a:xfrm flipH="1">
                <a:off x="1010653" y="1416289"/>
                <a:ext cx="3281" cy="38501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9" name="Groupe 68"/>
              <p:cNvGrpSpPr/>
              <p:nvPr/>
            </p:nvGrpSpPr>
            <p:grpSpPr>
              <a:xfrm>
                <a:off x="873149" y="1540042"/>
                <a:ext cx="275008" cy="137504"/>
                <a:chOff x="873149" y="1540042"/>
                <a:chExt cx="275008" cy="137504"/>
              </a:xfrm>
            </p:grpSpPr>
            <p:cxnSp>
              <p:nvCxnSpPr>
                <p:cNvPr id="73" name="Connecteur droit 72"/>
                <p:cNvCxnSpPr/>
                <p:nvPr/>
              </p:nvCxnSpPr>
              <p:spPr>
                <a:xfrm flipH="1">
                  <a:off x="873149" y="1540042"/>
                  <a:ext cx="137504" cy="13750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Connecteur droit 73"/>
                <p:cNvCxnSpPr/>
                <p:nvPr/>
              </p:nvCxnSpPr>
              <p:spPr>
                <a:xfrm>
                  <a:off x="1011357" y="1540042"/>
                  <a:ext cx="136800" cy="1368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Groupe 69"/>
              <p:cNvGrpSpPr/>
              <p:nvPr/>
            </p:nvGrpSpPr>
            <p:grpSpPr>
              <a:xfrm>
                <a:off x="873149" y="1794424"/>
                <a:ext cx="275008" cy="137504"/>
                <a:chOff x="873149" y="1540042"/>
                <a:chExt cx="275008" cy="137504"/>
              </a:xfrm>
            </p:grpSpPr>
            <p:cxnSp>
              <p:nvCxnSpPr>
                <p:cNvPr id="71" name="Connecteur droit 70"/>
                <p:cNvCxnSpPr/>
                <p:nvPr/>
              </p:nvCxnSpPr>
              <p:spPr>
                <a:xfrm flipH="1">
                  <a:off x="873149" y="1540042"/>
                  <a:ext cx="137504" cy="13750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onnecteur droit 71"/>
                <p:cNvCxnSpPr/>
                <p:nvPr/>
              </p:nvCxnSpPr>
              <p:spPr>
                <a:xfrm>
                  <a:off x="1011357" y="1540042"/>
                  <a:ext cx="136800" cy="1368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6" name="ZoneTexte 65"/>
            <p:cNvSpPr txBox="1"/>
            <p:nvPr/>
          </p:nvSpPr>
          <p:spPr>
            <a:xfrm>
              <a:off x="1609134" y="5384153"/>
              <a:ext cx="13708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Code-</a:t>
              </a:r>
              <a:r>
                <a:rPr lang="fr-FR" sz="9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driven</a:t>
              </a:r>
              <a:r>
                <a:rPr lang="fr-FR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9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Developer</a:t>
              </a:r>
              <a:endParaRPr lang="fr-FR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8" name="Groupe 117"/>
          <p:cNvGrpSpPr/>
          <p:nvPr/>
        </p:nvGrpSpPr>
        <p:grpSpPr>
          <a:xfrm>
            <a:off x="1788051" y="1575140"/>
            <a:ext cx="710451" cy="815848"/>
            <a:chOff x="1788051" y="1575140"/>
            <a:chExt cx="710451" cy="815848"/>
          </a:xfrm>
        </p:grpSpPr>
        <p:grpSp>
          <p:nvGrpSpPr>
            <p:cNvPr id="77" name="Groupe 76"/>
            <p:cNvGrpSpPr/>
            <p:nvPr/>
          </p:nvGrpSpPr>
          <p:grpSpPr>
            <a:xfrm>
              <a:off x="2040148" y="1575140"/>
              <a:ext cx="206256" cy="536030"/>
              <a:chOff x="873149" y="1217221"/>
              <a:chExt cx="275008" cy="714707"/>
            </a:xfrm>
          </p:grpSpPr>
          <p:sp>
            <p:nvSpPr>
              <p:cNvPr id="79" name="Ellipse 78"/>
              <p:cNvSpPr/>
              <p:nvPr/>
            </p:nvSpPr>
            <p:spPr>
              <a:xfrm>
                <a:off x="914400" y="1217221"/>
                <a:ext cx="199068" cy="19906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1350"/>
              </a:p>
            </p:txBody>
          </p:sp>
          <p:cxnSp>
            <p:nvCxnSpPr>
              <p:cNvPr id="80" name="Connecteur droit 79"/>
              <p:cNvCxnSpPr>
                <a:stCxn id="79" idx="4"/>
              </p:cNvCxnSpPr>
              <p:nvPr/>
            </p:nvCxnSpPr>
            <p:spPr>
              <a:xfrm flipH="1">
                <a:off x="1010653" y="1416289"/>
                <a:ext cx="3281" cy="38501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" name="Groupe 80"/>
              <p:cNvGrpSpPr/>
              <p:nvPr/>
            </p:nvGrpSpPr>
            <p:grpSpPr>
              <a:xfrm>
                <a:off x="873149" y="1540042"/>
                <a:ext cx="275008" cy="137504"/>
                <a:chOff x="873149" y="1540042"/>
                <a:chExt cx="275008" cy="137504"/>
              </a:xfrm>
            </p:grpSpPr>
            <p:cxnSp>
              <p:nvCxnSpPr>
                <p:cNvPr id="85" name="Connecteur droit 84"/>
                <p:cNvCxnSpPr/>
                <p:nvPr/>
              </p:nvCxnSpPr>
              <p:spPr>
                <a:xfrm flipH="1">
                  <a:off x="873149" y="1540042"/>
                  <a:ext cx="137504" cy="13750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Connecteur droit 85"/>
                <p:cNvCxnSpPr/>
                <p:nvPr/>
              </p:nvCxnSpPr>
              <p:spPr>
                <a:xfrm>
                  <a:off x="1011357" y="1540042"/>
                  <a:ext cx="136800" cy="1368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e 81"/>
              <p:cNvGrpSpPr/>
              <p:nvPr/>
            </p:nvGrpSpPr>
            <p:grpSpPr>
              <a:xfrm>
                <a:off x="873149" y="1794424"/>
                <a:ext cx="275008" cy="137504"/>
                <a:chOff x="873149" y="1540042"/>
                <a:chExt cx="275008" cy="137504"/>
              </a:xfrm>
            </p:grpSpPr>
            <p:cxnSp>
              <p:nvCxnSpPr>
                <p:cNvPr id="83" name="Connecteur droit 82"/>
                <p:cNvCxnSpPr/>
                <p:nvPr/>
              </p:nvCxnSpPr>
              <p:spPr>
                <a:xfrm flipH="1">
                  <a:off x="873149" y="1540042"/>
                  <a:ext cx="137504" cy="13750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Connecteur droit 83"/>
                <p:cNvCxnSpPr/>
                <p:nvPr/>
              </p:nvCxnSpPr>
              <p:spPr>
                <a:xfrm>
                  <a:off x="1011357" y="1540042"/>
                  <a:ext cx="136800" cy="1368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ZoneTexte 77"/>
            <p:cNvSpPr txBox="1"/>
            <p:nvPr/>
          </p:nvSpPr>
          <p:spPr>
            <a:xfrm>
              <a:off x="1788051" y="2160156"/>
              <a:ext cx="7104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9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Developer</a:t>
              </a:r>
              <a:endParaRPr lang="fr-FR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4" name="Groupe 93"/>
          <p:cNvGrpSpPr/>
          <p:nvPr/>
        </p:nvGrpSpPr>
        <p:grpSpPr>
          <a:xfrm>
            <a:off x="662427" y="4848123"/>
            <a:ext cx="1409360" cy="766862"/>
            <a:chOff x="1589898" y="4848123"/>
            <a:chExt cx="1409360" cy="766862"/>
          </a:xfrm>
        </p:grpSpPr>
        <p:grpSp>
          <p:nvGrpSpPr>
            <p:cNvPr id="95" name="Groupe 94"/>
            <p:cNvGrpSpPr/>
            <p:nvPr/>
          </p:nvGrpSpPr>
          <p:grpSpPr>
            <a:xfrm>
              <a:off x="2191450" y="4848123"/>
              <a:ext cx="206256" cy="536030"/>
              <a:chOff x="873149" y="1217221"/>
              <a:chExt cx="275008" cy="714707"/>
            </a:xfrm>
          </p:grpSpPr>
          <p:sp>
            <p:nvSpPr>
              <p:cNvPr id="97" name="Ellipse 96"/>
              <p:cNvSpPr/>
              <p:nvPr/>
            </p:nvSpPr>
            <p:spPr>
              <a:xfrm>
                <a:off x="914400" y="1217221"/>
                <a:ext cx="199068" cy="19906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1350"/>
              </a:p>
            </p:txBody>
          </p:sp>
          <p:cxnSp>
            <p:nvCxnSpPr>
              <p:cNvPr id="98" name="Connecteur droit 97"/>
              <p:cNvCxnSpPr>
                <a:stCxn id="97" idx="4"/>
              </p:cNvCxnSpPr>
              <p:nvPr/>
            </p:nvCxnSpPr>
            <p:spPr>
              <a:xfrm flipH="1">
                <a:off x="1010653" y="1416289"/>
                <a:ext cx="3281" cy="38501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Groupe 98"/>
              <p:cNvGrpSpPr/>
              <p:nvPr/>
            </p:nvGrpSpPr>
            <p:grpSpPr>
              <a:xfrm>
                <a:off x="873149" y="1540042"/>
                <a:ext cx="275008" cy="137504"/>
                <a:chOff x="873149" y="1540042"/>
                <a:chExt cx="275008" cy="137504"/>
              </a:xfrm>
            </p:grpSpPr>
            <p:cxnSp>
              <p:nvCxnSpPr>
                <p:cNvPr id="103" name="Connecteur droit 102"/>
                <p:cNvCxnSpPr/>
                <p:nvPr/>
              </p:nvCxnSpPr>
              <p:spPr>
                <a:xfrm flipH="1">
                  <a:off x="873149" y="1540042"/>
                  <a:ext cx="137504" cy="13750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Connecteur droit 103"/>
                <p:cNvCxnSpPr/>
                <p:nvPr/>
              </p:nvCxnSpPr>
              <p:spPr>
                <a:xfrm>
                  <a:off x="1011357" y="1540042"/>
                  <a:ext cx="136800" cy="1368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Groupe 99"/>
              <p:cNvGrpSpPr/>
              <p:nvPr/>
            </p:nvGrpSpPr>
            <p:grpSpPr>
              <a:xfrm>
                <a:off x="873149" y="1794424"/>
                <a:ext cx="275008" cy="137504"/>
                <a:chOff x="873149" y="1540042"/>
                <a:chExt cx="275008" cy="137504"/>
              </a:xfrm>
            </p:grpSpPr>
            <p:cxnSp>
              <p:nvCxnSpPr>
                <p:cNvPr id="101" name="Connecteur droit 100"/>
                <p:cNvCxnSpPr/>
                <p:nvPr/>
              </p:nvCxnSpPr>
              <p:spPr>
                <a:xfrm flipH="1">
                  <a:off x="873149" y="1540042"/>
                  <a:ext cx="137504" cy="13750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Connecteur droit 101"/>
                <p:cNvCxnSpPr/>
                <p:nvPr/>
              </p:nvCxnSpPr>
              <p:spPr>
                <a:xfrm>
                  <a:off x="1011357" y="1540042"/>
                  <a:ext cx="136800" cy="1368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6" name="ZoneTexte 95"/>
            <p:cNvSpPr txBox="1"/>
            <p:nvPr/>
          </p:nvSpPr>
          <p:spPr>
            <a:xfrm>
              <a:off x="1589898" y="5384153"/>
              <a:ext cx="14093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Model-</a:t>
              </a:r>
              <a:r>
                <a:rPr lang="fr-FR" sz="9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driven</a:t>
              </a:r>
              <a:r>
                <a:rPr lang="fr-FR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9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Developer</a:t>
              </a:r>
              <a:endParaRPr lang="fr-FR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6" name="Connecteur droit 105"/>
          <p:cNvCxnSpPr>
            <a:stCxn id="66" idx="3"/>
            <a:endCxn id="23" idx="2"/>
          </p:cNvCxnSpPr>
          <p:nvPr/>
        </p:nvCxnSpPr>
        <p:spPr>
          <a:xfrm>
            <a:off x="3585665" y="5499569"/>
            <a:ext cx="47583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en angle 107"/>
          <p:cNvCxnSpPr>
            <a:stCxn id="96" idx="2"/>
            <a:endCxn id="24" idx="4"/>
          </p:cNvCxnSpPr>
          <p:nvPr/>
        </p:nvCxnSpPr>
        <p:spPr>
          <a:xfrm rot="16200000" flipH="1">
            <a:off x="3659339" y="3322753"/>
            <a:ext cx="142403" cy="4726866"/>
          </a:xfrm>
          <a:prstGeom prst="bentConnector3">
            <a:avLst>
              <a:gd name="adj1" fmla="val 2605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riangle isocèle 108"/>
          <p:cNvSpPr/>
          <p:nvPr/>
        </p:nvSpPr>
        <p:spPr>
          <a:xfrm>
            <a:off x="2099450" y="2362830"/>
            <a:ext cx="87659" cy="75568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cxnSp>
        <p:nvCxnSpPr>
          <p:cNvPr id="111" name="Connecteur en angle 110"/>
          <p:cNvCxnSpPr>
            <a:stCxn id="97" idx="0"/>
            <a:endCxn id="109" idx="3"/>
          </p:cNvCxnSpPr>
          <p:nvPr/>
        </p:nvCxnSpPr>
        <p:spPr>
          <a:xfrm rot="5400000" flipH="1" flipV="1">
            <a:off x="551562" y="3256405"/>
            <a:ext cx="2409725" cy="77371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en angle 112"/>
          <p:cNvCxnSpPr>
            <a:stCxn id="67" idx="0"/>
            <a:endCxn id="109" idx="3"/>
          </p:cNvCxnSpPr>
          <p:nvPr/>
        </p:nvCxnSpPr>
        <p:spPr>
          <a:xfrm rot="16200000" flipV="1">
            <a:off x="1318119" y="3263560"/>
            <a:ext cx="2409725" cy="75940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>
            <a:stCxn id="78" idx="3"/>
            <a:endCxn id="39" idx="2"/>
          </p:cNvCxnSpPr>
          <p:nvPr/>
        </p:nvCxnSpPr>
        <p:spPr>
          <a:xfrm>
            <a:off x="2498502" y="2275572"/>
            <a:ext cx="2251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>
            <a:stCxn id="78" idx="3"/>
            <a:endCxn id="47" idx="2"/>
          </p:cNvCxnSpPr>
          <p:nvPr/>
        </p:nvCxnSpPr>
        <p:spPr>
          <a:xfrm flipV="1">
            <a:off x="2498502" y="663573"/>
            <a:ext cx="2251802" cy="1611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>
            <a:stCxn id="78" idx="3"/>
            <a:endCxn id="26" idx="2"/>
          </p:cNvCxnSpPr>
          <p:nvPr/>
        </p:nvCxnSpPr>
        <p:spPr>
          <a:xfrm>
            <a:off x="2498502" y="2275572"/>
            <a:ext cx="2251802" cy="1611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17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39</Words>
  <Application>Microsoft Office PowerPoint</Application>
  <PresentationFormat>Affichage à l'écran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CEA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 Shuai</dc:creator>
  <cp:lastModifiedBy>LI Shuai</cp:lastModifiedBy>
  <cp:revision>18</cp:revision>
  <dcterms:created xsi:type="dcterms:W3CDTF">2016-04-07T15:00:34Z</dcterms:created>
  <dcterms:modified xsi:type="dcterms:W3CDTF">2016-04-07T15:31:59Z</dcterms:modified>
</cp:coreProperties>
</file>