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ocuments\Publications\UML-State-machine-Full-Code-gen\Full%20USM\experiments\comparepercent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 sz="900">
                <a:solidFill>
                  <a:schemeClr val="tx1"/>
                </a:solidFill>
              </a:rPr>
              <a:t>Processing</a:t>
            </a:r>
            <a:r>
              <a:rPr lang="fr-FR" sz="900" baseline="0">
                <a:solidFill>
                  <a:schemeClr val="tx1"/>
                </a:solidFill>
              </a:rPr>
              <a:t> time comparison in optimization mode</a:t>
            </a:r>
            <a:endParaRPr lang="fr-FR" sz="9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Feuil1!$C$15:$C$26</c:f>
              <c:numCache>
                <c:formatCode>General</c:formatCode>
                <c:ptCount val="12"/>
                <c:pt idx="0">
                  <c:v>208.3</c:v>
                </c:pt>
                <c:pt idx="1">
                  <c:v>137.9</c:v>
                </c:pt>
                <c:pt idx="2">
                  <c:v>153.30000000000001</c:v>
                </c:pt>
                <c:pt idx="3">
                  <c:v>195</c:v>
                </c:pt>
                <c:pt idx="4">
                  <c:v>350.8</c:v>
                </c:pt>
                <c:pt idx="5">
                  <c:v>100</c:v>
                </c:pt>
                <c:pt idx="6">
                  <c:v>177.4</c:v>
                </c:pt>
                <c:pt idx="7">
                  <c:v>75.8</c:v>
                </c:pt>
                <c:pt idx="8">
                  <c:v>132.1</c:v>
                </c:pt>
                <c:pt idx="9">
                  <c:v>177.4</c:v>
                </c:pt>
                <c:pt idx="10">
                  <c:v>190</c:v>
                </c:pt>
                <c:pt idx="1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425896"/>
        <c:axId val="245427072"/>
      </c:barChart>
      <c:catAx>
        <c:axId val="245425896"/>
        <c:scaling>
          <c:orientation val="minMax"/>
        </c:scaling>
        <c:delete val="1"/>
        <c:axPos val="b"/>
        <c:majorTickMark val="none"/>
        <c:minorTickMark val="none"/>
        <c:tickLblPos val="nextTo"/>
        <c:crossAx val="245427072"/>
        <c:crosses val="autoZero"/>
        <c:auto val="1"/>
        <c:lblAlgn val="ctr"/>
        <c:lblOffset val="100"/>
        <c:noMultiLvlLbl val="0"/>
      </c:catAx>
      <c:valAx>
        <c:axId val="24542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5425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2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0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6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3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647B-8F2E-4840-9E67-0AF5145A4FCF}" type="datetimeFigureOut">
              <a:rPr lang="fr-FR" smtClean="0"/>
              <a:t>11/11/2016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E46C-8BB1-42A9-AE92-9F28EBA6A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-55835" y="-97319"/>
            <a:ext cx="4572000" cy="1853691"/>
            <a:chOff x="3339220" y="1867277"/>
            <a:chExt cx="4572000" cy="2743200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7194862"/>
                </p:ext>
              </p:extLst>
            </p:nvPr>
          </p:nvGraphicFramePr>
          <p:xfrm>
            <a:off x="3339220" y="186727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ZoneTexte 4"/>
            <p:cNvSpPr txBox="1"/>
            <p:nvPr/>
          </p:nvSpPr>
          <p:spPr>
            <a:xfrm>
              <a:off x="3376945" y="1973654"/>
              <a:ext cx="266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%</a:t>
              </a:r>
              <a:endParaRPr lang="fr-FR" sz="90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6429473" y="2501046"/>
              <a:ext cx="1349880" cy="392286"/>
              <a:chOff x="5623715" y="5103961"/>
              <a:chExt cx="1349880" cy="392286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5623715" y="5243369"/>
                <a:ext cx="134289" cy="242934"/>
                <a:chOff x="5623715" y="5243369"/>
                <a:chExt cx="134289" cy="24293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625220" y="5243369"/>
                  <a:ext cx="132784" cy="905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623715" y="5395770"/>
                  <a:ext cx="132784" cy="9053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ZoneTexte 12"/>
              <p:cNvSpPr txBox="1"/>
              <p:nvPr/>
            </p:nvSpPr>
            <p:spPr>
              <a:xfrm>
                <a:off x="5721795" y="5103961"/>
                <a:ext cx="105830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/>
                  <a:t>Simple benchmark</a:t>
                </a:r>
                <a:endParaRPr lang="fr-FR" sz="900"/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5729344" y="5265414"/>
                <a:ext cx="1244251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/>
                  <a:t>Composite benchmark</a:t>
                </a:r>
                <a:endParaRPr lang="fr-FR" sz="900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4046903" y="2166268"/>
              <a:ext cx="3156633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Left to right: MSM,MSMLite,EUML,Sinelabore,QM, and our tool</a:t>
              </a:r>
              <a:endParaRPr lang="fr-FR" sz="900"/>
            </a:p>
          </p:txBody>
        </p:sp>
      </p:grpSp>
    </p:spTree>
    <p:extLst>
      <p:ext uri="{BB962C8B-B14F-4D97-AF65-F5344CB8AC3E}">
        <p14:creationId xmlns:p14="http://schemas.microsoft.com/office/powerpoint/2010/main" val="3527388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6</cp:revision>
  <dcterms:created xsi:type="dcterms:W3CDTF">2016-11-11T20:42:10Z</dcterms:created>
  <dcterms:modified xsi:type="dcterms:W3CDTF">2016-11-12T11:42:13Z</dcterms:modified>
</cp:coreProperties>
</file>