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4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84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9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3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2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6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89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8F1F-265B-48C2-8046-843929245458}" type="datetimeFigureOut">
              <a:rPr lang="fr-FR" smtClean="0"/>
              <a:t>09/11/2016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FA8E-782C-447D-9F98-C6F016D5C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59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4840" y="20978"/>
            <a:ext cx="5668530" cy="1534680"/>
            <a:chOff x="4052309" y="1562100"/>
            <a:chExt cx="5668530" cy="153468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309" y="1562100"/>
              <a:ext cx="2295525" cy="685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1414" y="1562100"/>
              <a:ext cx="3019425" cy="6953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309" y="2487180"/>
              <a:ext cx="2228850" cy="5905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4428" y="2487180"/>
              <a:ext cx="2705100" cy="609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5" name="Ellipse 24"/>
          <p:cNvSpPr/>
          <p:nvPr/>
        </p:nvSpPr>
        <p:spPr>
          <a:xfrm>
            <a:off x="133566" y="472618"/>
            <a:ext cx="195209" cy="184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762036" y="481173"/>
            <a:ext cx="195209" cy="184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32880" y="1301397"/>
            <a:ext cx="195209" cy="184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912726" y="1320237"/>
            <a:ext cx="195209" cy="184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82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4</cp:revision>
  <dcterms:created xsi:type="dcterms:W3CDTF">2016-11-08T22:20:17Z</dcterms:created>
  <dcterms:modified xsi:type="dcterms:W3CDTF">2016-11-08T22:59:20Z</dcterms:modified>
</cp:coreProperties>
</file>