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5E2F-55F6-487A-A7C7-FE3A947FB2D0}" type="datetimeFigureOut">
              <a:rPr lang="fr-FR" smtClean="0"/>
              <a:t>16/09/2016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C9E8-7B15-43C5-A504-9363BCDB8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76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5E2F-55F6-487A-A7C7-FE3A947FB2D0}" type="datetimeFigureOut">
              <a:rPr lang="fr-FR" smtClean="0"/>
              <a:t>16/09/2016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C9E8-7B15-43C5-A504-9363BCDB8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26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5E2F-55F6-487A-A7C7-FE3A947FB2D0}" type="datetimeFigureOut">
              <a:rPr lang="fr-FR" smtClean="0"/>
              <a:t>16/09/2016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C9E8-7B15-43C5-A504-9363BCDB8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94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5E2F-55F6-487A-A7C7-FE3A947FB2D0}" type="datetimeFigureOut">
              <a:rPr lang="fr-FR" smtClean="0"/>
              <a:t>16/09/2016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C9E8-7B15-43C5-A504-9363BCDB8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46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5E2F-55F6-487A-A7C7-FE3A947FB2D0}" type="datetimeFigureOut">
              <a:rPr lang="fr-FR" smtClean="0"/>
              <a:t>16/09/2016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C9E8-7B15-43C5-A504-9363BCDB8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63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5E2F-55F6-487A-A7C7-FE3A947FB2D0}" type="datetimeFigureOut">
              <a:rPr lang="fr-FR" smtClean="0"/>
              <a:t>16/09/2016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C9E8-7B15-43C5-A504-9363BCDB8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0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5E2F-55F6-487A-A7C7-FE3A947FB2D0}" type="datetimeFigureOut">
              <a:rPr lang="fr-FR" smtClean="0"/>
              <a:t>16/09/2016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C9E8-7B15-43C5-A504-9363BCDB8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66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5E2F-55F6-487A-A7C7-FE3A947FB2D0}" type="datetimeFigureOut">
              <a:rPr lang="fr-FR" smtClean="0"/>
              <a:t>16/09/2016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C9E8-7B15-43C5-A504-9363BCDB8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42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5E2F-55F6-487A-A7C7-FE3A947FB2D0}" type="datetimeFigureOut">
              <a:rPr lang="fr-FR" smtClean="0"/>
              <a:t>16/09/2016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C9E8-7B15-43C5-A504-9363BCDB8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05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5E2F-55F6-487A-A7C7-FE3A947FB2D0}" type="datetimeFigureOut">
              <a:rPr lang="fr-FR" smtClean="0"/>
              <a:t>16/09/2016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C9E8-7B15-43C5-A504-9363BCDB8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34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5E2F-55F6-487A-A7C7-FE3A947FB2D0}" type="datetimeFigureOut">
              <a:rPr lang="fr-FR" smtClean="0"/>
              <a:t>16/09/2016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C9E8-7B15-43C5-A504-9363BCDB8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42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B5E2F-55F6-487A-A7C7-FE3A947FB2D0}" type="datetimeFigureOut">
              <a:rPr lang="fr-FR" smtClean="0"/>
              <a:t>16/09/2016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EC9E8-7B15-43C5-A504-9363BCDB8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62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e 88"/>
          <p:cNvGrpSpPr/>
          <p:nvPr/>
        </p:nvGrpSpPr>
        <p:grpSpPr>
          <a:xfrm>
            <a:off x="0" y="-72421"/>
            <a:ext cx="4479357" cy="3247394"/>
            <a:chOff x="678403" y="762447"/>
            <a:chExt cx="4479357" cy="3247394"/>
          </a:xfrm>
        </p:grpSpPr>
        <p:cxnSp>
          <p:nvCxnSpPr>
            <p:cNvPr id="7" name="Connecteur en angle 6"/>
            <p:cNvCxnSpPr/>
            <p:nvPr/>
          </p:nvCxnSpPr>
          <p:spPr>
            <a:xfrm flipV="1">
              <a:off x="711200" y="944907"/>
              <a:ext cx="1836000" cy="612000"/>
            </a:xfrm>
            <a:prstGeom prst="bentConnector3">
              <a:avLst>
                <a:gd name="adj1" fmla="val 100217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en angle 18"/>
            <p:cNvCxnSpPr/>
            <p:nvPr/>
          </p:nvCxnSpPr>
          <p:spPr>
            <a:xfrm rot="10800000" flipV="1">
              <a:off x="3321760" y="3237859"/>
              <a:ext cx="1836000" cy="612000"/>
            </a:xfrm>
            <a:prstGeom prst="bentConnector3">
              <a:avLst>
                <a:gd name="adj1" fmla="val 100217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en angle 19"/>
            <p:cNvCxnSpPr/>
            <p:nvPr/>
          </p:nvCxnSpPr>
          <p:spPr>
            <a:xfrm>
              <a:off x="711200" y="3236350"/>
              <a:ext cx="1836000" cy="612000"/>
            </a:xfrm>
            <a:prstGeom prst="bentConnector3">
              <a:avLst>
                <a:gd name="adj1" fmla="val 100669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en angle 24"/>
            <p:cNvCxnSpPr/>
            <p:nvPr/>
          </p:nvCxnSpPr>
          <p:spPr>
            <a:xfrm rot="10800000">
              <a:off x="3287553" y="943200"/>
              <a:ext cx="1836000" cy="612000"/>
            </a:xfrm>
            <a:prstGeom prst="bentConnector3">
              <a:avLst>
                <a:gd name="adj1" fmla="val 100669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V="1">
              <a:off x="2918550" y="1055706"/>
              <a:ext cx="0" cy="468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2918746" y="3219694"/>
              <a:ext cx="0" cy="468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 40"/>
            <p:cNvGrpSpPr/>
            <p:nvPr/>
          </p:nvGrpSpPr>
          <p:grpSpPr>
            <a:xfrm>
              <a:off x="2636700" y="898827"/>
              <a:ext cx="280846" cy="633223"/>
              <a:chOff x="2636700" y="898827"/>
              <a:chExt cx="280846" cy="633223"/>
            </a:xfrm>
          </p:grpSpPr>
          <p:grpSp>
            <p:nvGrpSpPr>
              <p:cNvPr id="39" name="Groupe 38"/>
              <p:cNvGrpSpPr/>
              <p:nvPr/>
            </p:nvGrpSpPr>
            <p:grpSpPr>
              <a:xfrm>
                <a:off x="2657640" y="1122021"/>
                <a:ext cx="219919" cy="410029"/>
                <a:chOff x="5741043" y="573819"/>
                <a:chExt cx="219919" cy="410029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5741043" y="573820"/>
                  <a:ext cx="219919" cy="41002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34" name="Connecteur droit 33"/>
                <p:cNvCxnSpPr/>
                <p:nvPr/>
              </p:nvCxnSpPr>
              <p:spPr>
                <a:xfrm>
                  <a:off x="5741043" y="610413"/>
                  <a:ext cx="219919" cy="3734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35"/>
                <p:cNvCxnSpPr/>
                <p:nvPr/>
              </p:nvCxnSpPr>
              <p:spPr>
                <a:xfrm flipH="1">
                  <a:off x="5741044" y="573819"/>
                  <a:ext cx="219918" cy="4100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ZoneTexte 39"/>
              <p:cNvSpPr txBox="1"/>
              <p:nvPr/>
            </p:nvSpPr>
            <p:spPr>
              <a:xfrm>
                <a:off x="2636700" y="898827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C</a:t>
                </a:r>
                <a:endParaRPr lang="fr-FR" sz="1400"/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2954634" y="3249816"/>
              <a:ext cx="280846" cy="653023"/>
              <a:chOff x="2439930" y="1022764"/>
              <a:chExt cx="280846" cy="653023"/>
            </a:xfrm>
          </p:grpSpPr>
          <p:grpSp>
            <p:nvGrpSpPr>
              <p:cNvPr id="43" name="Groupe 42"/>
              <p:cNvGrpSpPr/>
              <p:nvPr/>
            </p:nvGrpSpPr>
            <p:grpSpPr>
              <a:xfrm>
                <a:off x="2484015" y="1022764"/>
                <a:ext cx="236761" cy="410400"/>
                <a:chOff x="5567418" y="474562"/>
                <a:chExt cx="236761" cy="4104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5567418" y="474562"/>
                  <a:ext cx="219919" cy="410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46" name="Connecteur droit 45"/>
                <p:cNvCxnSpPr/>
                <p:nvPr/>
              </p:nvCxnSpPr>
              <p:spPr>
                <a:xfrm>
                  <a:off x="5567423" y="474562"/>
                  <a:ext cx="236756" cy="3834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/>
                <p:cNvCxnSpPr/>
                <p:nvPr/>
              </p:nvCxnSpPr>
              <p:spPr>
                <a:xfrm flipH="1">
                  <a:off x="5567418" y="474562"/>
                  <a:ext cx="219925" cy="3746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ZoneTexte 43"/>
              <p:cNvSpPr txBox="1"/>
              <p:nvPr/>
            </p:nvSpPr>
            <p:spPr>
              <a:xfrm>
                <a:off x="2439930" y="1368010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C</a:t>
                </a:r>
                <a:endParaRPr lang="fr-FR" sz="1400"/>
              </a:p>
            </p:txBody>
          </p:sp>
        </p:grpSp>
        <p:grpSp>
          <p:nvGrpSpPr>
            <p:cNvPr id="50" name="Groupe 49"/>
            <p:cNvGrpSpPr/>
            <p:nvPr/>
          </p:nvGrpSpPr>
          <p:grpSpPr>
            <a:xfrm>
              <a:off x="711200" y="2338088"/>
              <a:ext cx="4384364" cy="117675"/>
              <a:chOff x="711200" y="2338088"/>
              <a:chExt cx="4384364" cy="11767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11200" y="2338088"/>
                <a:ext cx="1836000" cy="1157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259564" y="2340016"/>
                <a:ext cx="1836000" cy="1157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</p:grpSp>
        <p:cxnSp>
          <p:nvCxnSpPr>
            <p:cNvPr id="52" name="Connecteur droit avec flèche 51"/>
            <p:cNvCxnSpPr/>
            <p:nvPr/>
          </p:nvCxnSpPr>
          <p:spPr>
            <a:xfrm flipH="1">
              <a:off x="2767599" y="3245099"/>
              <a:ext cx="1" cy="46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 flipH="1">
              <a:off x="3085532" y="1082153"/>
              <a:ext cx="1" cy="46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711200" y="1956122"/>
              <a:ext cx="1836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678403" y="2849301"/>
              <a:ext cx="1836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3259564" y="1958049"/>
              <a:ext cx="1836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3273068" y="2851226"/>
              <a:ext cx="1836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/>
            <p:nvPr/>
          </p:nvCxnSpPr>
          <p:spPr>
            <a:xfrm>
              <a:off x="1979271" y="2662177"/>
              <a:ext cx="5679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/>
            <p:nvPr/>
          </p:nvCxnSpPr>
          <p:spPr>
            <a:xfrm>
              <a:off x="1969627" y="3022925"/>
              <a:ext cx="5679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>
              <a:off x="3261493" y="1772855"/>
              <a:ext cx="56792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/>
            <p:nvPr/>
          </p:nvCxnSpPr>
          <p:spPr>
            <a:xfrm>
              <a:off x="3263421" y="2156752"/>
              <a:ext cx="56792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4111448" y="1601244"/>
              <a:ext cx="808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Highway</a:t>
              </a:r>
              <a:endParaRPr lang="fr-FR" sz="140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895606" y="2851759"/>
              <a:ext cx="808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Highway</a:t>
              </a:r>
              <a:endParaRPr lang="fr-FR" sz="140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2498030" y="762447"/>
              <a:ext cx="84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Farmway</a:t>
              </a:r>
              <a:endParaRPr lang="fr-FR" sz="1400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2525629" y="3702064"/>
              <a:ext cx="84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Farmway</a:t>
              </a:r>
              <a:endParaRPr lang="fr-FR" sz="1400"/>
            </a:p>
          </p:txBody>
        </p:sp>
      </p:grpSp>
      <p:pic>
        <p:nvPicPr>
          <p:cNvPr id="94" name="Image 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77" y="781415"/>
            <a:ext cx="3633568" cy="153447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e 7"/>
          <p:cNvGrpSpPr/>
          <p:nvPr/>
        </p:nvGrpSpPr>
        <p:grpSpPr>
          <a:xfrm>
            <a:off x="1607046" y="151332"/>
            <a:ext cx="213021" cy="528706"/>
            <a:chOff x="1634205" y="4143903"/>
            <a:chExt cx="312516" cy="720000"/>
          </a:xfrm>
        </p:grpSpPr>
        <p:sp>
          <p:nvSpPr>
            <p:cNvPr id="73" name="Rectangle 72"/>
            <p:cNvSpPr/>
            <p:nvPr/>
          </p:nvSpPr>
          <p:spPr>
            <a:xfrm>
              <a:off x="1634205" y="4143903"/>
              <a:ext cx="312516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90" name="Ellipse 89"/>
            <p:cNvSpPr/>
            <p:nvPr/>
          </p:nvSpPr>
          <p:spPr>
            <a:xfrm>
              <a:off x="1700757" y="4168944"/>
              <a:ext cx="179407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91" name="Ellipse 90"/>
            <p:cNvSpPr/>
            <p:nvPr/>
          </p:nvSpPr>
          <p:spPr>
            <a:xfrm>
              <a:off x="1700918" y="4387609"/>
              <a:ext cx="179407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92" name="Ellipse 91"/>
            <p:cNvSpPr/>
            <p:nvPr/>
          </p:nvSpPr>
          <p:spPr>
            <a:xfrm>
              <a:off x="1700918" y="4603609"/>
              <a:ext cx="179407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grpSp>
        <p:nvGrpSpPr>
          <p:cNvPr id="93" name="Groupe 92"/>
          <p:cNvGrpSpPr/>
          <p:nvPr/>
        </p:nvGrpSpPr>
        <p:grpSpPr>
          <a:xfrm rot="5400000">
            <a:off x="1437159" y="2294825"/>
            <a:ext cx="213021" cy="528706"/>
            <a:chOff x="1634205" y="4143903"/>
            <a:chExt cx="312516" cy="720000"/>
          </a:xfrm>
        </p:grpSpPr>
        <p:sp>
          <p:nvSpPr>
            <p:cNvPr id="95" name="Rectangle 94"/>
            <p:cNvSpPr/>
            <p:nvPr/>
          </p:nvSpPr>
          <p:spPr>
            <a:xfrm>
              <a:off x="1634205" y="4143903"/>
              <a:ext cx="312516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1700757" y="4168944"/>
              <a:ext cx="179407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700918" y="4387609"/>
              <a:ext cx="179407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1700918" y="4603609"/>
              <a:ext cx="179407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grpSp>
        <p:nvGrpSpPr>
          <p:cNvPr id="104" name="Groupe 103"/>
          <p:cNvGrpSpPr/>
          <p:nvPr/>
        </p:nvGrpSpPr>
        <p:grpSpPr>
          <a:xfrm>
            <a:off x="2681384" y="2438843"/>
            <a:ext cx="213021" cy="528706"/>
            <a:chOff x="1634205" y="4143903"/>
            <a:chExt cx="312516" cy="720000"/>
          </a:xfrm>
        </p:grpSpPr>
        <p:sp>
          <p:nvSpPr>
            <p:cNvPr id="105" name="Rectangle 104"/>
            <p:cNvSpPr/>
            <p:nvPr/>
          </p:nvSpPr>
          <p:spPr>
            <a:xfrm>
              <a:off x="1634205" y="4143903"/>
              <a:ext cx="312516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1700757" y="4168944"/>
              <a:ext cx="179407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1700918" y="4387609"/>
              <a:ext cx="179407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1700918" y="4603609"/>
              <a:ext cx="179407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grpSp>
        <p:nvGrpSpPr>
          <p:cNvPr id="109" name="Groupe 108"/>
          <p:cNvGrpSpPr/>
          <p:nvPr/>
        </p:nvGrpSpPr>
        <p:grpSpPr>
          <a:xfrm rot="5400000">
            <a:off x="2811789" y="293584"/>
            <a:ext cx="213021" cy="528706"/>
            <a:chOff x="1634205" y="4143903"/>
            <a:chExt cx="312516" cy="720000"/>
          </a:xfrm>
        </p:grpSpPr>
        <p:sp>
          <p:nvSpPr>
            <p:cNvPr id="110" name="Rectangle 109"/>
            <p:cNvSpPr/>
            <p:nvPr/>
          </p:nvSpPr>
          <p:spPr>
            <a:xfrm>
              <a:off x="1634205" y="4143903"/>
              <a:ext cx="312516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1700757" y="4168944"/>
              <a:ext cx="179407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1700918" y="4387609"/>
              <a:ext cx="179407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1700918" y="4603609"/>
              <a:ext cx="179407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</p:spTree>
    <p:extLst>
      <p:ext uri="{BB962C8B-B14F-4D97-AF65-F5344CB8AC3E}">
        <p14:creationId xmlns:p14="http://schemas.microsoft.com/office/powerpoint/2010/main" val="4809948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6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10</cp:revision>
  <dcterms:created xsi:type="dcterms:W3CDTF">2016-09-09T14:42:30Z</dcterms:created>
  <dcterms:modified xsi:type="dcterms:W3CDTF">2016-09-16T19:31:39Z</dcterms:modified>
</cp:coreProperties>
</file>