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8B80-5E2C-4D96-B313-872A2021DD9F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1A7-C109-4DCA-B376-C361187CE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66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8B80-5E2C-4D96-B313-872A2021DD9F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1A7-C109-4DCA-B376-C361187CE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45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8B80-5E2C-4D96-B313-872A2021DD9F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1A7-C109-4DCA-B376-C361187CE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31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8B80-5E2C-4D96-B313-872A2021DD9F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1A7-C109-4DCA-B376-C361187CE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54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8B80-5E2C-4D96-B313-872A2021DD9F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1A7-C109-4DCA-B376-C361187CE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71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8B80-5E2C-4D96-B313-872A2021DD9F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1A7-C109-4DCA-B376-C361187CE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2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8B80-5E2C-4D96-B313-872A2021DD9F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1A7-C109-4DCA-B376-C361187CE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7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8B80-5E2C-4D96-B313-872A2021DD9F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1A7-C109-4DCA-B376-C361187CE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8B80-5E2C-4D96-B313-872A2021DD9F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1A7-C109-4DCA-B376-C361187CE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53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8B80-5E2C-4D96-B313-872A2021DD9F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1A7-C109-4DCA-B376-C361187CE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56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8B80-5E2C-4D96-B313-872A2021DD9F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1A7-C109-4DCA-B376-C361187CE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09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8B80-5E2C-4D96-B313-872A2021DD9F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F1A7-C109-4DCA-B376-C361187CE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3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0" y="0"/>
            <a:ext cx="4787900" cy="2016125"/>
            <a:chOff x="0" y="0"/>
            <a:chExt cx="3016" cy="127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016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4" y="64"/>
              <a:ext cx="2867" cy="1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56" y="83"/>
              <a:ext cx="93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IntersectionStateMachine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1" y="186"/>
              <a:ext cx="2867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55" y="269"/>
              <a:ext cx="678" cy="3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57" y="289"/>
              <a:ext cx="54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HighwayOpen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61" y="397"/>
              <a:ext cx="678" cy="2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55" y="390"/>
              <a:ext cx="678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55" y="269"/>
              <a:ext cx="672" cy="326"/>
            </a:xfrm>
            <a:custGeom>
              <a:avLst/>
              <a:gdLst>
                <a:gd name="T0" fmla="*/ 133 w 1400"/>
                <a:gd name="T1" fmla="*/ 0 h 680"/>
                <a:gd name="T2" fmla="*/ 1266 w 1400"/>
                <a:gd name="T3" fmla="*/ 0 h 680"/>
                <a:gd name="T4" fmla="*/ 1400 w 1400"/>
                <a:gd name="T5" fmla="*/ 133 h 680"/>
                <a:gd name="T6" fmla="*/ 1400 w 1400"/>
                <a:gd name="T7" fmla="*/ 547 h 680"/>
                <a:gd name="T8" fmla="*/ 1266 w 1400"/>
                <a:gd name="T9" fmla="*/ 680 h 680"/>
                <a:gd name="T10" fmla="*/ 133 w 1400"/>
                <a:gd name="T11" fmla="*/ 680 h 680"/>
                <a:gd name="T12" fmla="*/ 0 w 1400"/>
                <a:gd name="T13" fmla="*/ 547 h 680"/>
                <a:gd name="T14" fmla="*/ 0 w 1400"/>
                <a:gd name="T15" fmla="*/ 133 h 680"/>
                <a:gd name="T16" fmla="*/ 133 w 1400"/>
                <a:gd name="T1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680">
                  <a:moveTo>
                    <a:pt x="133" y="0"/>
                  </a:moveTo>
                  <a:lnTo>
                    <a:pt x="1266" y="0"/>
                  </a:lnTo>
                  <a:cubicBezTo>
                    <a:pt x="1340" y="0"/>
                    <a:pt x="1400" y="59"/>
                    <a:pt x="1400" y="133"/>
                  </a:cubicBezTo>
                  <a:lnTo>
                    <a:pt x="1400" y="547"/>
                  </a:lnTo>
                  <a:cubicBezTo>
                    <a:pt x="1400" y="621"/>
                    <a:pt x="1340" y="680"/>
                    <a:pt x="1266" y="680"/>
                  </a:cubicBezTo>
                  <a:lnTo>
                    <a:pt x="133" y="680"/>
                  </a:lnTo>
                  <a:cubicBezTo>
                    <a:pt x="59" y="680"/>
                    <a:pt x="0" y="621"/>
                    <a:pt x="0" y="547"/>
                  </a:cubicBezTo>
                  <a:lnTo>
                    <a:pt x="0" y="133"/>
                  </a:lnTo>
                  <a:cubicBezTo>
                    <a:pt x="0" y="59"/>
                    <a:pt x="59" y="0"/>
                    <a:pt x="133" y="0"/>
                  </a:cubicBezTo>
                  <a:close/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523" y="250"/>
              <a:ext cx="1280" cy="3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638" y="270"/>
              <a:ext cx="111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SwitchingHighwayToFarmroad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530" y="378"/>
              <a:ext cx="1280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523" y="371"/>
              <a:ext cx="128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523" y="250"/>
              <a:ext cx="1274" cy="345"/>
            </a:xfrm>
            <a:custGeom>
              <a:avLst/>
              <a:gdLst>
                <a:gd name="T0" fmla="*/ 134 w 2654"/>
                <a:gd name="T1" fmla="*/ 0 h 720"/>
                <a:gd name="T2" fmla="*/ 2520 w 2654"/>
                <a:gd name="T3" fmla="*/ 0 h 720"/>
                <a:gd name="T4" fmla="*/ 2654 w 2654"/>
                <a:gd name="T5" fmla="*/ 133 h 720"/>
                <a:gd name="T6" fmla="*/ 2654 w 2654"/>
                <a:gd name="T7" fmla="*/ 587 h 720"/>
                <a:gd name="T8" fmla="*/ 2520 w 2654"/>
                <a:gd name="T9" fmla="*/ 720 h 720"/>
                <a:gd name="T10" fmla="*/ 134 w 2654"/>
                <a:gd name="T11" fmla="*/ 720 h 720"/>
                <a:gd name="T12" fmla="*/ 0 w 2654"/>
                <a:gd name="T13" fmla="*/ 587 h 720"/>
                <a:gd name="T14" fmla="*/ 0 w 2654"/>
                <a:gd name="T15" fmla="*/ 133 h 720"/>
                <a:gd name="T16" fmla="*/ 134 w 2654"/>
                <a:gd name="T17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4" h="720">
                  <a:moveTo>
                    <a:pt x="134" y="0"/>
                  </a:moveTo>
                  <a:lnTo>
                    <a:pt x="2520" y="0"/>
                  </a:lnTo>
                  <a:cubicBezTo>
                    <a:pt x="2594" y="0"/>
                    <a:pt x="2654" y="59"/>
                    <a:pt x="2654" y="133"/>
                  </a:cubicBezTo>
                  <a:lnTo>
                    <a:pt x="2654" y="587"/>
                  </a:lnTo>
                  <a:cubicBezTo>
                    <a:pt x="2654" y="661"/>
                    <a:pt x="2594" y="720"/>
                    <a:pt x="2520" y="720"/>
                  </a:cubicBezTo>
                  <a:lnTo>
                    <a:pt x="134" y="720"/>
                  </a:lnTo>
                  <a:cubicBezTo>
                    <a:pt x="60" y="720"/>
                    <a:pt x="0" y="661"/>
                    <a:pt x="0" y="587"/>
                  </a:cubicBezTo>
                  <a:lnTo>
                    <a:pt x="0" y="133"/>
                  </a:lnTo>
                  <a:cubicBezTo>
                    <a:pt x="0" y="59"/>
                    <a:pt x="60" y="0"/>
                    <a:pt x="134" y="0"/>
                  </a:cubicBezTo>
                  <a:close/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34" y="807"/>
              <a:ext cx="1274" cy="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50" y="827"/>
              <a:ext cx="111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SwitchingFarmroadToHighway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41" y="935"/>
              <a:ext cx="1274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34" y="928"/>
              <a:ext cx="1274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34" y="807"/>
              <a:ext cx="1268" cy="326"/>
            </a:xfrm>
            <a:custGeom>
              <a:avLst/>
              <a:gdLst>
                <a:gd name="T0" fmla="*/ 133 w 2640"/>
                <a:gd name="T1" fmla="*/ 0 h 680"/>
                <a:gd name="T2" fmla="*/ 2507 w 2640"/>
                <a:gd name="T3" fmla="*/ 0 h 680"/>
                <a:gd name="T4" fmla="*/ 2640 w 2640"/>
                <a:gd name="T5" fmla="*/ 133 h 680"/>
                <a:gd name="T6" fmla="*/ 2640 w 2640"/>
                <a:gd name="T7" fmla="*/ 547 h 680"/>
                <a:gd name="T8" fmla="*/ 2507 w 2640"/>
                <a:gd name="T9" fmla="*/ 680 h 680"/>
                <a:gd name="T10" fmla="*/ 133 w 2640"/>
                <a:gd name="T11" fmla="*/ 680 h 680"/>
                <a:gd name="T12" fmla="*/ 0 w 2640"/>
                <a:gd name="T13" fmla="*/ 547 h 680"/>
                <a:gd name="T14" fmla="*/ 0 w 2640"/>
                <a:gd name="T15" fmla="*/ 133 h 680"/>
                <a:gd name="T16" fmla="*/ 133 w 2640"/>
                <a:gd name="T1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680">
                  <a:moveTo>
                    <a:pt x="133" y="0"/>
                  </a:moveTo>
                  <a:lnTo>
                    <a:pt x="2507" y="0"/>
                  </a:lnTo>
                  <a:cubicBezTo>
                    <a:pt x="2581" y="0"/>
                    <a:pt x="2640" y="59"/>
                    <a:pt x="2640" y="133"/>
                  </a:cubicBezTo>
                  <a:lnTo>
                    <a:pt x="2640" y="547"/>
                  </a:lnTo>
                  <a:cubicBezTo>
                    <a:pt x="2640" y="621"/>
                    <a:pt x="2581" y="680"/>
                    <a:pt x="2507" y="680"/>
                  </a:cubicBezTo>
                  <a:lnTo>
                    <a:pt x="133" y="680"/>
                  </a:lnTo>
                  <a:cubicBezTo>
                    <a:pt x="59" y="680"/>
                    <a:pt x="0" y="621"/>
                    <a:pt x="0" y="547"/>
                  </a:cubicBezTo>
                  <a:lnTo>
                    <a:pt x="0" y="133"/>
                  </a:lnTo>
                  <a:cubicBezTo>
                    <a:pt x="0" y="59"/>
                    <a:pt x="59" y="0"/>
                    <a:pt x="133" y="0"/>
                  </a:cubicBezTo>
                  <a:close/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37" y="832"/>
              <a:ext cx="506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150" y="853"/>
              <a:ext cx="55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FarmwayOpen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137" y="832"/>
              <a:ext cx="500" cy="276"/>
            </a:xfrm>
            <a:custGeom>
              <a:avLst/>
              <a:gdLst>
                <a:gd name="T0" fmla="*/ 134 w 1040"/>
                <a:gd name="T1" fmla="*/ 0 h 574"/>
                <a:gd name="T2" fmla="*/ 907 w 1040"/>
                <a:gd name="T3" fmla="*/ 0 h 574"/>
                <a:gd name="T4" fmla="*/ 1040 w 1040"/>
                <a:gd name="T5" fmla="*/ 134 h 574"/>
                <a:gd name="T6" fmla="*/ 1040 w 1040"/>
                <a:gd name="T7" fmla="*/ 440 h 574"/>
                <a:gd name="T8" fmla="*/ 907 w 1040"/>
                <a:gd name="T9" fmla="*/ 574 h 574"/>
                <a:gd name="T10" fmla="*/ 134 w 1040"/>
                <a:gd name="T11" fmla="*/ 574 h 574"/>
                <a:gd name="T12" fmla="*/ 0 w 1040"/>
                <a:gd name="T13" fmla="*/ 440 h 574"/>
                <a:gd name="T14" fmla="*/ 0 w 1040"/>
                <a:gd name="T15" fmla="*/ 134 h 574"/>
                <a:gd name="T16" fmla="*/ 134 w 1040"/>
                <a:gd name="T1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0" h="574">
                  <a:moveTo>
                    <a:pt x="134" y="0"/>
                  </a:moveTo>
                  <a:lnTo>
                    <a:pt x="907" y="0"/>
                  </a:lnTo>
                  <a:cubicBezTo>
                    <a:pt x="981" y="0"/>
                    <a:pt x="1040" y="60"/>
                    <a:pt x="1040" y="134"/>
                  </a:cubicBezTo>
                  <a:lnTo>
                    <a:pt x="1040" y="440"/>
                  </a:lnTo>
                  <a:cubicBezTo>
                    <a:pt x="1040" y="514"/>
                    <a:pt x="981" y="574"/>
                    <a:pt x="907" y="574"/>
                  </a:cubicBezTo>
                  <a:lnTo>
                    <a:pt x="134" y="574"/>
                  </a:lnTo>
                  <a:cubicBezTo>
                    <a:pt x="60" y="574"/>
                    <a:pt x="0" y="514"/>
                    <a:pt x="0" y="440"/>
                  </a:cubicBezTo>
                  <a:lnTo>
                    <a:pt x="0" y="134"/>
                  </a:ln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54" y="238"/>
              <a:ext cx="2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Initial1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65" y="179"/>
              <a:ext cx="2867" cy="0"/>
            </a:xfrm>
            <a:prstGeom prst="line">
              <a:avLst/>
            </a:prstGeom>
            <a:noFill/>
            <a:ln w="11113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4" y="64"/>
              <a:ext cx="2861" cy="1133"/>
            </a:xfrm>
            <a:custGeom>
              <a:avLst/>
              <a:gdLst>
                <a:gd name="T0" fmla="*/ 134 w 5960"/>
                <a:gd name="T1" fmla="*/ 0 h 2360"/>
                <a:gd name="T2" fmla="*/ 5827 w 5960"/>
                <a:gd name="T3" fmla="*/ 0 h 2360"/>
                <a:gd name="T4" fmla="*/ 5960 w 5960"/>
                <a:gd name="T5" fmla="*/ 134 h 2360"/>
                <a:gd name="T6" fmla="*/ 5960 w 5960"/>
                <a:gd name="T7" fmla="*/ 2227 h 2360"/>
                <a:gd name="T8" fmla="*/ 5827 w 5960"/>
                <a:gd name="T9" fmla="*/ 2360 h 2360"/>
                <a:gd name="T10" fmla="*/ 134 w 5960"/>
                <a:gd name="T11" fmla="*/ 2360 h 2360"/>
                <a:gd name="T12" fmla="*/ 0 w 5960"/>
                <a:gd name="T13" fmla="*/ 2227 h 2360"/>
                <a:gd name="T14" fmla="*/ 0 w 5960"/>
                <a:gd name="T15" fmla="*/ 134 h 2360"/>
                <a:gd name="T16" fmla="*/ 134 w 5960"/>
                <a:gd name="T17" fmla="*/ 0 h 2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60" h="2360">
                  <a:moveTo>
                    <a:pt x="134" y="0"/>
                  </a:moveTo>
                  <a:lnTo>
                    <a:pt x="5827" y="0"/>
                  </a:lnTo>
                  <a:cubicBezTo>
                    <a:pt x="5901" y="0"/>
                    <a:pt x="5960" y="60"/>
                    <a:pt x="5960" y="134"/>
                  </a:cubicBezTo>
                  <a:lnTo>
                    <a:pt x="5960" y="2227"/>
                  </a:lnTo>
                  <a:cubicBezTo>
                    <a:pt x="5960" y="2301"/>
                    <a:pt x="5901" y="2360"/>
                    <a:pt x="5827" y="2360"/>
                  </a:cubicBezTo>
                  <a:lnTo>
                    <a:pt x="134" y="2360"/>
                  </a:lnTo>
                  <a:cubicBezTo>
                    <a:pt x="60" y="2360"/>
                    <a:pt x="0" y="2301"/>
                    <a:pt x="0" y="2227"/>
                  </a:cubicBezTo>
                  <a:lnTo>
                    <a:pt x="0" y="134"/>
                  </a:ln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noFill/>
            <a:ln w="11113" cap="flat">
              <a:solidFill>
                <a:srgbClr val="B0B0B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50" y="455"/>
              <a:ext cx="20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52" y="411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359" y="455"/>
              <a:ext cx="96" cy="3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 flipV="1">
              <a:off x="359" y="423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394" y="602"/>
              <a:ext cx="0" cy="23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394" y="673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362" y="736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V="1">
              <a:off x="2394" y="736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V="1">
              <a:off x="762" y="602"/>
              <a:ext cx="6" cy="205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762" y="661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 flipV="1">
              <a:off x="768" y="602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736" y="602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133" y="423"/>
              <a:ext cx="39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331" y="379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1427" y="423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H="1" flipV="1">
              <a:off x="1427" y="390"/>
              <a:ext cx="96" cy="3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H="1">
              <a:off x="1408" y="986"/>
              <a:ext cx="72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773" y="942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H="1">
              <a:off x="1408" y="954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1408" y="986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250" y="455"/>
              <a:ext cx="20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352" y="411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V="1">
              <a:off x="359" y="455"/>
              <a:ext cx="96" cy="3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 flipV="1">
              <a:off x="359" y="423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133" y="423"/>
              <a:ext cx="39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331" y="379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V="1">
              <a:off x="1427" y="423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H="1" flipV="1">
              <a:off x="1427" y="390"/>
              <a:ext cx="96" cy="3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2394" y="602"/>
              <a:ext cx="0" cy="23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394" y="673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362" y="736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V="1">
              <a:off x="2394" y="736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H="1">
              <a:off x="1408" y="986"/>
              <a:ext cx="72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1773" y="942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 flipH="1">
              <a:off x="1408" y="954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1408" y="986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V="1">
              <a:off x="762" y="602"/>
              <a:ext cx="6" cy="205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762" y="661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 flipH="1" flipV="1">
              <a:off x="768" y="602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H="1">
              <a:off x="736" y="602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73" name="Ellipse 72"/>
          <p:cNvSpPr/>
          <p:nvPr/>
        </p:nvSpPr>
        <p:spPr>
          <a:xfrm>
            <a:off x="239581" y="653943"/>
            <a:ext cx="153909" cy="1448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 73"/>
          <p:cNvGrpSpPr>
            <a:grpSpLocks noChangeAspect="1"/>
          </p:cNvGrpSpPr>
          <p:nvPr/>
        </p:nvGrpSpPr>
        <p:grpSpPr bwMode="auto">
          <a:xfrm>
            <a:off x="4824413" y="173038"/>
            <a:ext cx="3276600" cy="1655762"/>
            <a:chOff x="3039" y="109"/>
            <a:chExt cx="2064" cy="1043"/>
          </a:xfrm>
        </p:grpSpPr>
        <p:sp>
          <p:nvSpPr>
            <p:cNvPr id="76" name="AutoShape 72"/>
            <p:cNvSpPr>
              <a:spLocks noChangeAspect="1" noChangeArrowheads="1" noTextEdit="1"/>
            </p:cNvSpPr>
            <p:nvPr/>
          </p:nvSpPr>
          <p:spPr bwMode="auto">
            <a:xfrm>
              <a:off x="3039" y="109"/>
              <a:ext cx="2064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103" y="173"/>
              <a:ext cx="1914" cy="9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3634" y="194"/>
              <a:ext cx="91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TrafficLightStateMachine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3110" y="301"/>
              <a:ext cx="1913" cy="7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276" y="520"/>
              <a:ext cx="2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Initial1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3564" y="339"/>
              <a:ext cx="25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3628" y="360"/>
              <a:ext cx="18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Red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3564" y="339"/>
              <a:ext cx="249" cy="218"/>
            </a:xfrm>
            <a:custGeom>
              <a:avLst/>
              <a:gdLst>
                <a:gd name="T0" fmla="*/ 134 w 520"/>
                <a:gd name="T1" fmla="*/ 0 h 453"/>
                <a:gd name="T2" fmla="*/ 387 w 520"/>
                <a:gd name="T3" fmla="*/ 0 h 453"/>
                <a:gd name="T4" fmla="*/ 520 w 520"/>
                <a:gd name="T5" fmla="*/ 133 h 453"/>
                <a:gd name="T6" fmla="*/ 520 w 520"/>
                <a:gd name="T7" fmla="*/ 320 h 453"/>
                <a:gd name="T8" fmla="*/ 387 w 520"/>
                <a:gd name="T9" fmla="*/ 453 h 453"/>
                <a:gd name="T10" fmla="*/ 134 w 520"/>
                <a:gd name="T11" fmla="*/ 453 h 453"/>
                <a:gd name="T12" fmla="*/ 0 w 520"/>
                <a:gd name="T13" fmla="*/ 320 h 453"/>
                <a:gd name="T14" fmla="*/ 0 w 520"/>
                <a:gd name="T15" fmla="*/ 133 h 453"/>
                <a:gd name="T16" fmla="*/ 134 w 520"/>
                <a:gd name="T1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" h="453">
                  <a:moveTo>
                    <a:pt x="134" y="0"/>
                  </a:moveTo>
                  <a:lnTo>
                    <a:pt x="387" y="0"/>
                  </a:lnTo>
                  <a:cubicBezTo>
                    <a:pt x="461" y="0"/>
                    <a:pt x="520" y="59"/>
                    <a:pt x="520" y="133"/>
                  </a:cubicBezTo>
                  <a:lnTo>
                    <a:pt x="520" y="320"/>
                  </a:lnTo>
                  <a:cubicBezTo>
                    <a:pt x="520" y="394"/>
                    <a:pt x="461" y="453"/>
                    <a:pt x="387" y="453"/>
                  </a:cubicBezTo>
                  <a:lnTo>
                    <a:pt x="134" y="453"/>
                  </a:lnTo>
                  <a:cubicBezTo>
                    <a:pt x="60" y="453"/>
                    <a:pt x="0" y="394"/>
                    <a:pt x="0" y="320"/>
                  </a:cubicBezTo>
                  <a:lnTo>
                    <a:pt x="0" y="133"/>
                  </a:lnTo>
                  <a:cubicBezTo>
                    <a:pt x="0" y="59"/>
                    <a:pt x="60" y="0"/>
                    <a:pt x="134" y="0"/>
                  </a:cubicBezTo>
                  <a:close/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513" y="819"/>
              <a:ext cx="39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3525" y="840"/>
              <a:ext cx="44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Red_Yellow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3513" y="819"/>
              <a:ext cx="390" cy="186"/>
            </a:xfrm>
            <a:custGeom>
              <a:avLst/>
              <a:gdLst>
                <a:gd name="T0" fmla="*/ 133 w 813"/>
                <a:gd name="T1" fmla="*/ 0 h 387"/>
                <a:gd name="T2" fmla="*/ 680 w 813"/>
                <a:gd name="T3" fmla="*/ 0 h 387"/>
                <a:gd name="T4" fmla="*/ 813 w 813"/>
                <a:gd name="T5" fmla="*/ 133 h 387"/>
                <a:gd name="T6" fmla="*/ 813 w 813"/>
                <a:gd name="T7" fmla="*/ 253 h 387"/>
                <a:gd name="T8" fmla="*/ 680 w 813"/>
                <a:gd name="T9" fmla="*/ 387 h 387"/>
                <a:gd name="T10" fmla="*/ 133 w 813"/>
                <a:gd name="T11" fmla="*/ 387 h 387"/>
                <a:gd name="T12" fmla="*/ 0 w 813"/>
                <a:gd name="T13" fmla="*/ 253 h 387"/>
                <a:gd name="T14" fmla="*/ 0 w 813"/>
                <a:gd name="T15" fmla="*/ 133 h 387"/>
                <a:gd name="T16" fmla="*/ 133 w 813"/>
                <a:gd name="T17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3" h="387">
                  <a:moveTo>
                    <a:pt x="133" y="0"/>
                  </a:moveTo>
                  <a:lnTo>
                    <a:pt x="680" y="0"/>
                  </a:lnTo>
                  <a:cubicBezTo>
                    <a:pt x="754" y="0"/>
                    <a:pt x="813" y="59"/>
                    <a:pt x="813" y="133"/>
                  </a:cubicBezTo>
                  <a:lnTo>
                    <a:pt x="813" y="253"/>
                  </a:lnTo>
                  <a:cubicBezTo>
                    <a:pt x="813" y="327"/>
                    <a:pt x="754" y="387"/>
                    <a:pt x="680" y="387"/>
                  </a:cubicBezTo>
                  <a:lnTo>
                    <a:pt x="133" y="387"/>
                  </a:lnTo>
                  <a:cubicBezTo>
                    <a:pt x="59" y="387"/>
                    <a:pt x="0" y="327"/>
                    <a:pt x="0" y="253"/>
                  </a:cubicBezTo>
                  <a:lnTo>
                    <a:pt x="0" y="133"/>
                  </a:lnTo>
                  <a:cubicBezTo>
                    <a:pt x="0" y="59"/>
                    <a:pt x="59" y="0"/>
                    <a:pt x="133" y="0"/>
                  </a:cubicBezTo>
                  <a:close/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4454" y="333"/>
              <a:ext cx="256" cy="2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4473" y="353"/>
              <a:ext cx="27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Yellow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4454" y="333"/>
              <a:ext cx="250" cy="231"/>
            </a:xfrm>
            <a:custGeom>
              <a:avLst/>
              <a:gdLst>
                <a:gd name="T0" fmla="*/ 133 w 520"/>
                <a:gd name="T1" fmla="*/ 0 h 480"/>
                <a:gd name="T2" fmla="*/ 386 w 520"/>
                <a:gd name="T3" fmla="*/ 0 h 480"/>
                <a:gd name="T4" fmla="*/ 520 w 520"/>
                <a:gd name="T5" fmla="*/ 133 h 480"/>
                <a:gd name="T6" fmla="*/ 520 w 520"/>
                <a:gd name="T7" fmla="*/ 346 h 480"/>
                <a:gd name="T8" fmla="*/ 386 w 520"/>
                <a:gd name="T9" fmla="*/ 480 h 480"/>
                <a:gd name="T10" fmla="*/ 133 w 520"/>
                <a:gd name="T11" fmla="*/ 480 h 480"/>
                <a:gd name="T12" fmla="*/ 0 w 520"/>
                <a:gd name="T13" fmla="*/ 346 h 480"/>
                <a:gd name="T14" fmla="*/ 0 w 520"/>
                <a:gd name="T15" fmla="*/ 133 h 480"/>
                <a:gd name="T16" fmla="*/ 133 w 520"/>
                <a:gd name="T1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" h="480">
                  <a:moveTo>
                    <a:pt x="133" y="0"/>
                  </a:moveTo>
                  <a:lnTo>
                    <a:pt x="386" y="0"/>
                  </a:lnTo>
                  <a:cubicBezTo>
                    <a:pt x="460" y="0"/>
                    <a:pt x="520" y="59"/>
                    <a:pt x="520" y="133"/>
                  </a:cubicBezTo>
                  <a:lnTo>
                    <a:pt x="520" y="346"/>
                  </a:lnTo>
                  <a:cubicBezTo>
                    <a:pt x="520" y="420"/>
                    <a:pt x="460" y="480"/>
                    <a:pt x="386" y="480"/>
                  </a:cubicBezTo>
                  <a:lnTo>
                    <a:pt x="133" y="480"/>
                  </a:lnTo>
                  <a:cubicBezTo>
                    <a:pt x="59" y="480"/>
                    <a:pt x="0" y="420"/>
                    <a:pt x="0" y="346"/>
                  </a:cubicBezTo>
                  <a:lnTo>
                    <a:pt x="0" y="133"/>
                  </a:lnTo>
                  <a:cubicBezTo>
                    <a:pt x="0" y="59"/>
                    <a:pt x="59" y="0"/>
                    <a:pt x="133" y="0"/>
                  </a:cubicBezTo>
                  <a:close/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4460" y="800"/>
              <a:ext cx="256" cy="2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4492" y="821"/>
              <a:ext cx="25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Green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4460" y="800"/>
              <a:ext cx="250" cy="231"/>
            </a:xfrm>
            <a:custGeom>
              <a:avLst/>
              <a:gdLst>
                <a:gd name="T0" fmla="*/ 133 w 520"/>
                <a:gd name="T1" fmla="*/ 0 h 480"/>
                <a:gd name="T2" fmla="*/ 387 w 520"/>
                <a:gd name="T3" fmla="*/ 0 h 480"/>
                <a:gd name="T4" fmla="*/ 520 w 520"/>
                <a:gd name="T5" fmla="*/ 133 h 480"/>
                <a:gd name="T6" fmla="*/ 520 w 520"/>
                <a:gd name="T7" fmla="*/ 347 h 480"/>
                <a:gd name="T8" fmla="*/ 387 w 520"/>
                <a:gd name="T9" fmla="*/ 480 h 480"/>
                <a:gd name="T10" fmla="*/ 133 w 520"/>
                <a:gd name="T11" fmla="*/ 480 h 480"/>
                <a:gd name="T12" fmla="*/ 0 w 520"/>
                <a:gd name="T13" fmla="*/ 347 h 480"/>
                <a:gd name="T14" fmla="*/ 0 w 520"/>
                <a:gd name="T15" fmla="*/ 133 h 480"/>
                <a:gd name="T16" fmla="*/ 133 w 520"/>
                <a:gd name="T1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" h="480">
                  <a:moveTo>
                    <a:pt x="133" y="0"/>
                  </a:moveTo>
                  <a:lnTo>
                    <a:pt x="387" y="0"/>
                  </a:lnTo>
                  <a:cubicBezTo>
                    <a:pt x="461" y="0"/>
                    <a:pt x="520" y="59"/>
                    <a:pt x="520" y="133"/>
                  </a:cubicBezTo>
                  <a:lnTo>
                    <a:pt x="520" y="347"/>
                  </a:lnTo>
                  <a:cubicBezTo>
                    <a:pt x="520" y="421"/>
                    <a:pt x="461" y="480"/>
                    <a:pt x="387" y="480"/>
                  </a:cubicBezTo>
                  <a:lnTo>
                    <a:pt x="133" y="480"/>
                  </a:lnTo>
                  <a:cubicBezTo>
                    <a:pt x="59" y="480"/>
                    <a:pt x="0" y="421"/>
                    <a:pt x="0" y="347"/>
                  </a:cubicBezTo>
                  <a:lnTo>
                    <a:pt x="0" y="133"/>
                  </a:lnTo>
                  <a:cubicBezTo>
                    <a:pt x="0" y="59"/>
                    <a:pt x="59" y="0"/>
                    <a:pt x="133" y="0"/>
                  </a:cubicBezTo>
                  <a:close/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Line 92"/>
            <p:cNvSpPr>
              <a:spLocks noChangeShapeType="1"/>
            </p:cNvSpPr>
            <p:nvPr/>
          </p:nvSpPr>
          <p:spPr bwMode="auto">
            <a:xfrm>
              <a:off x="3110" y="295"/>
              <a:ext cx="1913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3103" y="173"/>
              <a:ext cx="1908" cy="902"/>
            </a:xfrm>
            <a:custGeom>
              <a:avLst/>
              <a:gdLst>
                <a:gd name="T0" fmla="*/ 134 w 3974"/>
                <a:gd name="T1" fmla="*/ 0 h 1880"/>
                <a:gd name="T2" fmla="*/ 3840 w 3974"/>
                <a:gd name="T3" fmla="*/ 0 h 1880"/>
                <a:gd name="T4" fmla="*/ 3974 w 3974"/>
                <a:gd name="T5" fmla="*/ 134 h 1880"/>
                <a:gd name="T6" fmla="*/ 3974 w 3974"/>
                <a:gd name="T7" fmla="*/ 1747 h 1880"/>
                <a:gd name="T8" fmla="*/ 3840 w 3974"/>
                <a:gd name="T9" fmla="*/ 1880 h 1880"/>
                <a:gd name="T10" fmla="*/ 134 w 3974"/>
                <a:gd name="T11" fmla="*/ 1880 h 1880"/>
                <a:gd name="T12" fmla="*/ 0 w 3974"/>
                <a:gd name="T13" fmla="*/ 1747 h 1880"/>
                <a:gd name="T14" fmla="*/ 0 w 3974"/>
                <a:gd name="T15" fmla="*/ 134 h 1880"/>
                <a:gd name="T16" fmla="*/ 134 w 3974"/>
                <a:gd name="T17" fmla="*/ 0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4" h="1880">
                  <a:moveTo>
                    <a:pt x="134" y="0"/>
                  </a:moveTo>
                  <a:lnTo>
                    <a:pt x="3840" y="0"/>
                  </a:lnTo>
                  <a:cubicBezTo>
                    <a:pt x="3914" y="0"/>
                    <a:pt x="3974" y="60"/>
                    <a:pt x="3974" y="134"/>
                  </a:cubicBezTo>
                  <a:lnTo>
                    <a:pt x="3974" y="1747"/>
                  </a:lnTo>
                  <a:cubicBezTo>
                    <a:pt x="3974" y="1821"/>
                    <a:pt x="3914" y="1880"/>
                    <a:pt x="3840" y="1880"/>
                  </a:cubicBezTo>
                  <a:lnTo>
                    <a:pt x="134" y="1880"/>
                  </a:lnTo>
                  <a:cubicBezTo>
                    <a:pt x="60" y="1880"/>
                    <a:pt x="0" y="1821"/>
                    <a:pt x="0" y="1747"/>
                  </a:cubicBezTo>
                  <a:lnTo>
                    <a:pt x="0" y="134"/>
                  </a:ln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Line 94"/>
            <p:cNvSpPr>
              <a:spLocks noChangeShapeType="1"/>
            </p:cNvSpPr>
            <p:nvPr/>
          </p:nvSpPr>
          <p:spPr bwMode="auto">
            <a:xfrm>
              <a:off x="3692" y="564"/>
              <a:ext cx="0" cy="255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3737" y="609"/>
              <a:ext cx="54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OnRed_Yellow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Line 96"/>
            <p:cNvSpPr>
              <a:spLocks noChangeShapeType="1"/>
            </p:cNvSpPr>
            <p:nvPr/>
          </p:nvSpPr>
          <p:spPr bwMode="auto">
            <a:xfrm>
              <a:off x="3660" y="723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Line 97"/>
            <p:cNvSpPr>
              <a:spLocks noChangeShapeType="1"/>
            </p:cNvSpPr>
            <p:nvPr/>
          </p:nvSpPr>
          <p:spPr bwMode="auto">
            <a:xfrm flipV="1">
              <a:off x="3692" y="723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Line 98"/>
            <p:cNvSpPr>
              <a:spLocks noChangeShapeType="1"/>
            </p:cNvSpPr>
            <p:nvPr/>
          </p:nvSpPr>
          <p:spPr bwMode="auto">
            <a:xfrm flipH="1">
              <a:off x="3820" y="455"/>
              <a:ext cx="634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4114" y="366"/>
              <a:ext cx="28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OnRed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Line 100"/>
            <p:cNvSpPr>
              <a:spLocks noChangeShapeType="1"/>
            </p:cNvSpPr>
            <p:nvPr/>
          </p:nvSpPr>
          <p:spPr bwMode="auto">
            <a:xfrm flipH="1">
              <a:off x="3820" y="422"/>
              <a:ext cx="96" cy="3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>
              <a:off x="3820" y="455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Line 102"/>
            <p:cNvSpPr>
              <a:spLocks noChangeShapeType="1"/>
            </p:cNvSpPr>
            <p:nvPr/>
          </p:nvSpPr>
          <p:spPr bwMode="auto">
            <a:xfrm flipV="1">
              <a:off x="4556" y="570"/>
              <a:ext cx="0" cy="23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4614" y="654"/>
              <a:ext cx="37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OnYellow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Line 104"/>
            <p:cNvSpPr>
              <a:spLocks noChangeShapeType="1"/>
            </p:cNvSpPr>
            <p:nvPr/>
          </p:nvSpPr>
          <p:spPr bwMode="auto">
            <a:xfrm flipH="1" flipV="1">
              <a:off x="4556" y="570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Line 105"/>
            <p:cNvSpPr>
              <a:spLocks noChangeShapeType="1"/>
            </p:cNvSpPr>
            <p:nvPr/>
          </p:nvSpPr>
          <p:spPr bwMode="auto">
            <a:xfrm flipH="1">
              <a:off x="4524" y="570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Line 106"/>
            <p:cNvSpPr>
              <a:spLocks noChangeShapeType="1"/>
            </p:cNvSpPr>
            <p:nvPr/>
          </p:nvSpPr>
          <p:spPr bwMode="auto">
            <a:xfrm>
              <a:off x="3295" y="435"/>
              <a:ext cx="26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3429" y="392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 flipV="1">
              <a:off x="3468" y="435"/>
              <a:ext cx="96" cy="3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 flipH="1" flipV="1">
              <a:off x="3468" y="403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3903" y="960"/>
              <a:ext cx="55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Rectangle 111"/>
            <p:cNvSpPr>
              <a:spLocks noChangeArrowheads="1"/>
            </p:cNvSpPr>
            <p:nvPr/>
          </p:nvSpPr>
          <p:spPr bwMode="auto">
            <a:xfrm>
              <a:off x="4025" y="853"/>
              <a:ext cx="3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OnGreen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Line 112"/>
            <p:cNvSpPr>
              <a:spLocks noChangeShapeType="1"/>
            </p:cNvSpPr>
            <p:nvPr/>
          </p:nvSpPr>
          <p:spPr bwMode="auto">
            <a:xfrm flipV="1">
              <a:off x="4364" y="960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Line 113"/>
            <p:cNvSpPr>
              <a:spLocks noChangeShapeType="1"/>
            </p:cNvSpPr>
            <p:nvPr/>
          </p:nvSpPr>
          <p:spPr bwMode="auto">
            <a:xfrm flipH="1" flipV="1">
              <a:off x="4364" y="928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>
              <a:off x="3295" y="435"/>
              <a:ext cx="26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3429" y="392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Line 116"/>
            <p:cNvSpPr>
              <a:spLocks noChangeShapeType="1"/>
            </p:cNvSpPr>
            <p:nvPr/>
          </p:nvSpPr>
          <p:spPr bwMode="auto">
            <a:xfrm flipV="1">
              <a:off x="3468" y="435"/>
              <a:ext cx="96" cy="3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Line 117"/>
            <p:cNvSpPr>
              <a:spLocks noChangeShapeType="1"/>
            </p:cNvSpPr>
            <p:nvPr/>
          </p:nvSpPr>
          <p:spPr bwMode="auto">
            <a:xfrm flipH="1" flipV="1">
              <a:off x="3468" y="403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Line 118"/>
            <p:cNvSpPr>
              <a:spLocks noChangeShapeType="1"/>
            </p:cNvSpPr>
            <p:nvPr/>
          </p:nvSpPr>
          <p:spPr bwMode="auto">
            <a:xfrm>
              <a:off x="3692" y="564"/>
              <a:ext cx="0" cy="255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3737" y="609"/>
              <a:ext cx="54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OnRed_Yellow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3660" y="723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 flipV="1">
              <a:off x="3692" y="723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Line 122"/>
            <p:cNvSpPr>
              <a:spLocks noChangeShapeType="1"/>
            </p:cNvSpPr>
            <p:nvPr/>
          </p:nvSpPr>
          <p:spPr bwMode="auto">
            <a:xfrm>
              <a:off x="3903" y="960"/>
              <a:ext cx="55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Rectangle 123"/>
            <p:cNvSpPr>
              <a:spLocks noChangeArrowheads="1"/>
            </p:cNvSpPr>
            <p:nvPr/>
          </p:nvSpPr>
          <p:spPr bwMode="auto">
            <a:xfrm>
              <a:off x="4025" y="853"/>
              <a:ext cx="3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OnGreen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Line 124"/>
            <p:cNvSpPr>
              <a:spLocks noChangeShapeType="1"/>
            </p:cNvSpPr>
            <p:nvPr/>
          </p:nvSpPr>
          <p:spPr bwMode="auto">
            <a:xfrm flipV="1">
              <a:off x="4364" y="960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Line 125"/>
            <p:cNvSpPr>
              <a:spLocks noChangeShapeType="1"/>
            </p:cNvSpPr>
            <p:nvPr/>
          </p:nvSpPr>
          <p:spPr bwMode="auto">
            <a:xfrm flipH="1" flipV="1">
              <a:off x="4364" y="928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Line 126"/>
            <p:cNvSpPr>
              <a:spLocks noChangeShapeType="1"/>
            </p:cNvSpPr>
            <p:nvPr/>
          </p:nvSpPr>
          <p:spPr bwMode="auto">
            <a:xfrm flipV="1">
              <a:off x="4556" y="570"/>
              <a:ext cx="0" cy="23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Rectangle 127"/>
            <p:cNvSpPr>
              <a:spLocks noChangeArrowheads="1"/>
            </p:cNvSpPr>
            <p:nvPr/>
          </p:nvSpPr>
          <p:spPr bwMode="auto">
            <a:xfrm>
              <a:off x="4614" y="654"/>
              <a:ext cx="37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OnYellow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Line 128"/>
            <p:cNvSpPr>
              <a:spLocks noChangeShapeType="1"/>
            </p:cNvSpPr>
            <p:nvPr/>
          </p:nvSpPr>
          <p:spPr bwMode="auto">
            <a:xfrm flipH="1" flipV="1">
              <a:off x="4556" y="570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Line 129"/>
            <p:cNvSpPr>
              <a:spLocks noChangeShapeType="1"/>
            </p:cNvSpPr>
            <p:nvPr/>
          </p:nvSpPr>
          <p:spPr bwMode="auto">
            <a:xfrm flipH="1">
              <a:off x="4524" y="570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Line 130"/>
            <p:cNvSpPr>
              <a:spLocks noChangeShapeType="1"/>
            </p:cNvSpPr>
            <p:nvPr/>
          </p:nvSpPr>
          <p:spPr bwMode="auto">
            <a:xfrm flipH="1">
              <a:off x="3820" y="455"/>
              <a:ext cx="634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4114" y="366"/>
              <a:ext cx="28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OnRed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Line 132"/>
            <p:cNvSpPr>
              <a:spLocks noChangeShapeType="1"/>
            </p:cNvSpPr>
            <p:nvPr/>
          </p:nvSpPr>
          <p:spPr bwMode="auto">
            <a:xfrm flipH="1">
              <a:off x="3820" y="422"/>
              <a:ext cx="96" cy="3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Line 133"/>
            <p:cNvSpPr>
              <a:spLocks noChangeShapeType="1"/>
            </p:cNvSpPr>
            <p:nvPr/>
          </p:nvSpPr>
          <p:spPr bwMode="auto">
            <a:xfrm>
              <a:off x="3820" y="455"/>
              <a:ext cx="96" cy="3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37" name="Ellipse 136"/>
          <p:cNvSpPr/>
          <p:nvPr/>
        </p:nvSpPr>
        <p:spPr>
          <a:xfrm>
            <a:off x="5069873" y="623465"/>
            <a:ext cx="153909" cy="1448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156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Tahoma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</cp:revision>
  <dcterms:created xsi:type="dcterms:W3CDTF">2016-09-11T10:23:44Z</dcterms:created>
  <dcterms:modified xsi:type="dcterms:W3CDTF">2016-09-11T10:28:41Z</dcterms:modified>
</cp:coreProperties>
</file>