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9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54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38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61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1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93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16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46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601-B579-4BB1-BE8A-6F39324E19B6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1601-B579-4BB1-BE8A-6F39324E19B6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4761-0E4F-41A1-84BD-CF02D404B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87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530807" y="3283887"/>
            <a:ext cx="10552681" cy="2434295"/>
            <a:chOff x="470555" y="3379598"/>
            <a:chExt cx="10552681" cy="2434295"/>
          </a:xfrm>
        </p:grpSpPr>
        <p:grpSp>
          <p:nvGrpSpPr>
            <p:cNvPr id="5" name="Groupe 4"/>
            <p:cNvGrpSpPr/>
            <p:nvPr/>
          </p:nvGrpSpPr>
          <p:grpSpPr>
            <a:xfrm>
              <a:off x="470555" y="4865472"/>
              <a:ext cx="10552681" cy="948421"/>
              <a:chOff x="197177" y="4007632"/>
              <a:chExt cx="10552681" cy="948421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197177" y="4007632"/>
                <a:ext cx="10552681" cy="948421"/>
                <a:chOff x="1402236" y="1291141"/>
                <a:chExt cx="10552681" cy="948421"/>
              </a:xfrm>
            </p:grpSpPr>
            <p:sp>
              <p:nvSpPr>
                <p:cNvPr id="19" name="Organigramme : Document 18"/>
                <p:cNvSpPr/>
                <p:nvPr/>
              </p:nvSpPr>
              <p:spPr>
                <a:xfrm>
                  <a:off x="1402236" y="1551076"/>
                  <a:ext cx="1359673" cy="612251"/>
                </a:xfrm>
                <a:prstGeom prst="flowChartDocumen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UML Model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rganigramme : Disque magnétique 19"/>
                <p:cNvSpPr/>
                <p:nvPr/>
              </p:nvSpPr>
              <p:spPr>
                <a:xfrm>
                  <a:off x="4539995" y="1617066"/>
                  <a:ext cx="1688970" cy="485113"/>
                </a:xfrm>
                <a:prstGeom prst="flowChartMagneticDisk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Front-end Code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" name="Picture 4" descr="See original imag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41189" y="1291141"/>
                  <a:ext cx="513728" cy="9484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3" name="Connecteur droit avec flèche 22"/>
                <p:cNvCxnSpPr>
                  <a:stCxn id="17" idx="4"/>
                </p:cNvCxnSpPr>
                <p:nvPr/>
              </p:nvCxnSpPr>
              <p:spPr>
                <a:xfrm flipV="1">
                  <a:off x="9800928" y="1857202"/>
                  <a:ext cx="1640261" cy="24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Organigramme : Disque magnétique 16"/>
              <p:cNvSpPr/>
              <p:nvPr/>
            </p:nvSpPr>
            <p:spPr>
              <a:xfrm>
                <a:off x="6906899" y="4333557"/>
                <a:ext cx="1688970" cy="485113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Back-end Code</a:t>
                </a:r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Connecteur droit avec flèche 17"/>
              <p:cNvCxnSpPr>
                <a:stCxn id="20" idx="4"/>
                <a:endCxn id="17" idx="2"/>
              </p:cNvCxnSpPr>
              <p:nvPr/>
            </p:nvCxnSpPr>
            <p:spPr>
              <a:xfrm>
                <a:off x="5023906" y="4576114"/>
                <a:ext cx="18829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ZoneTexte 5"/>
            <p:cNvSpPr txBox="1"/>
            <p:nvPr/>
          </p:nvSpPr>
          <p:spPr>
            <a:xfrm>
              <a:off x="9039199" y="5125407"/>
              <a:ext cx="1300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/>
                <a:t>Code </a:t>
              </a:r>
            </a:p>
            <a:p>
              <a:r>
                <a:rPr lang="vi-VN" smtClean="0"/>
                <a:t>compilaton</a:t>
              </a:r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883860" y="5232724"/>
              <a:ext cx="1675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Synchronization</a:t>
              </a:r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706101" y="5091327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mtClean="0"/>
                <a:t>Back-end </a:t>
              </a:r>
            </a:p>
            <a:p>
              <a:r>
                <a:rPr lang="vi-VN" smtClean="0"/>
                <a:t>generation</a:t>
              </a:r>
              <a:endParaRPr lang="fr-FR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800540" y="3379598"/>
              <a:ext cx="7141484" cy="1811799"/>
              <a:chOff x="951370" y="568341"/>
              <a:chExt cx="7141484" cy="1811799"/>
            </a:xfrm>
          </p:grpSpPr>
          <p:pic>
            <p:nvPicPr>
              <p:cNvPr id="10" name="Picture 2" descr="C:\Documents\Slides\architect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370" y="1124731"/>
                <a:ext cx="705115" cy="621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Documents\Slides\coder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6542" y="1164169"/>
                <a:ext cx="705288" cy="58186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Connecteur droit avec flèche 11"/>
              <p:cNvCxnSpPr>
                <a:stCxn id="10" idx="2"/>
              </p:cNvCxnSpPr>
              <p:nvPr/>
            </p:nvCxnSpPr>
            <p:spPr>
              <a:xfrm flipH="1">
                <a:off x="1298221" y="1746029"/>
                <a:ext cx="5707" cy="578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>
                <a:stCxn id="11" idx="2"/>
                <a:endCxn id="20" idx="1"/>
              </p:cNvCxnSpPr>
              <p:nvPr/>
            </p:nvCxnSpPr>
            <p:spPr>
              <a:xfrm>
                <a:off x="4599186" y="1746029"/>
                <a:ext cx="4443" cy="634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Légende encadrée 1 13"/>
              <p:cNvSpPr/>
              <p:nvPr/>
            </p:nvSpPr>
            <p:spPr>
              <a:xfrm>
                <a:off x="1758423" y="568342"/>
                <a:ext cx="2278916" cy="658616"/>
              </a:xfrm>
              <a:prstGeom prst="borderCallout1">
                <a:avLst>
                  <a:gd name="adj1" fmla="val 101128"/>
                  <a:gd name="adj2" fmla="val 44314"/>
                  <a:gd name="adj3" fmla="val 130728"/>
                  <a:gd name="adj4" fmla="val -430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smtClean="0">
                    <a:solidFill>
                      <a:schemeClr val="tx1"/>
                    </a:solidFill>
                  </a:rPr>
                  <a:t>-</a:t>
                </a:r>
                <a:r>
                  <a:rPr lang="vi-VN" sz="1600">
                    <a:solidFill>
                      <a:schemeClr val="tx1"/>
                    </a:solidFill>
                  </a:rPr>
                  <a:t>S</a:t>
                </a:r>
                <a:r>
                  <a:rPr lang="vi-VN" sz="1600" smtClean="0">
                    <a:solidFill>
                      <a:schemeClr val="tx1"/>
                    </a:solidFill>
                  </a:rPr>
                  <a:t>tructure changes</a:t>
                </a:r>
              </a:p>
              <a:p>
                <a:r>
                  <a:rPr lang="vi-VN" sz="1600" smtClean="0">
                    <a:solidFill>
                      <a:schemeClr val="tx1"/>
                    </a:solidFill>
                  </a:rPr>
                  <a:t>-Behavior changes</a:t>
                </a:r>
                <a:endParaRPr lang="fr-FR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Légende encadrée 1 14"/>
              <p:cNvSpPr/>
              <p:nvPr/>
            </p:nvSpPr>
            <p:spPr>
              <a:xfrm>
                <a:off x="5813938" y="568341"/>
                <a:ext cx="2278916" cy="795131"/>
              </a:xfrm>
              <a:prstGeom prst="borderCallout1">
                <a:avLst>
                  <a:gd name="adj1" fmla="val 48170"/>
                  <a:gd name="adj2" fmla="val -360"/>
                  <a:gd name="adj3" fmla="val 127107"/>
                  <a:gd name="adj4" fmla="val -3672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smtClean="0">
                    <a:solidFill>
                      <a:schemeClr val="tx1"/>
                    </a:solidFill>
                  </a:rPr>
                  <a:t>-</a:t>
                </a:r>
                <a:r>
                  <a:rPr lang="vi-VN" sz="1600" smtClean="0">
                    <a:solidFill>
                      <a:schemeClr val="tx1"/>
                    </a:solidFill>
                  </a:rPr>
                  <a:t>User code changes</a:t>
                </a:r>
              </a:p>
              <a:p>
                <a:r>
                  <a:rPr lang="vi-VN" sz="1600" smtClean="0">
                    <a:solidFill>
                      <a:schemeClr val="tx1"/>
                    </a:solidFill>
                  </a:rPr>
                  <a:t>-Behavior changes</a:t>
                </a:r>
                <a:endParaRPr lang="en-US" sz="1600" smtClean="0">
                  <a:solidFill>
                    <a:schemeClr val="tx1"/>
                  </a:solidFill>
                </a:endParaRPr>
              </a:p>
              <a:p>
                <a:r>
                  <a:rPr lang="en-US" sz="16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-Structure changes</a:t>
                </a:r>
                <a:endParaRPr lang="fr-FR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e 23"/>
          <p:cNvGrpSpPr/>
          <p:nvPr/>
        </p:nvGrpSpPr>
        <p:grpSpPr>
          <a:xfrm>
            <a:off x="546709" y="391543"/>
            <a:ext cx="9384693" cy="1924011"/>
            <a:chOff x="150830" y="1020695"/>
            <a:chExt cx="9384693" cy="1924011"/>
          </a:xfrm>
        </p:grpSpPr>
        <p:grpSp>
          <p:nvGrpSpPr>
            <p:cNvPr id="25" name="Groupe 24"/>
            <p:cNvGrpSpPr/>
            <p:nvPr/>
          </p:nvGrpSpPr>
          <p:grpSpPr>
            <a:xfrm>
              <a:off x="2429746" y="1996285"/>
              <a:ext cx="6712876" cy="948421"/>
              <a:chOff x="2263171" y="1291141"/>
              <a:chExt cx="6712876" cy="948421"/>
            </a:xfrm>
          </p:grpSpPr>
          <p:sp>
            <p:nvSpPr>
              <p:cNvPr id="35" name="Organigramme : Document 34"/>
              <p:cNvSpPr/>
              <p:nvPr/>
            </p:nvSpPr>
            <p:spPr>
              <a:xfrm>
                <a:off x="2263171" y="1551077"/>
                <a:ext cx="1359673" cy="612251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UML Model</a:t>
                </a:r>
                <a:endParaRPr lang="fr-FR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rganigramme : Disque magnétique 35"/>
              <p:cNvSpPr/>
              <p:nvPr/>
            </p:nvSpPr>
            <p:spPr>
              <a:xfrm>
                <a:off x="5618375" y="1617066"/>
                <a:ext cx="848413" cy="485113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Code</a:t>
                </a:r>
                <a:endParaRPr lang="fr-FR" sz="1600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Picture 4" descr="See original imag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2319" y="1291141"/>
                <a:ext cx="513728" cy="9484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8" name="Connecteur droit avec flèche 37"/>
              <p:cNvCxnSpPr>
                <a:stCxn id="35" idx="3"/>
                <a:endCxn id="36" idx="2"/>
              </p:cNvCxnSpPr>
              <p:nvPr/>
            </p:nvCxnSpPr>
            <p:spPr>
              <a:xfrm>
                <a:off x="3622844" y="1857203"/>
                <a:ext cx="1995531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/>
              <p:nvPr/>
            </p:nvCxnSpPr>
            <p:spPr>
              <a:xfrm>
                <a:off x="6466788" y="1857202"/>
                <a:ext cx="1995531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/>
            <p:cNvGrpSpPr/>
            <p:nvPr/>
          </p:nvGrpSpPr>
          <p:grpSpPr>
            <a:xfrm>
              <a:off x="150830" y="1020695"/>
              <a:ext cx="9384693" cy="1301515"/>
              <a:chOff x="150830" y="1020695"/>
              <a:chExt cx="9384693" cy="1301515"/>
            </a:xfrm>
          </p:grpSpPr>
          <p:pic>
            <p:nvPicPr>
              <p:cNvPr id="29" name="Picture 2" descr="C:\Documents\Slides\architect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732" y="1056673"/>
                <a:ext cx="705115" cy="621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C:\Documents\Slides\coder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3949" y="1096111"/>
                <a:ext cx="705288" cy="58186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1" name="Connecteur droit avec flèche 30"/>
              <p:cNvCxnSpPr>
                <a:stCxn id="29" idx="2"/>
                <a:endCxn id="35" idx="0"/>
              </p:cNvCxnSpPr>
              <p:nvPr/>
            </p:nvCxnSpPr>
            <p:spPr>
              <a:xfrm flipH="1">
                <a:off x="3109583" y="1677971"/>
                <a:ext cx="5707" cy="578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>
                <a:stCxn id="30" idx="2"/>
                <a:endCxn id="36" idx="1"/>
              </p:cNvCxnSpPr>
              <p:nvPr/>
            </p:nvCxnSpPr>
            <p:spPr>
              <a:xfrm flipH="1">
                <a:off x="6209157" y="1677971"/>
                <a:ext cx="7436" cy="6442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Légende encadrée 1 32"/>
              <p:cNvSpPr/>
              <p:nvPr/>
            </p:nvSpPr>
            <p:spPr>
              <a:xfrm>
                <a:off x="150830" y="1056674"/>
                <a:ext cx="2278916" cy="658616"/>
              </a:xfrm>
              <a:prstGeom prst="borderCallout1">
                <a:avLst>
                  <a:gd name="adj1" fmla="val 49813"/>
                  <a:gd name="adj2" fmla="val 99873"/>
                  <a:gd name="adj3" fmla="val 49442"/>
                  <a:gd name="adj4" fmla="val 11304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smtClean="0">
                    <a:solidFill>
                      <a:schemeClr val="tx1"/>
                    </a:solidFill>
                  </a:rPr>
                  <a:t>-</a:t>
                </a:r>
                <a:r>
                  <a:rPr lang="vi-VN" sz="1600">
                    <a:solidFill>
                      <a:schemeClr val="tx1"/>
                    </a:solidFill>
                  </a:rPr>
                  <a:t>S</a:t>
                </a:r>
                <a:r>
                  <a:rPr lang="vi-VN" sz="1600" smtClean="0">
                    <a:solidFill>
                      <a:schemeClr val="tx1"/>
                    </a:solidFill>
                  </a:rPr>
                  <a:t>tructure changes</a:t>
                </a:r>
              </a:p>
              <a:p>
                <a:r>
                  <a:rPr lang="vi-VN" sz="1600" smtClean="0">
                    <a:solidFill>
                      <a:schemeClr val="tx1"/>
                    </a:solidFill>
                  </a:rPr>
                  <a:t>-Behavior changes</a:t>
                </a:r>
                <a:endParaRPr lang="fr-FR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Légende encadrée 1 33"/>
              <p:cNvSpPr/>
              <p:nvPr/>
            </p:nvSpPr>
            <p:spPr>
              <a:xfrm>
                <a:off x="7256607" y="1020695"/>
                <a:ext cx="2278916" cy="658616"/>
              </a:xfrm>
              <a:prstGeom prst="borderCallout1">
                <a:avLst>
                  <a:gd name="adj1" fmla="val 49377"/>
                  <a:gd name="adj2" fmla="val -360"/>
                  <a:gd name="adj3" fmla="val 47041"/>
                  <a:gd name="adj4" fmla="val -3020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vi-VN" sz="16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</a:t>
                </a:r>
                <a:r>
                  <a:rPr lang="en-US" sz="16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vi-VN" sz="16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 changes</a:t>
                </a:r>
                <a:endParaRPr lang="en-US" sz="16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-Structure changes</a:t>
                </a:r>
                <a:endParaRPr lang="fr-FR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4240529" y="2241009"/>
              <a:ext cx="1152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smtClean="0"/>
                <a:t>Code </a:t>
              </a:r>
              <a:endParaRPr lang="en-US" sz="1600" smtClean="0"/>
            </a:p>
            <a:p>
              <a:r>
                <a:rPr lang="vi-VN" sz="1600" smtClean="0"/>
                <a:t>generation</a:t>
              </a:r>
              <a:endParaRPr lang="fr-FR" sz="160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018265" y="2237240"/>
              <a:ext cx="1175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600" smtClean="0"/>
                <a:t>Code </a:t>
              </a:r>
              <a:endParaRPr lang="en-US" sz="1600" smtClean="0"/>
            </a:p>
            <a:p>
              <a:r>
                <a:rPr lang="vi-VN" sz="1600" smtClean="0"/>
                <a:t>compilaton</a:t>
              </a:r>
              <a:endParaRPr lang="fr-FR" sz="16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8373" y="195309"/>
            <a:ext cx="11123720" cy="2281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08373" y="3171093"/>
            <a:ext cx="11123720" cy="2634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058400" y="195309"/>
            <a:ext cx="1473693" cy="5326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Current approaches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058399" y="3181371"/>
            <a:ext cx="1473693" cy="5326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RAOES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Flèche vers le bas 41"/>
          <p:cNvSpPr/>
          <p:nvPr/>
        </p:nvSpPr>
        <p:spPr>
          <a:xfrm>
            <a:off x="5521911" y="2476870"/>
            <a:ext cx="267377" cy="69422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810249" y="248573"/>
            <a:ext cx="461665" cy="9392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mtClean="0"/>
              <a:t>Architect</a:t>
            </a:r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834759" y="182268"/>
            <a:ext cx="461665" cy="12684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mtClean="0"/>
              <a:t>Programmer</a:t>
            </a:r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3466127" y="1230545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Modification</a:t>
            </a:r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6563216" y="1232236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Modification</a:t>
            </a:r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1130035" y="4553627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Modification</a:t>
            </a:r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4455086" y="4593964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Modification</a:t>
            </a:r>
            <a:endParaRPr lang="fr-FR"/>
          </a:p>
        </p:txBody>
      </p:sp>
      <p:sp>
        <p:nvSpPr>
          <p:cNvPr id="49" name="Flèche courbée vers le haut 48"/>
          <p:cNvSpPr/>
          <p:nvPr/>
        </p:nvSpPr>
        <p:spPr>
          <a:xfrm>
            <a:off x="1899272" y="5354151"/>
            <a:ext cx="1778085" cy="321876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Flèche courbée vers le haut 49"/>
          <p:cNvSpPr/>
          <p:nvPr/>
        </p:nvSpPr>
        <p:spPr>
          <a:xfrm rot="10800000">
            <a:off x="1868871" y="4963296"/>
            <a:ext cx="1760083" cy="336704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61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57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10</cp:revision>
  <dcterms:created xsi:type="dcterms:W3CDTF">2016-08-02T11:10:31Z</dcterms:created>
  <dcterms:modified xsi:type="dcterms:W3CDTF">2016-08-26T08:57:01Z</dcterms:modified>
</cp:coreProperties>
</file>