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7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0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9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7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5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5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0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93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8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85874" y="1223144"/>
            <a:ext cx="12245145" cy="4814165"/>
            <a:chOff x="-85874" y="1223144"/>
            <a:chExt cx="12245145" cy="4814165"/>
          </a:xfrm>
        </p:grpSpPr>
        <p:sp>
          <p:nvSpPr>
            <p:cNvPr id="17" name="ZoneTexte 16"/>
            <p:cNvSpPr txBox="1"/>
            <p:nvPr/>
          </p:nvSpPr>
          <p:spPr>
            <a:xfrm>
              <a:off x="-85874" y="1239010"/>
              <a:ext cx="322524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7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9 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11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13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15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17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19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21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23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25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27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141117" y="1226394"/>
              <a:ext cx="5896701" cy="4108817"/>
              <a:chOff x="659857" y="1226394"/>
              <a:chExt cx="5896701" cy="4108817"/>
            </a:xfrm>
          </p:grpSpPr>
          <p:sp>
            <p:nvSpPr>
              <p:cNvPr id="10" name="ZoneTexte 9"/>
              <p:cNvSpPr txBox="1"/>
              <p:nvPr/>
            </p:nvSpPr>
            <p:spPr>
              <a:xfrm>
                <a:off x="3614727" y="1229003"/>
                <a:ext cx="2941831" cy="3970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59857" y="1226394"/>
                <a:ext cx="2803973" cy="4108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!=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</p:grpSp>
        <p:grpSp>
          <p:nvGrpSpPr>
            <p:cNvPr id="12" name="Groupe 11"/>
            <p:cNvGrpSpPr/>
            <p:nvPr/>
          </p:nvGrpSpPr>
          <p:grpSpPr>
            <a:xfrm>
              <a:off x="6027469" y="1223144"/>
              <a:ext cx="6131802" cy="4807172"/>
              <a:chOff x="1417366" y="1220211"/>
              <a:chExt cx="6131802" cy="4807172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1417366" y="1226069"/>
                <a:ext cx="2941831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S2_Region1_dh1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endParaRPr lang="fr-FR" sz="9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S2_Region1_dh1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unsigned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S21_Region1_dh1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S21_Region1_dh1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}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4469479" y="1220211"/>
                <a:ext cx="3079689" cy="383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</p:grpSp>
        <p:sp>
          <p:nvSpPr>
            <p:cNvPr id="18" name="ZoneTexte 17"/>
            <p:cNvSpPr txBox="1"/>
            <p:nvPr/>
          </p:nvSpPr>
          <p:spPr>
            <a:xfrm>
              <a:off x="2845932" y="1237498"/>
              <a:ext cx="322524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7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9 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11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13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15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17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19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21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23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25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27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846870" y="1226939"/>
              <a:ext cx="322524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7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9 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11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13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15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17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19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21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23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25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27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795845" y="1235995"/>
              <a:ext cx="322524" cy="48013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5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7 </a:t>
              </a: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 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9 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11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13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15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17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19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21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23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25</a:t>
              </a: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fr-FR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27</a:t>
              </a:r>
            </a:p>
            <a:p>
              <a:endParaRPr lang="en-US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en-US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29</a:t>
              </a:r>
            </a:p>
            <a:p>
              <a:endParaRPr lang="en-US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en-US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31</a:t>
              </a:r>
            </a:p>
            <a:p>
              <a:endParaRPr lang="en-US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r>
                <a:rPr lang="en-US" sz="900" smtClean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rPr>
                <a:t>33</a:t>
              </a:r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  <a:p>
              <a:endParaRPr lang="fr-FR" sz="900">
                <a:solidFill>
                  <a:schemeClr val="bg2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endParaRPr>
            </a:p>
          </p:txBody>
        </p:sp>
      </p:grpSp>
      <p:sp>
        <p:nvSpPr>
          <p:cNvPr id="3" name="Ellipse 2"/>
          <p:cNvSpPr/>
          <p:nvPr/>
        </p:nvSpPr>
        <p:spPr>
          <a:xfrm>
            <a:off x="2546348" y="5054962"/>
            <a:ext cx="244443" cy="23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</a:t>
            </a:r>
            <a:endParaRPr lang="fr-FR" sz="1400"/>
          </a:p>
        </p:txBody>
      </p:sp>
      <p:sp>
        <p:nvSpPr>
          <p:cNvPr id="21" name="Ellipse 20"/>
          <p:cNvSpPr/>
          <p:nvPr/>
        </p:nvSpPr>
        <p:spPr>
          <a:xfrm>
            <a:off x="5368427" y="5021467"/>
            <a:ext cx="244443" cy="23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</a:t>
            </a:r>
            <a:endParaRPr lang="fr-FR" sz="1400"/>
          </a:p>
        </p:txBody>
      </p:sp>
      <p:sp>
        <p:nvSpPr>
          <p:cNvPr id="22" name="Ellipse 21"/>
          <p:cNvSpPr/>
          <p:nvPr/>
        </p:nvSpPr>
        <p:spPr>
          <a:xfrm>
            <a:off x="8492262" y="5513561"/>
            <a:ext cx="244443" cy="23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</a:t>
            </a:r>
            <a:endParaRPr lang="fr-FR" sz="1400"/>
          </a:p>
        </p:txBody>
      </p:sp>
      <p:sp>
        <p:nvSpPr>
          <p:cNvPr id="23" name="Ellipse 22"/>
          <p:cNvSpPr/>
          <p:nvPr/>
        </p:nvSpPr>
        <p:spPr>
          <a:xfrm>
            <a:off x="11392428" y="4867558"/>
            <a:ext cx="244443" cy="23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d</a:t>
            </a:r>
            <a:endParaRPr lang="fr-FR" sz="1400"/>
          </a:p>
        </p:txBody>
      </p:sp>
      <p:sp>
        <p:nvSpPr>
          <p:cNvPr id="4" name="Rectangle 3"/>
          <p:cNvSpPr/>
          <p:nvPr/>
        </p:nvSpPr>
        <p:spPr>
          <a:xfrm>
            <a:off x="344205" y="3337697"/>
            <a:ext cx="2551688" cy="151870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305695" y="3183657"/>
            <a:ext cx="2551688" cy="232291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00414" y="3327702"/>
            <a:ext cx="2551688" cy="151870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9419754" y="3206555"/>
            <a:ext cx="2622872" cy="139260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413</Words>
  <Application>Microsoft Office PowerPoint</Application>
  <PresentationFormat>Grand écran</PresentationFormat>
  <Paragraphs>236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26</cp:revision>
  <dcterms:created xsi:type="dcterms:W3CDTF">2016-07-27T16:02:48Z</dcterms:created>
  <dcterms:modified xsi:type="dcterms:W3CDTF">2016-08-26T17:20:12Z</dcterms:modified>
</cp:coreProperties>
</file>